
<file path=[Content_Types].xml><?xml version="1.0" encoding="utf-8"?>
<Types xmlns="http://schemas.openxmlformats.org/package/2006/content-types">
  <Override PartName="/ppt/slideMasters/slideMaster3.xml" ContentType="application/vnd.openxmlformats-officedocument.presentationml.slideMaster+xml"/>
  <Override PartName="/ppt/slides/slide47.xml" ContentType="application/vnd.openxmlformats-officedocument.presentationml.slide+xml"/>
  <Override PartName="/ppt/slides/slide58.xml" ContentType="application/vnd.openxmlformats-officedocument.presentationml.slide+xml"/>
  <Override PartName="/ppt/slides/slide94.xml" ContentType="application/vnd.openxmlformats-officedocument.presentationml.slide+xml"/>
  <Override PartName="/ppt/theme/theme5.xml" ContentType="application/vnd.openxmlformats-officedocument.theme+xml"/>
  <Override PartName="/ppt/notesSlides/notesSlide2.xml" ContentType="application/vnd.openxmlformats-officedocument.presentationml.notesSlide+xml"/>
  <Override PartName="/ppt/notesSlides/notesSlide105.xml" ContentType="application/vnd.openxmlformats-officedocument.presentationml.notesSlide+xml"/>
  <Override PartName="/ppt/slides/slide36.xml" ContentType="application/vnd.openxmlformats-officedocument.presentationml.slide+xml"/>
  <Override PartName="/ppt/slides/slide83.xml" ContentType="application/vnd.openxmlformats-officedocument.presentationml.slide+xml"/>
  <Override PartName="/ppt/slideLayouts/slideLayout46.xml" ContentType="application/vnd.openxmlformats-officedocument.presentationml.slideLayout+xml"/>
  <Override PartName="/ppt/notesSlides/notesSlide38.xml" ContentType="application/vnd.openxmlformats-officedocument.presentationml.notesSlide+xml"/>
  <Override PartName="/ppt/notesSlides/notesSlide49.xml" ContentType="application/vnd.openxmlformats-officedocument.presentationml.notesSlide+xml"/>
  <Override PartName="/ppt/notesSlides/notesSlide85.xml" ContentType="application/vnd.openxmlformats-officedocument.presentationml.notesSlide+xml"/>
  <Override PartName="/ppt/notesSlides/notesSlide96.xml" ContentType="application/vnd.openxmlformats-officedocument.presentationml.notesSlide+xml"/>
  <Override PartName="/ppt/slides/slide25.xml" ContentType="application/vnd.openxmlformats-officedocument.presentationml.slide+xml"/>
  <Override PartName="/ppt/slides/slide72.xml" ContentType="application/vnd.openxmlformats-officedocument.presentationml.slide+xml"/>
  <Override PartName="/ppt/slideLayouts/slideLayout2.xml" ContentType="application/vnd.openxmlformats-officedocument.presentationml.slideLayout+xml"/>
  <Override PartName="/ppt/slideLayouts/slideLayout35.xml" ContentType="application/vnd.openxmlformats-officedocument.presentationml.slideLayout+xml"/>
  <Override PartName="/ppt/notesSlides/notesSlide27.xml" ContentType="application/vnd.openxmlformats-officedocument.presentationml.notesSlide+xml"/>
  <Override PartName="/ppt/notesSlides/notesSlide74.xml" ContentType="application/vnd.openxmlformats-officedocument.presentationml.notesSlide+xml"/>
  <Default Extension="xml" ContentType="application/xml"/>
  <Override PartName="/ppt/slides/slide14.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Layouts/slideLayout24.xml" ContentType="application/vnd.openxmlformats-officedocument.presentationml.slideLayout+xml"/>
  <Override PartName="/ppt/notesSlides/notesSlide16.xml" ContentType="application/vnd.openxmlformats-officedocument.presentationml.notesSlide+xml"/>
  <Override PartName="/ppt/notesSlides/notesSlide63.xml" ContentType="application/vnd.openxmlformats-officedocument.presentationml.notesSlide+xml"/>
  <Override PartName="/ppt/tableStyles.xml" ContentType="application/vnd.openxmlformats-officedocument.presentationml.tableStyles+xml"/>
  <Override PartName="/ppt/notesSlides/notesSlide41.xml" ContentType="application/vnd.openxmlformats-officedocument.presentationml.notesSlide+xml"/>
  <Override PartName="/ppt/notesSlides/notesSlide52.xml" ContentType="application/vnd.openxmlformats-officedocument.presentationml.notesSlide+xml"/>
  <Override PartName="/ppt/notesSlides/notesSlide30.xml" ContentType="application/vnd.openxmlformats-officedocument.presentationml.notesSlide+xml"/>
  <Override PartName="/ppt/slides/slide99.xml" ContentType="application/vnd.openxmlformats-officedocument.presentationml.slide+xml"/>
  <Override PartName="/ppt/notesSlides/notesSlide7.xml" ContentType="application/vnd.openxmlformats-officedocument.presentationml.notesSlide+xml"/>
  <Override PartName="/ppt/slides/slide77.xml" ContentType="application/vnd.openxmlformats-officedocument.presentationml.slide+xml"/>
  <Override PartName="/ppt/slides/slide88.xml" ContentType="application/vnd.openxmlformats-officedocument.presentationml.slide+xml"/>
  <Override PartName="/ppt/slides/slide5.xml" ContentType="application/vnd.openxmlformats-officedocument.presentationml.slide+xml"/>
  <Override PartName="/ppt/slides/slide19.xml" ContentType="application/vnd.openxmlformats-officedocument.presentationml.slide+xml"/>
  <Override PartName="/ppt/slides/slide66.xml" ContentType="application/vnd.openxmlformats-officedocument.presentationml.slide+xml"/>
  <Override PartName="/ppt/slides/slide103.xml" ContentType="application/vnd.openxmlformats-officedocument.presentationml.slide+xml"/>
  <Override PartName="/ppt/slideLayouts/slideLayout7.xml" ContentType="application/vnd.openxmlformats-officedocument.presentationml.slideLayout+xml"/>
  <Default Extension="png" ContentType="image/png"/>
  <Override PartName="/ppt/slideLayouts/slideLayout29.xml" ContentType="application/vnd.openxmlformats-officedocument.presentationml.slideLayout+xml"/>
  <Override PartName="/ppt/notesSlides/notesSlide68.xml" ContentType="application/vnd.openxmlformats-officedocument.presentationml.notesSlide+xml"/>
  <Override PartName="/ppt/notesSlides/notesSlide79.xml" ContentType="application/vnd.openxmlformats-officedocument.presentationml.notesSlide+xml"/>
  <Override PartName="/ppt/slides/slide55.xml" ContentType="application/vnd.openxmlformats-officedocument.presentationml.slide+xml"/>
  <Override PartName="/ppt/theme/theme2.xml" ContentType="application/vnd.openxmlformats-officedocument.theme+xml"/>
  <Override PartName="/ppt/slideLayouts/slideLayout18.xml" ContentType="application/vnd.openxmlformats-officedocument.presentationml.slideLayout+xml"/>
  <Override PartName="/ppt/notesSlides/notesSlide57.xml" ContentType="application/vnd.openxmlformats-officedocument.presentationml.notesSlide+xml"/>
  <Override PartName="/ppt/notesSlides/notesSlide102.xml" ContentType="application/vnd.openxmlformats-officedocument.presentationml.notesSlide+xml"/>
  <Override PartName="/ppt/slides/slide33.xml" ContentType="application/vnd.openxmlformats-officedocument.presentationml.slide+xml"/>
  <Override PartName="/ppt/slides/slide44.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Override PartName="/ppt/slideLayouts/slideLayout43.xml" ContentType="application/vnd.openxmlformats-officedocument.presentationml.slideLayout+xml"/>
  <Override PartName="/ppt/notesSlides/notesSlide46.xml" ContentType="application/vnd.openxmlformats-officedocument.presentationml.notesSlide+xml"/>
  <Override PartName="/ppt/notesSlides/notesSlide93.xml" ContentType="application/vnd.openxmlformats-officedocument.presentationml.notesSlide+xml"/>
  <Override PartName="/ppt/presentation.xml" ContentType="application/vnd.openxmlformats-officedocument.presentationml.presentation.main+xml"/>
  <Override PartName="/ppt/slides/slide22.xml" ContentType="application/vnd.openxmlformats-officedocument.presentationml.slide+xml"/>
  <Override PartName="/ppt/slideLayouts/slideLayout32.xml" ContentType="application/vnd.openxmlformats-officedocument.presentationml.slideLayout+xml"/>
  <Override PartName="/ppt/notesSlides/notesSlide24.xml" ContentType="application/vnd.openxmlformats-officedocument.presentationml.notesSlide+xml"/>
  <Override PartName="/ppt/notesSlides/notesSlide35.xml" ContentType="application/vnd.openxmlformats-officedocument.presentationml.notesSlide+xml"/>
  <Override PartName="/ppt/notesSlides/notesSlide71.xml" ContentType="application/vnd.openxmlformats-officedocument.presentationml.notesSlide+xml"/>
  <Override PartName="/ppt/notesSlides/notesSlide82.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Layouts/slideLayout21.xml" ContentType="application/vnd.openxmlformats-officedocument.presentationml.slideLayout+xml"/>
  <Override PartName="/ppt/notesSlides/notesSlide13.xml" ContentType="application/vnd.openxmlformats-officedocument.presentationml.notesSlide+xml"/>
  <Override PartName="/ppt/notesSlides/notesSlide60.xml" ContentType="application/vnd.openxmlformats-officedocument.presentationml.notesSlide+xml"/>
  <Override PartName="/ppt/slideLayouts/slideLayout10.xml" ContentType="application/vnd.openxmlformats-officedocument.presentationml.slideLayout+xml"/>
  <Override PartName="/ppt/slides/slide108.xml" ContentType="application/vnd.openxmlformats-officedocument.presentationml.slide+xml"/>
  <Override PartName="/ppt/slideMasters/slideMaster5.xml" ContentType="application/vnd.openxmlformats-officedocument.presentationml.slideMaster+xml"/>
  <Override PartName="/ppt/slides/slide49.xml" ContentType="application/vnd.openxmlformats-officedocument.presentationml.slide+xml"/>
  <Override PartName="/ppt/slides/slide96.xml" ContentType="application/vnd.openxmlformats-officedocument.presentationml.slide+xml"/>
  <Override PartName="/ppt/theme/theme7.xml" ContentType="application/vnd.openxmlformats-officedocument.theme+xml"/>
  <Override PartName="/ppt/notesSlides/notesSlide4.xml" ContentType="application/vnd.openxmlformats-officedocument.presentationml.notesSlide+xml"/>
  <Override PartName="/ppt/notesSlides/notesSlide107.xml" ContentType="application/vnd.openxmlformats-officedocument.presentationml.notesSlide+xml"/>
  <Override PartName="/ppt/slides/slide38.xml" ContentType="application/vnd.openxmlformats-officedocument.presentationml.slide+xml"/>
  <Override PartName="/ppt/slides/slide85.xml" ContentType="application/vnd.openxmlformats-officedocument.presentationml.slide+xml"/>
  <Override PartName="/ppt/slideLayouts/slideLayout48.xml" ContentType="application/vnd.openxmlformats-officedocument.presentationml.slideLayout+xml"/>
  <Override PartName="/ppt/notesSlides/notesSlide87.xml" ContentType="application/vnd.openxmlformats-officedocument.presentationml.notesSlide+xml"/>
  <Override PartName="/ppt/notesSlides/notesSlide98.xml" ContentType="application/vnd.openxmlformats-officedocument.presentationml.notesSlide+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s/slide92.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notesSlides/notesSlide29.xml" ContentType="application/vnd.openxmlformats-officedocument.presentationml.notesSlide+xml"/>
  <Override PartName="/ppt/notesSlides/notesSlide47.xml" ContentType="application/vnd.openxmlformats-officedocument.presentationml.notesSlide+xml"/>
  <Override PartName="/ppt/notesSlides/notesSlide58.xml" ContentType="application/vnd.openxmlformats-officedocument.presentationml.notesSlide+xml"/>
  <Override PartName="/ppt/notesSlides/notesSlide76.xml" ContentType="application/vnd.openxmlformats-officedocument.presentationml.notesSlide+xml"/>
  <Override PartName="/ppt/notesSlides/notesSlide94.xml" ContentType="application/vnd.openxmlformats-officedocument.presentationml.notesSlide+xml"/>
  <Override PartName="/ppt/notesSlides/notesSlide103.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slides/slide100.xml" ContentType="application/vnd.openxmlformats-officedocument.presentationml.slide+xml"/>
  <Override PartName="/ppt/slideLayouts/slideLayout15.xml" ContentType="application/vnd.openxmlformats-officedocument.presentationml.slideLayout+xml"/>
  <Override PartName="/ppt/slideLayouts/slideLayout26.xml" ContentType="application/vnd.openxmlformats-officedocument.presentationml.slideLayout+xml"/>
  <Override PartName="/ppt/slideLayouts/slideLayout44.xml" ContentType="application/vnd.openxmlformats-officedocument.presentationml.slideLayout+xml"/>
  <Override PartName="/ppt/notesSlides/notesSlide18.xml" ContentType="application/vnd.openxmlformats-officedocument.presentationml.notesSlide+xml"/>
  <Override PartName="/ppt/notesSlides/notesSlide36.xml" ContentType="application/vnd.openxmlformats-officedocument.presentationml.notesSlide+xml"/>
  <Override PartName="/ppt/notesSlides/notesSlide65.xml" ContentType="application/vnd.openxmlformats-officedocument.presentationml.notesSlide+xml"/>
  <Override PartName="/ppt/notesSlides/notesSlide83.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slideLayouts/slideLayout22.xml" ContentType="application/vnd.openxmlformats-officedocument.presentationml.slideLayout+xml"/>
  <Override PartName="/ppt/slideLayouts/slideLayout33.xml" ContentType="application/vnd.openxmlformats-officedocument.presentationml.slideLayout+xml"/>
  <Override PartName="/ppt/notesSlides/notesSlide25.xml" ContentType="application/vnd.openxmlformats-officedocument.presentationml.notesSlide+xml"/>
  <Override PartName="/ppt/notesSlides/notesSlide43.xml" ContentType="application/vnd.openxmlformats-officedocument.presentationml.notesSlide+xml"/>
  <Override PartName="/ppt/notesSlides/notesSlide54.xml" ContentType="application/vnd.openxmlformats-officedocument.presentationml.notesSlide+xml"/>
  <Override PartName="/ppt/notesSlides/notesSlide72.xml" ContentType="application/vnd.openxmlformats-officedocument.presentationml.notesSlide+xml"/>
  <Override PartName="/ppt/notesSlides/notesSlide90.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slideLayouts/slideLayout40.xml" ContentType="application/vnd.openxmlformats-officedocument.presentationml.slideLayout+xml"/>
  <Override PartName="/ppt/notesSlides/notesSlide14.xml" ContentType="application/vnd.openxmlformats-officedocument.presentationml.notesSlide+xml"/>
  <Override PartName="/ppt/notesSlides/notesSlide32.xml" ContentType="application/vnd.openxmlformats-officedocument.presentationml.notesSlide+xml"/>
  <Override PartName="/ppt/notesSlides/notesSlide61.xml" ContentType="application/vnd.openxmlformats-officedocument.presentationml.notesSlide+xml"/>
  <Override PartName="/ppt/commentAuthors.xml" ContentType="application/vnd.openxmlformats-officedocument.presentationml.commentAuthors+xml"/>
  <Override PartName="/ppt/notesSlides/notesSlide9.xml" ContentType="application/vnd.openxmlformats-officedocument.presentationml.notesSlide+xml"/>
  <Override PartName="/ppt/notesSlides/notesSlide21.xml" ContentType="application/vnd.openxmlformats-officedocument.presentationml.notesSlide+xml"/>
  <Override PartName="/ppt/notesSlides/notesSlide50.xml" ContentType="application/vnd.openxmlformats-officedocument.presentationml.notesSlide+xml"/>
  <Override PartName="/ppt/slideMasters/slideMaster6.xml" ContentType="application/vnd.openxmlformats-officedocument.presentationml.slideMaster+xml"/>
  <Override PartName="/ppt/slides/slide79.xml" ContentType="application/vnd.openxmlformats-officedocument.presentationml.slide+xml"/>
  <Override PartName="/ppt/slides/slide109.xml" ContentType="application/vnd.openxmlformats-officedocument.presentationml.slide+xml"/>
  <Override PartName="/ppt/theme/theme8.xml" ContentType="application/vnd.openxmlformats-officedocument.theme+xml"/>
  <Override PartName="/ppt/notesSlides/notesSlide10.xml" ContentType="application/vnd.openxmlformats-officedocument.presentationml.notesSlide+xml"/>
  <Override PartName="/ppt/slides/slide7.xml" ContentType="application/vnd.openxmlformats-officedocument.presentationml.slide+xml"/>
  <Override PartName="/ppt/slides/slide68.xml" ContentType="application/vnd.openxmlformats-officedocument.presentationml.slide+xml"/>
  <Override PartName="/ppt/slides/slide97.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notesSlides/notesSlide99.xml" ContentType="application/vnd.openxmlformats-officedocument.presentationml.notesSlide+xml"/>
  <Override PartName="/ppt/slideMasters/slideMaster2.xml" ContentType="application/vnd.openxmlformats-officedocument.presentationml.slideMaster+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05.xml" ContentType="application/vnd.openxmlformats-officedocument.presentationml.slide+xml"/>
  <Override PartName="/ppt/theme/theme4.xml" ContentType="application/vnd.openxmlformats-officedocument.theme+xml"/>
  <Override PartName="/ppt/slideLayouts/slideLayout38.xml" ContentType="application/vnd.openxmlformats-officedocument.presentationml.slideLayout+xml"/>
  <Override PartName="/ppt/slideLayouts/slideLayout49.xml" ContentType="application/vnd.openxmlformats-officedocument.presentationml.slideLayout+xml"/>
  <Override PartName="/ppt/notesSlides/notesSlide1.xml" ContentType="application/vnd.openxmlformats-officedocument.presentationml.notesSlide+xml"/>
  <Override PartName="/ppt/notesSlides/notesSlide59.xml" ContentType="application/vnd.openxmlformats-officedocument.presentationml.notesSlide+xml"/>
  <Override PartName="/ppt/notesSlides/notesSlide88.xml" ContentType="application/vnd.openxmlformats-officedocument.presentationml.notesSlide+xml"/>
  <Override PartName="/ppt/notesSlides/notesSlide104.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s/slide93.xml" ContentType="application/vnd.openxmlformats-officedocument.presentationml.slide+xml"/>
  <Override PartName="/ppt/slides/slide101.xml" ContentType="application/vnd.openxmlformats-officedocument.presentationml.slide+xml"/>
  <Override PartName="/ppt/slideLayouts/slideLayout5.xml" ContentType="application/vnd.openxmlformats-officedocument.presentationml.slideLayout+xml"/>
  <Override PartName="/ppt/slideLayouts/slideLayout27.xml" ContentType="application/vnd.openxmlformats-officedocument.presentationml.slideLayout+xml"/>
  <Override PartName="/ppt/slideLayouts/slideLayout45.xml" ContentType="application/vnd.openxmlformats-officedocument.presentationml.slideLayout+xml"/>
  <Override PartName="/ppt/notesSlides/notesSlide19.xml" ContentType="application/vnd.openxmlformats-officedocument.presentationml.notesSlide+xml"/>
  <Override PartName="/ppt/notesSlides/notesSlide48.xml" ContentType="application/vnd.openxmlformats-officedocument.presentationml.notesSlide+xml"/>
  <Override PartName="/ppt/notesSlides/notesSlide66.xml" ContentType="application/vnd.openxmlformats-officedocument.presentationml.notesSlide+xml"/>
  <Override PartName="/ppt/notesSlides/notesSlide77.xml" ContentType="application/vnd.openxmlformats-officedocument.presentationml.notesSlide+xml"/>
  <Override PartName="/ppt/notesSlides/notesSlide95.xml" ContentType="application/vnd.openxmlformats-officedocument.presentationml.notesSlide+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Default Extension="jpeg" ContentType="image/jpeg"/>
  <Override PartName="/ppt/slideLayouts/slideLayout16.xml" ContentType="application/vnd.openxmlformats-officedocument.presentationml.slideLayout+xml"/>
  <Override PartName="/ppt/slideLayouts/slideLayout34.xml" ContentType="application/vnd.openxmlformats-officedocument.presentationml.slideLayout+xml"/>
  <Override PartName="/ppt/notesSlides/notesSlide37.xml" ContentType="application/vnd.openxmlformats-officedocument.presentationml.notesSlide+xml"/>
  <Override PartName="/ppt/notesSlides/notesSlide55.xml" ContentType="application/vnd.openxmlformats-officedocument.presentationml.notesSlide+xml"/>
  <Override PartName="/ppt/notesSlides/notesSlide84.xml" ContentType="application/vnd.openxmlformats-officedocument.presentationml.notesSlide+xml"/>
  <Override PartName="/ppt/notesSlides/notesSlide100.xml" ContentType="application/vnd.openxmlformats-officedocument.presentationml.notesSlide+xml"/>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slideLayouts/slideLayout23.xml" ContentType="application/vnd.openxmlformats-officedocument.presentationml.slideLayout+xml"/>
  <Override PartName="/ppt/slideLayouts/slideLayout41.xml" ContentType="application/vnd.openxmlformats-officedocument.presentationml.slideLayout+xml"/>
  <Override PartName="/ppt/notesSlides/notesSlide15.xml" ContentType="application/vnd.openxmlformats-officedocument.presentationml.notesSlide+xml"/>
  <Override PartName="/ppt/notesSlides/notesSlide26.xml" ContentType="application/vnd.openxmlformats-officedocument.presentationml.notesSlide+xml"/>
  <Override PartName="/ppt/notesSlides/notesSlide44.xml" ContentType="application/vnd.openxmlformats-officedocument.presentationml.notesSlide+xml"/>
  <Override PartName="/ppt/notesSlides/notesSlide62.xml" ContentType="application/vnd.openxmlformats-officedocument.presentationml.notesSlide+xml"/>
  <Override PartName="/ppt/notesSlides/notesSlide73.xml" ContentType="application/vnd.openxmlformats-officedocument.presentationml.notesSlide+xml"/>
  <Override PartName="/ppt/notesSlides/notesSlide91.xml" ContentType="application/vnd.openxmlformats-officedocument.presentationml.notesSlide+xml"/>
  <Override PartName="/ppt/slides/slide20.xml" ContentType="application/vnd.openxmlformats-officedocument.presentationml.slide+xml"/>
  <Override PartName="/ppt/slideLayouts/slideLayout12.xml" ContentType="application/vnd.openxmlformats-officedocument.presentationml.slideLayout+xml"/>
  <Override PartName="/ppt/slideLayouts/slideLayout30.xml" ContentType="application/vnd.openxmlformats-officedocument.presentationml.slideLayout+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notesSlides/notesSlide51.xml" ContentType="application/vnd.openxmlformats-officedocument.presentationml.notesSlide+xml"/>
  <Override PartName="/ppt/notesSlides/notesSlide80.xml" ContentType="application/vnd.openxmlformats-officedocument.presentationml.notesSlide+xml"/>
  <Override PartName="/ppt/notesSlides/notesSlide11.xml" ContentType="application/vnd.openxmlformats-officedocument.presentationml.notesSlide+xml"/>
  <Override PartName="/ppt/notesSlides/notesSlide40.xml" ContentType="application/vnd.openxmlformats-officedocument.presentationml.notesSlide+xml"/>
  <Override PartName="/ppt/slides/slide98.xml" ContentType="application/vnd.openxmlformats-officedocument.presentationml.slide+xml"/>
  <Override PartName="/ppt/notesSlides/notesSlide6.xml" ContentType="application/vnd.openxmlformats-officedocument.presentationml.notesSlide+xml"/>
  <Override PartName="/ppt/slides/slide8.xml" ContentType="application/vnd.openxmlformats-officedocument.presentationml.slide+xml"/>
  <Override PartName="/ppt/slides/slide69.xml" ContentType="application/vnd.openxmlformats-officedocument.presentationml.slide+xml"/>
  <Override PartName="/ppt/slides/slide87.xml" ContentType="application/vnd.openxmlformats-officedocument.presentationml.slide+xml"/>
  <Override PartName="/ppt/slides/slide106.xml" ContentType="application/vnd.openxmlformats-officedocument.presentationml.slide+xml"/>
  <Override PartName="/ppt/notesSlides/notesSlide89.xml" ContentType="application/vnd.openxmlformats-officedocument.presentationml.notesSlide+xml"/>
  <Override PartName="/ppt/slides/slide29.xml" ContentType="application/vnd.openxmlformats-officedocument.presentationml.slide+xml"/>
  <Override PartName="/ppt/slides/slide76.xml" ContentType="application/vnd.openxmlformats-officedocument.presentationml.slide+xml"/>
  <Override PartName="/ppt/slideLayouts/slideLayout39.xml" ContentType="application/vnd.openxmlformats-officedocument.presentationml.slideLayout+xml"/>
  <Override PartName="/ppt/notesSlides/notesSlide78.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102.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Layouts/slideLayout28.xml" ContentType="application/vnd.openxmlformats-officedocument.presentationml.slideLayout+xml"/>
  <Override PartName="/ppt/notesSlides/notesSlide67.xml" ContentType="application/vnd.openxmlformats-officedocument.presentationml.notesSlide+xml"/>
  <Override PartName="/ppt/slides/slide43.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notesSlides/notesSlide45.xml" ContentType="application/vnd.openxmlformats-officedocument.presentationml.notesSlide+xml"/>
  <Override PartName="/ppt/notesSlides/notesSlide56.xml" ContentType="application/vnd.openxmlformats-officedocument.presentationml.notesSlide+xml"/>
  <Override PartName="/ppt/notesSlides/notesSlide92.xml" ContentType="application/vnd.openxmlformats-officedocument.presentationml.notesSlide+xml"/>
  <Override PartName="/ppt/notesSlides/notesSlide101.xml" ContentType="application/vnd.openxmlformats-officedocument.presentationml.notesSlide+xml"/>
  <Override PartName="/ppt/slides/slide32.xml" ContentType="application/vnd.openxmlformats-officedocument.presentationml.slide+xml"/>
  <Override PartName="/ppt/slideLayouts/slideLayout42.xml" ContentType="application/vnd.openxmlformats-officedocument.presentationml.slideLayout+xml"/>
  <Override PartName="/ppt/notesSlides/notesSlide34.xml" ContentType="application/vnd.openxmlformats-officedocument.presentationml.notesSlide+xml"/>
  <Override PartName="/ppt/notesSlides/notesSlide81.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slideLayouts/slideLayout20.xml" ContentType="application/vnd.openxmlformats-officedocument.presentationml.slideLayout+xml"/>
  <Override PartName="/ppt/slideLayouts/slideLayout31.xml" ContentType="application/vnd.openxmlformats-officedocument.presentationml.slideLayout+xml"/>
  <Override PartName="/ppt/notesSlides/notesSlide23.xml" ContentType="application/vnd.openxmlformats-officedocument.presentationml.notesSlide+xml"/>
  <Override PartName="/ppt/notesSlides/notesSlide70.xml" ContentType="application/vnd.openxmlformats-officedocument.presentationml.notesSlide+xml"/>
  <Override PartName="/ppt/notesSlides/notesSlide12.xml" ContentType="application/vnd.openxmlformats-officedocument.presentationml.notesSlide+xml"/>
  <Override PartName="/ppt/slideMasters/slideMaster4.xml" ContentType="application/vnd.openxmlformats-officedocument.presentationml.slideMaster+xml"/>
  <Override PartName="/ppt/slides/slide9.xml" ContentType="application/vnd.openxmlformats-officedocument.presentationml.slide+xml"/>
  <Override PartName="/ppt/slides/slide59.xml" ContentType="application/vnd.openxmlformats-officedocument.presentationml.slide+xml"/>
  <Override PartName="/ppt/slides/slide107.xml" ContentType="application/vnd.openxmlformats-officedocument.presentationml.slide+xml"/>
  <Override PartName="/ppt/viewProps.xml" ContentType="application/vnd.openxmlformats-officedocument.presentationml.viewProps+xml"/>
  <Override PartName="/ppt/theme/theme6.xml" ContentType="application/vnd.openxmlformats-officedocument.theme+xml"/>
  <Override PartName="/ppt/notesSlides/notesSlide106.xml" ContentType="application/vnd.openxmlformats-officedocument.presentationml.notesSlide+xml"/>
  <Override PartName="/ppt/slides/slide48.xml" ContentType="application/vnd.openxmlformats-officedocument.presentationml.slide+xml"/>
  <Override PartName="/ppt/slides/slide95.xml" ContentType="application/vnd.openxmlformats-officedocument.presentationml.slide+xml"/>
  <Override PartName="/ppt/notesSlides/notesSlide3.xml" ContentType="application/vnd.openxmlformats-officedocument.presentationml.notesSlide+xml"/>
  <Override PartName="/ppt/notesSlides/notesSlide97.xml" ContentType="application/vnd.openxmlformats-officedocument.presentationml.notesSlide+xml"/>
  <Override PartName="/ppt/slides/slide26.xml" ContentType="application/vnd.openxmlformats-officedocument.presentationml.slide+xml"/>
  <Override PartName="/ppt/slides/slide37.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presProps.xml" ContentType="application/vnd.openxmlformats-officedocument.presentationml.presProps+xml"/>
  <Override PartName="/ppt/slideLayouts/slideLayout36.xml" ContentType="application/vnd.openxmlformats-officedocument.presentationml.slideLayout+xml"/>
  <Override PartName="/ppt/slideLayouts/slideLayout47.xml" ContentType="application/vnd.openxmlformats-officedocument.presentationml.slideLayout+xml"/>
  <Override PartName="/ppt/notesSlides/notesSlide39.xml" ContentType="application/vnd.openxmlformats-officedocument.presentationml.notesSlide+xml"/>
  <Override PartName="/ppt/notesSlides/notesSlide86.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62.xml" ContentType="application/vnd.openxmlformats-officedocument.presentationml.slide+xml"/>
  <Override PartName="/ppt/slideLayouts/slideLayout3.xml" ContentType="application/vnd.openxmlformats-officedocument.presentationml.slideLayout+xml"/>
  <Override PartName="/ppt/slideLayouts/slideLayout25.xml" ContentType="application/vnd.openxmlformats-officedocument.presentationml.slideLayout+xml"/>
  <Override PartName="/ppt/notesSlides/notesSlide17.xml" ContentType="application/vnd.openxmlformats-officedocument.presentationml.notesSlide+xml"/>
  <Override PartName="/ppt/notesSlides/notesSlide28.xml" ContentType="application/vnd.openxmlformats-officedocument.presentationml.notesSlide+xml"/>
  <Override PartName="/ppt/notesSlides/notesSlide64.xml" ContentType="application/vnd.openxmlformats-officedocument.presentationml.notesSlide+xml"/>
  <Override PartName="/ppt/notesSlides/notesSlide75.xml" ContentType="application/vnd.openxmlformats-officedocument.presentationml.notesSlide+xml"/>
  <Override PartName="/ppt/slides/slide51.xml" ContentType="application/vnd.openxmlformats-officedocument.presentationml.slide+xml"/>
  <Override PartName="/ppt/slideLayouts/slideLayout14.xml" ContentType="application/vnd.openxmlformats-officedocument.presentationml.slideLayout+xml"/>
  <Override PartName="/ppt/notesSlides/notesSlide53.xml" ContentType="application/vnd.openxmlformats-officedocument.presentationml.notesSlide+xml"/>
  <Override PartName="/ppt/slides/slide40.xml" ContentType="application/vnd.openxmlformats-officedocument.presentationml.slide+xml"/>
  <Override PartName="/ppt/slideLayouts/slideLayout50.xml" ContentType="application/vnd.openxmlformats-officedocument.presentationml.slideLayout+xml"/>
  <Override PartName="/ppt/notesSlides/notesSlide42.xml" ContentType="application/vnd.openxmlformats-officedocument.presentationml.notesSlide+xml"/>
  <Override PartName="/ppt/notesSlides/notesSlide8.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slides/slide89.xml" ContentType="application/vnd.openxmlformats-officedocument.presentationml.slide+xml"/>
  <Override PartName="/ppt/slides/slide78.xml" ContentType="application/vnd.openxmlformats-officedocument.presentationml.slide+xml"/>
  <Override PartName="/ppt/handoutMasters/handoutMaster1.xml" ContentType="application/vnd.openxmlformats-officedocument.presentationml.handoutMaster+xml"/>
  <Override PartName="/docProps/core.xml" ContentType="application/vnd.openxmlformats-package.core-properties+xml"/>
  <Override PartName="/ppt/slides/slide6.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104.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notesSlides/notesSlide69.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58" r:id="rId1"/>
    <p:sldMasterId id="2147483752" r:id="rId2"/>
    <p:sldMasterId id="2147483754" r:id="rId3"/>
    <p:sldMasterId id="2147484088" r:id="rId4"/>
    <p:sldMasterId id="2147484102" r:id="rId5"/>
    <p:sldMasterId id="2147484114" r:id="rId6"/>
  </p:sldMasterIdLst>
  <p:notesMasterIdLst>
    <p:notesMasterId r:id="rId116"/>
  </p:notesMasterIdLst>
  <p:handoutMasterIdLst>
    <p:handoutMasterId r:id="rId117"/>
  </p:handoutMasterIdLst>
  <p:sldIdLst>
    <p:sldId id="790" r:id="rId7"/>
    <p:sldId id="498" r:id="rId8"/>
    <p:sldId id="774" r:id="rId9"/>
    <p:sldId id="645" r:id="rId10"/>
    <p:sldId id="768" r:id="rId11"/>
    <p:sldId id="780" r:id="rId12"/>
    <p:sldId id="748" r:id="rId13"/>
    <p:sldId id="791" r:id="rId14"/>
    <p:sldId id="778" r:id="rId15"/>
    <p:sldId id="646" r:id="rId16"/>
    <p:sldId id="749" r:id="rId17"/>
    <p:sldId id="781" r:id="rId18"/>
    <p:sldId id="769" r:id="rId19"/>
    <p:sldId id="750" r:id="rId20"/>
    <p:sldId id="795" r:id="rId21"/>
    <p:sldId id="751" r:id="rId22"/>
    <p:sldId id="527" r:id="rId23"/>
    <p:sldId id="520" r:id="rId24"/>
    <p:sldId id="753" r:id="rId25"/>
    <p:sldId id="754" r:id="rId26"/>
    <p:sldId id="757" r:id="rId27"/>
    <p:sldId id="755" r:id="rId28"/>
    <p:sldId id="756" r:id="rId29"/>
    <p:sldId id="758" r:id="rId30"/>
    <p:sldId id="784" r:id="rId31"/>
    <p:sldId id="536" r:id="rId32"/>
    <p:sldId id="647" r:id="rId33"/>
    <p:sldId id="786" r:id="rId34"/>
    <p:sldId id="716" r:id="rId35"/>
    <p:sldId id="792" r:id="rId36"/>
    <p:sldId id="720" r:id="rId37"/>
    <p:sldId id="782" r:id="rId38"/>
    <p:sldId id="761" r:id="rId39"/>
    <p:sldId id="762" r:id="rId40"/>
    <p:sldId id="764" r:id="rId41"/>
    <p:sldId id="796" r:id="rId42"/>
    <p:sldId id="797" r:id="rId43"/>
    <p:sldId id="648" r:id="rId44"/>
    <p:sldId id="775" r:id="rId45"/>
    <p:sldId id="675" r:id="rId46"/>
    <p:sldId id="544" r:id="rId47"/>
    <p:sldId id="718" r:id="rId48"/>
    <p:sldId id="545" r:id="rId49"/>
    <p:sldId id="690" r:id="rId50"/>
    <p:sldId id="546" r:id="rId51"/>
    <p:sldId id="691" r:id="rId52"/>
    <p:sldId id="547" r:id="rId53"/>
    <p:sldId id="692" r:id="rId54"/>
    <p:sldId id="671" r:id="rId55"/>
    <p:sldId id="689" r:id="rId56"/>
    <p:sldId id="554" r:id="rId57"/>
    <p:sldId id="553" r:id="rId58"/>
    <p:sldId id="552" r:id="rId59"/>
    <p:sldId id="655" r:id="rId60"/>
    <p:sldId id="700" r:id="rId61"/>
    <p:sldId id="702" r:id="rId62"/>
    <p:sldId id="693" r:id="rId63"/>
    <p:sldId id="695" r:id="rId64"/>
    <p:sldId id="681" r:id="rId65"/>
    <p:sldId id="696" r:id="rId66"/>
    <p:sldId id="682" r:id="rId67"/>
    <p:sldId id="697" r:id="rId68"/>
    <p:sldId id="683" r:id="rId69"/>
    <p:sldId id="698" r:id="rId70"/>
    <p:sldId id="670" r:id="rId71"/>
    <p:sldId id="787" r:id="rId72"/>
    <p:sldId id="568" r:id="rId73"/>
    <p:sldId id="569" r:id="rId74"/>
    <p:sldId id="571" r:id="rId75"/>
    <p:sldId id="653" r:id="rId76"/>
    <p:sldId id="686" r:id="rId77"/>
    <p:sldId id="766" r:id="rId78"/>
    <p:sldId id="793" r:id="rId79"/>
    <p:sldId id="579" r:id="rId80"/>
    <p:sldId id="767" r:id="rId81"/>
    <p:sldId id="656" r:id="rId82"/>
    <p:sldId id="666" r:id="rId83"/>
    <p:sldId id="667" r:id="rId84"/>
    <p:sldId id="668" r:id="rId85"/>
    <p:sldId id="669" r:id="rId86"/>
    <p:sldId id="652" r:id="rId87"/>
    <p:sldId id="760" r:id="rId88"/>
    <p:sldId id="590" r:id="rId89"/>
    <p:sldId id="739" r:id="rId90"/>
    <p:sldId id="660" r:id="rId91"/>
    <p:sldId id="650" r:id="rId92"/>
    <p:sldId id="600" r:id="rId93"/>
    <p:sldId id="704" r:id="rId94"/>
    <p:sldId id="705" r:id="rId95"/>
    <p:sldId id="706" r:id="rId96"/>
    <p:sldId id="604" r:id="rId97"/>
    <p:sldId id="605" r:id="rId98"/>
    <p:sldId id="606" r:id="rId99"/>
    <p:sldId id="607" r:id="rId100"/>
    <p:sldId id="608" r:id="rId101"/>
    <p:sldId id="609" r:id="rId102"/>
    <p:sldId id="610" r:id="rId103"/>
    <p:sldId id="651" r:id="rId104"/>
    <p:sldId id="772" r:id="rId105"/>
    <p:sldId id="773" r:id="rId106"/>
    <p:sldId id="789" r:id="rId107"/>
    <p:sldId id="620" r:id="rId108"/>
    <p:sldId id="617" r:id="rId109"/>
    <p:sldId id="707" r:id="rId110"/>
    <p:sldId id="619" r:id="rId111"/>
    <p:sldId id="627" r:id="rId112"/>
    <p:sldId id="634" r:id="rId113"/>
    <p:sldId id="495" r:id="rId114"/>
    <p:sldId id="779" r:id="rId115"/>
  </p:sldIdLst>
  <p:sldSz cx="9144000" cy="6858000" type="screen4x3"/>
  <p:notesSz cx="7010400" cy="9296400"/>
  <p:defaultTextStyle>
    <a:defPPr>
      <a:defRPr lang="en-US"/>
    </a:defPPr>
    <a:lvl1pPr algn="l" rtl="0" fontAlgn="base">
      <a:spcBef>
        <a:spcPct val="0"/>
      </a:spcBef>
      <a:spcAft>
        <a:spcPct val="0"/>
      </a:spcAft>
      <a:defRPr sz="2400" kern="1200">
        <a:solidFill>
          <a:schemeClr val="tx1"/>
        </a:solidFill>
        <a:latin typeface="Arial" pitchFamily="34" charset="0"/>
        <a:ea typeface="+mn-ea"/>
        <a:cs typeface="+mn-cs"/>
      </a:defRPr>
    </a:lvl1pPr>
    <a:lvl2pPr marL="457200" algn="l" rtl="0" fontAlgn="base">
      <a:spcBef>
        <a:spcPct val="0"/>
      </a:spcBef>
      <a:spcAft>
        <a:spcPct val="0"/>
      </a:spcAft>
      <a:defRPr sz="2400" kern="1200">
        <a:solidFill>
          <a:schemeClr val="tx1"/>
        </a:solidFill>
        <a:latin typeface="Arial" pitchFamily="34" charset="0"/>
        <a:ea typeface="+mn-ea"/>
        <a:cs typeface="+mn-cs"/>
      </a:defRPr>
    </a:lvl2pPr>
    <a:lvl3pPr marL="914400" algn="l" rtl="0" fontAlgn="base">
      <a:spcBef>
        <a:spcPct val="0"/>
      </a:spcBef>
      <a:spcAft>
        <a:spcPct val="0"/>
      </a:spcAft>
      <a:defRPr sz="2400" kern="1200">
        <a:solidFill>
          <a:schemeClr val="tx1"/>
        </a:solidFill>
        <a:latin typeface="Arial" pitchFamily="34" charset="0"/>
        <a:ea typeface="+mn-ea"/>
        <a:cs typeface="+mn-cs"/>
      </a:defRPr>
    </a:lvl3pPr>
    <a:lvl4pPr marL="1371600" algn="l" rtl="0" fontAlgn="base">
      <a:spcBef>
        <a:spcPct val="0"/>
      </a:spcBef>
      <a:spcAft>
        <a:spcPct val="0"/>
      </a:spcAft>
      <a:defRPr sz="2400" kern="1200">
        <a:solidFill>
          <a:schemeClr val="tx1"/>
        </a:solidFill>
        <a:latin typeface="Arial" pitchFamily="34" charset="0"/>
        <a:ea typeface="+mn-ea"/>
        <a:cs typeface="+mn-cs"/>
      </a:defRPr>
    </a:lvl4pPr>
    <a:lvl5pPr marL="1828800" algn="l" rtl="0" fontAlgn="base">
      <a:spcBef>
        <a:spcPct val="0"/>
      </a:spcBef>
      <a:spcAft>
        <a:spcPct val="0"/>
      </a:spcAft>
      <a:defRPr sz="2400" kern="1200">
        <a:solidFill>
          <a:schemeClr val="tx1"/>
        </a:solidFill>
        <a:latin typeface="Arial" pitchFamily="34" charset="0"/>
        <a:ea typeface="+mn-ea"/>
        <a:cs typeface="+mn-cs"/>
      </a:defRPr>
    </a:lvl5pPr>
    <a:lvl6pPr marL="2286000" algn="l" defTabSz="914400" rtl="0" eaLnBrk="1" latinLnBrk="0" hangingPunct="1">
      <a:defRPr sz="2400" kern="1200">
        <a:solidFill>
          <a:schemeClr val="tx1"/>
        </a:solidFill>
        <a:latin typeface="Arial" pitchFamily="34" charset="0"/>
        <a:ea typeface="+mn-ea"/>
        <a:cs typeface="+mn-cs"/>
      </a:defRPr>
    </a:lvl6pPr>
    <a:lvl7pPr marL="2743200" algn="l" defTabSz="914400" rtl="0" eaLnBrk="1" latinLnBrk="0" hangingPunct="1">
      <a:defRPr sz="2400" kern="1200">
        <a:solidFill>
          <a:schemeClr val="tx1"/>
        </a:solidFill>
        <a:latin typeface="Arial" pitchFamily="34" charset="0"/>
        <a:ea typeface="+mn-ea"/>
        <a:cs typeface="+mn-cs"/>
      </a:defRPr>
    </a:lvl7pPr>
    <a:lvl8pPr marL="3200400" algn="l" defTabSz="914400" rtl="0" eaLnBrk="1" latinLnBrk="0" hangingPunct="1">
      <a:defRPr sz="2400" kern="1200">
        <a:solidFill>
          <a:schemeClr val="tx1"/>
        </a:solidFill>
        <a:latin typeface="Arial" pitchFamily="34" charset="0"/>
        <a:ea typeface="+mn-ea"/>
        <a:cs typeface="+mn-cs"/>
      </a:defRPr>
    </a:lvl8pPr>
    <a:lvl9pPr marL="3657600" algn="l" defTabSz="914400" rtl="0" eaLnBrk="1" latinLnBrk="0" hangingPunct="1">
      <a:defRPr sz="2400" kern="1200">
        <a:solidFill>
          <a:schemeClr val="tx1"/>
        </a:solidFill>
        <a:latin typeface="Arial" pitchFamily="34" charset="0"/>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Isaac Majerowicz" initials="IM" lastIdx="15" clrIdx="0"/>
  <p:cmAuthor id="1" name="Barbara Kelly" initials="BK" lastIdx="0"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B2B2B2"/>
    <a:srgbClr val="89A424"/>
    <a:srgbClr val="697E1C"/>
    <a:srgbClr val="204962"/>
    <a:srgbClr val="8E8E95"/>
    <a:srgbClr val="708CA1"/>
    <a:srgbClr val="DDDDDD"/>
    <a:srgbClr val="FF0000"/>
  </p:clrMru>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vertBarState="minimized" horzBarState="maximized">
    <p:restoredLeft sz="13520" autoAdjust="0"/>
    <p:restoredTop sz="91598" autoAdjust="0"/>
  </p:normalViewPr>
  <p:slideViewPr>
    <p:cSldViewPr snapToGrid="0" snapToObjects="1">
      <p:cViewPr>
        <p:scale>
          <a:sx n="100" d="100"/>
          <a:sy n="100" d="100"/>
        </p:scale>
        <p:origin x="-2010" y="-288"/>
      </p:cViewPr>
      <p:guideLst>
        <p:guide orient="horz" pos="4128"/>
        <p:guide orient="horz" pos="982"/>
        <p:guide orient="horz" pos="1355"/>
        <p:guide pos="1116"/>
        <p:guide pos="3209"/>
        <p:guide pos="4007"/>
        <p:guide pos="4211"/>
      </p:guideLst>
    </p:cSldViewPr>
  </p:slideViewPr>
  <p:notesTextViewPr>
    <p:cViewPr>
      <p:scale>
        <a:sx n="75" d="100"/>
        <a:sy n="75" d="100"/>
      </p:scale>
      <p:origin x="0" y="0"/>
    </p:cViewPr>
  </p:notesTextViewPr>
  <p:sorterViewPr>
    <p:cViewPr>
      <p:scale>
        <a:sx n="75" d="100"/>
        <a:sy n="75" d="100"/>
      </p:scale>
      <p:origin x="0" y="9384"/>
    </p:cViewPr>
  </p:sorterViewPr>
  <p:notesViewPr>
    <p:cSldViewPr snapToGrid="0" snapToObjects="1">
      <p:cViewPr>
        <p:scale>
          <a:sx n="100" d="100"/>
          <a:sy n="100" d="100"/>
        </p:scale>
        <p:origin x="-816" y="-78"/>
      </p:cViewPr>
      <p:guideLst>
        <p:guide orient="horz" pos="2928"/>
        <p:guide pos="2208"/>
      </p:guideLst>
    </p:cSldViewPr>
  </p:notesViewPr>
  <p:gridSpacing cx="78028800" cy="78028800"/>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117" Type="http://schemas.openxmlformats.org/officeDocument/2006/relationships/handoutMaster" Target="handoutMasters/handoutMaster1.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slide" Target="slides/slide57.xml"/><Relationship Id="rId68" Type="http://schemas.openxmlformats.org/officeDocument/2006/relationships/slide" Target="slides/slide62.xml"/><Relationship Id="rId84" Type="http://schemas.openxmlformats.org/officeDocument/2006/relationships/slide" Target="slides/slide78.xml"/><Relationship Id="rId89" Type="http://schemas.openxmlformats.org/officeDocument/2006/relationships/slide" Target="slides/slide83.xml"/><Relationship Id="rId112" Type="http://schemas.openxmlformats.org/officeDocument/2006/relationships/slide" Target="slides/slide106.xml"/><Relationship Id="rId16" Type="http://schemas.openxmlformats.org/officeDocument/2006/relationships/slide" Target="slides/slide10.xml"/><Relationship Id="rId107" Type="http://schemas.openxmlformats.org/officeDocument/2006/relationships/slide" Target="slides/slide101.xml"/><Relationship Id="rId11" Type="http://schemas.openxmlformats.org/officeDocument/2006/relationships/slide" Target="slides/slide5.xml"/><Relationship Id="rId32" Type="http://schemas.openxmlformats.org/officeDocument/2006/relationships/slide" Target="slides/slide26.xml"/><Relationship Id="rId37" Type="http://schemas.openxmlformats.org/officeDocument/2006/relationships/slide" Target="slides/slide31.xml"/><Relationship Id="rId53" Type="http://schemas.openxmlformats.org/officeDocument/2006/relationships/slide" Target="slides/slide47.xml"/><Relationship Id="rId58" Type="http://schemas.openxmlformats.org/officeDocument/2006/relationships/slide" Target="slides/slide52.xml"/><Relationship Id="rId74" Type="http://schemas.openxmlformats.org/officeDocument/2006/relationships/slide" Target="slides/slide68.xml"/><Relationship Id="rId79" Type="http://schemas.openxmlformats.org/officeDocument/2006/relationships/slide" Target="slides/slide73.xml"/><Relationship Id="rId102" Type="http://schemas.openxmlformats.org/officeDocument/2006/relationships/slide" Target="slides/slide96.xml"/><Relationship Id="rId5" Type="http://schemas.openxmlformats.org/officeDocument/2006/relationships/slideMaster" Target="slideMasters/slideMaster5.xml"/><Relationship Id="rId61" Type="http://schemas.openxmlformats.org/officeDocument/2006/relationships/slide" Target="slides/slide55.xml"/><Relationship Id="rId82" Type="http://schemas.openxmlformats.org/officeDocument/2006/relationships/slide" Target="slides/slide76.xml"/><Relationship Id="rId90" Type="http://schemas.openxmlformats.org/officeDocument/2006/relationships/slide" Target="slides/slide84.xml"/><Relationship Id="rId95" Type="http://schemas.openxmlformats.org/officeDocument/2006/relationships/slide" Target="slides/slide89.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slide" Target="slides/slide58.xml"/><Relationship Id="rId69" Type="http://schemas.openxmlformats.org/officeDocument/2006/relationships/slide" Target="slides/slide63.xml"/><Relationship Id="rId77" Type="http://schemas.openxmlformats.org/officeDocument/2006/relationships/slide" Target="slides/slide71.xml"/><Relationship Id="rId100" Type="http://schemas.openxmlformats.org/officeDocument/2006/relationships/slide" Target="slides/slide94.xml"/><Relationship Id="rId105" Type="http://schemas.openxmlformats.org/officeDocument/2006/relationships/slide" Target="slides/slide99.xml"/><Relationship Id="rId113" Type="http://schemas.openxmlformats.org/officeDocument/2006/relationships/slide" Target="slides/slide107.xml"/><Relationship Id="rId118" Type="http://schemas.openxmlformats.org/officeDocument/2006/relationships/commentAuthors" Target="commentAuthors.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80" Type="http://schemas.openxmlformats.org/officeDocument/2006/relationships/slide" Target="slides/slide74.xml"/><Relationship Id="rId85" Type="http://schemas.openxmlformats.org/officeDocument/2006/relationships/slide" Target="slides/slide79.xml"/><Relationship Id="rId93" Type="http://schemas.openxmlformats.org/officeDocument/2006/relationships/slide" Target="slides/slide87.xml"/><Relationship Id="rId98" Type="http://schemas.openxmlformats.org/officeDocument/2006/relationships/slide" Target="slides/slide92.xml"/><Relationship Id="rId121"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slide" Target="slides/slide61.xml"/><Relationship Id="rId103" Type="http://schemas.openxmlformats.org/officeDocument/2006/relationships/slide" Target="slides/slide97.xml"/><Relationship Id="rId108" Type="http://schemas.openxmlformats.org/officeDocument/2006/relationships/slide" Target="slides/slide102.xml"/><Relationship Id="rId116" Type="http://schemas.openxmlformats.org/officeDocument/2006/relationships/notesMaster" Target="notesMasters/notesMaster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slide" Target="slides/slide64.xml"/><Relationship Id="rId75" Type="http://schemas.openxmlformats.org/officeDocument/2006/relationships/slide" Target="slides/slide69.xml"/><Relationship Id="rId83" Type="http://schemas.openxmlformats.org/officeDocument/2006/relationships/slide" Target="slides/slide77.xml"/><Relationship Id="rId88" Type="http://schemas.openxmlformats.org/officeDocument/2006/relationships/slide" Target="slides/slide82.xml"/><Relationship Id="rId91" Type="http://schemas.openxmlformats.org/officeDocument/2006/relationships/slide" Target="slides/slide85.xml"/><Relationship Id="rId96" Type="http://schemas.openxmlformats.org/officeDocument/2006/relationships/slide" Target="slides/slide90.xml"/><Relationship Id="rId111" Type="http://schemas.openxmlformats.org/officeDocument/2006/relationships/slide" Target="slides/slide105.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6" Type="http://schemas.openxmlformats.org/officeDocument/2006/relationships/slide" Target="slides/slide100.xml"/><Relationship Id="rId114" Type="http://schemas.openxmlformats.org/officeDocument/2006/relationships/slide" Target="slides/slide108.xml"/><Relationship Id="rId119" Type="http://schemas.openxmlformats.org/officeDocument/2006/relationships/presProps" Target="presProps.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slide" Target="slides/slide67.xml"/><Relationship Id="rId78" Type="http://schemas.openxmlformats.org/officeDocument/2006/relationships/slide" Target="slides/slide72.xml"/><Relationship Id="rId81" Type="http://schemas.openxmlformats.org/officeDocument/2006/relationships/slide" Target="slides/slide75.xml"/><Relationship Id="rId86" Type="http://schemas.openxmlformats.org/officeDocument/2006/relationships/slide" Target="slides/slide80.xml"/><Relationship Id="rId94" Type="http://schemas.openxmlformats.org/officeDocument/2006/relationships/slide" Target="slides/slide88.xml"/><Relationship Id="rId99" Type="http://schemas.openxmlformats.org/officeDocument/2006/relationships/slide" Target="slides/slide93.xml"/><Relationship Id="rId101" Type="http://schemas.openxmlformats.org/officeDocument/2006/relationships/slide" Target="slides/slide95.xml"/><Relationship Id="rId122"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109" Type="http://schemas.openxmlformats.org/officeDocument/2006/relationships/slide" Target="slides/slide10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slide" Target="slides/slide70.xml"/><Relationship Id="rId97" Type="http://schemas.openxmlformats.org/officeDocument/2006/relationships/slide" Target="slides/slide91.xml"/><Relationship Id="rId104" Type="http://schemas.openxmlformats.org/officeDocument/2006/relationships/slide" Target="slides/slide98.xml"/><Relationship Id="rId120" Type="http://schemas.openxmlformats.org/officeDocument/2006/relationships/viewProps" Target="viewProps.xml"/><Relationship Id="rId7" Type="http://schemas.openxmlformats.org/officeDocument/2006/relationships/slide" Target="slides/slide1.xml"/><Relationship Id="rId71" Type="http://schemas.openxmlformats.org/officeDocument/2006/relationships/slide" Target="slides/slide65.xml"/><Relationship Id="rId92" Type="http://schemas.openxmlformats.org/officeDocument/2006/relationships/slide" Target="slides/slide86.xml"/><Relationship Id="rId2" Type="http://schemas.openxmlformats.org/officeDocument/2006/relationships/slideMaster" Target="slideMasters/slideMaster2.xml"/><Relationship Id="rId29" Type="http://schemas.openxmlformats.org/officeDocument/2006/relationships/slide" Target="slides/slide23.xml"/><Relationship Id="rId24" Type="http://schemas.openxmlformats.org/officeDocument/2006/relationships/slide" Target="slides/slide18.xml"/><Relationship Id="rId40" Type="http://schemas.openxmlformats.org/officeDocument/2006/relationships/slide" Target="slides/slide34.xml"/><Relationship Id="rId45" Type="http://schemas.openxmlformats.org/officeDocument/2006/relationships/slide" Target="slides/slide39.xml"/><Relationship Id="rId66" Type="http://schemas.openxmlformats.org/officeDocument/2006/relationships/slide" Target="slides/slide60.xml"/><Relationship Id="rId87" Type="http://schemas.openxmlformats.org/officeDocument/2006/relationships/slide" Target="slides/slide81.xml"/><Relationship Id="rId110" Type="http://schemas.openxmlformats.org/officeDocument/2006/relationships/slide" Target="slides/slide104.xml"/><Relationship Id="rId115" Type="http://schemas.openxmlformats.org/officeDocument/2006/relationships/slide" Target="slides/slide109.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83" name="Rectangle 11"/>
          <p:cNvSpPr>
            <a:spLocks noChangeArrowheads="1"/>
          </p:cNvSpPr>
          <p:nvPr/>
        </p:nvSpPr>
        <p:spPr bwMode="auto">
          <a:xfrm>
            <a:off x="6249988" y="8609013"/>
            <a:ext cx="449262" cy="212725"/>
          </a:xfrm>
          <a:prstGeom prst="rect">
            <a:avLst/>
          </a:prstGeom>
          <a:noFill/>
          <a:ln w="9525">
            <a:noFill/>
            <a:miter lim="800000"/>
            <a:headEnd/>
            <a:tailEnd/>
          </a:ln>
          <a:effectLst/>
        </p:spPr>
        <p:txBody>
          <a:bodyPr wrap="none" anchor="ctr"/>
          <a:lstStyle/>
          <a:p>
            <a:pPr algn="ctr" eaLnBrk="0" hangingPunct="0">
              <a:lnSpc>
                <a:spcPct val="90000"/>
              </a:lnSpc>
              <a:defRPr/>
            </a:pPr>
            <a:endParaRPr lang="en-US">
              <a:latin typeface="Arial" charset="0"/>
            </a:endParaRPr>
          </a:p>
        </p:txBody>
      </p:sp>
      <p:sp>
        <p:nvSpPr>
          <p:cNvPr id="3084" name="Rectangle 12"/>
          <p:cNvSpPr>
            <a:spLocks noChangeArrowheads="1"/>
          </p:cNvSpPr>
          <p:nvPr/>
        </p:nvSpPr>
        <p:spPr bwMode="auto">
          <a:xfrm>
            <a:off x="57150" y="8785225"/>
            <a:ext cx="2619375" cy="347663"/>
          </a:xfrm>
          <a:prstGeom prst="rect">
            <a:avLst/>
          </a:prstGeom>
          <a:noFill/>
          <a:ln w="9525">
            <a:noFill/>
            <a:miter lim="800000"/>
            <a:headEnd/>
            <a:tailEnd/>
          </a:ln>
          <a:effectLst/>
        </p:spPr>
        <p:txBody>
          <a:bodyPr lIns="95667" tIns="50185" rIns="95667" bIns="50185">
            <a:spAutoFit/>
          </a:bodyPr>
          <a:lstStyle/>
          <a:p>
            <a:pPr defTabSz="611188" eaLnBrk="0" hangingPunct="0">
              <a:tabLst>
                <a:tab pos="2387600" algn="l"/>
                <a:tab pos="4830763" algn="l"/>
              </a:tabLst>
              <a:defRPr/>
            </a:pPr>
            <a:r>
              <a:rPr lang="en-US" sz="800">
                <a:latin typeface="Arial" charset="0"/>
              </a:rPr>
              <a:t>© 2009, Cisco Systems, Inc. All rights reserved.</a:t>
            </a:r>
          </a:p>
          <a:p>
            <a:pPr defTabSz="611188" eaLnBrk="0" hangingPunct="0">
              <a:tabLst>
                <a:tab pos="2387600" algn="l"/>
                <a:tab pos="4830763" algn="l"/>
              </a:tabLst>
              <a:defRPr/>
            </a:pPr>
            <a:r>
              <a:rPr lang="en-US" sz="800">
                <a:latin typeface="Arial" charset="0"/>
              </a:rPr>
              <a:t>CCNA Overview</a:t>
            </a:r>
          </a:p>
        </p:txBody>
      </p:sp>
      <p:sp>
        <p:nvSpPr>
          <p:cNvPr id="3085" name="Line 13"/>
          <p:cNvSpPr>
            <a:spLocks noChangeShapeType="1"/>
          </p:cNvSpPr>
          <p:nvPr/>
        </p:nvSpPr>
        <p:spPr bwMode="auto">
          <a:xfrm>
            <a:off x="152400" y="8799513"/>
            <a:ext cx="6653213" cy="0"/>
          </a:xfrm>
          <a:prstGeom prst="line">
            <a:avLst/>
          </a:prstGeom>
          <a:noFill/>
          <a:ln w="12700">
            <a:solidFill>
              <a:schemeClr val="tx1"/>
            </a:solidFill>
            <a:round/>
            <a:headEnd type="none" w="sm" len="sm"/>
            <a:tailEnd type="none" w="sm" len="sm"/>
          </a:ln>
          <a:effectLst/>
        </p:spPr>
        <p:txBody>
          <a:bodyPr wrap="none" anchor="ctr"/>
          <a:lstStyle/>
          <a:p>
            <a:pPr algn="ctr" eaLnBrk="0" hangingPunct="0">
              <a:lnSpc>
                <a:spcPct val="90000"/>
              </a:lnSpc>
              <a:defRPr/>
            </a:pPr>
            <a:endParaRPr lang="en-US">
              <a:latin typeface="Arial" charset="0"/>
            </a:endParaRPr>
          </a:p>
        </p:txBody>
      </p:sp>
      <p:sp>
        <p:nvSpPr>
          <p:cNvPr id="3086" name="Rectangle 14"/>
          <p:cNvSpPr>
            <a:spLocks noChangeArrowheads="1"/>
          </p:cNvSpPr>
          <p:nvPr/>
        </p:nvSpPr>
        <p:spPr bwMode="auto">
          <a:xfrm>
            <a:off x="5929313" y="8680450"/>
            <a:ext cx="812800" cy="287338"/>
          </a:xfrm>
          <a:prstGeom prst="rect">
            <a:avLst/>
          </a:prstGeom>
          <a:noFill/>
          <a:ln w="9525">
            <a:noFill/>
            <a:miter lim="800000"/>
            <a:headEnd/>
            <a:tailEnd/>
          </a:ln>
          <a:effectLst/>
        </p:spPr>
        <p:txBody>
          <a:bodyPr lIns="18819" tIns="0" rIns="18819" bIns="0" anchor="b"/>
          <a:lstStyle/>
          <a:p>
            <a:pPr algn="r" defTabSz="903288" eaLnBrk="0" hangingPunct="0">
              <a:defRPr/>
            </a:pPr>
            <a:fld id="{20713D6C-F846-407D-86B1-6B081EC4F174}" type="slidenum">
              <a:rPr lang="en-US" sz="800">
                <a:latin typeface="Arial" charset="0"/>
              </a:rPr>
              <a:pPr algn="r" defTabSz="903288" eaLnBrk="0" hangingPunct="0">
                <a:defRPr/>
              </a:pPr>
              <a:t>‹#›</a:t>
            </a:fld>
            <a:endParaRPr lang="en-US" sz="800">
              <a:latin typeface="Arial" charset="0"/>
            </a:endParaRP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3304" name="Rectangle 8"/>
          <p:cNvSpPr>
            <a:spLocks noChangeArrowheads="1"/>
          </p:cNvSpPr>
          <p:nvPr/>
        </p:nvSpPr>
        <p:spPr bwMode="auto">
          <a:xfrm>
            <a:off x="6249988" y="8609013"/>
            <a:ext cx="449262" cy="212725"/>
          </a:xfrm>
          <a:prstGeom prst="rect">
            <a:avLst/>
          </a:prstGeom>
          <a:noFill/>
          <a:ln w="9525">
            <a:noFill/>
            <a:miter lim="800000"/>
            <a:headEnd/>
            <a:tailEnd/>
          </a:ln>
          <a:effectLst/>
        </p:spPr>
        <p:txBody>
          <a:bodyPr wrap="none" anchor="ctr"/>
          <a:lstStyle/>
          <a:p>
            <a:pPr algn="ctr" eaLnBrk="0" hangingPunct="0">
              <a:lnSpc>
                <a:spcPct val="90000"/>
              </a:lnSpc>
              <a:defRPr/>
            </a:pPr>
            <a:endParaRPr lang="en-US">
              <a:latin typeface="Arial" charset="0"/>
            </a:endParaRPr>
          </a:p>
        </p:txBody>
      </p:sp>
      <p:sp>
        <p:nvSpPr>
          <p:cNvPr id="183305" name="Rectangle 9"/>
          <p:cNvSpPr>
            <a:spLocks noChangeArrowheads="1"/>
          </p:cNvSpPr>
          <p:nvPr/>
        </p:nvSpPr>
        <p:spPr bwMode="auto">
          <a:xfrm>
            <a:off x="57150" y="8785225"/>
            <a:ext cx="2619375" cy="468313"/>
          </a:xfrm>
          <a:prstGeom prst="rect">
            <a:avLst/>
          </a:prstGeom>
          <a:noFill/>
          <a:ln w="9525">
            <a:noFill/>
            <a:miter lim="800000"/>
            <a:headEnd/>
            <a:tailEnd/>
          </a:ln>
          <a:effectLst/>
        </p:spPr>
        <p:txBody>
          <a:bodyPr lIns="95667" tIns="50185" rIns="95667" bIns="50185">
            <a:spAutoFit/>
          </a:bodyPr>
          <a:lstStyle/>
          <a:p>
            <a:pPr defTabSz="611188" eaLnBrk="0" hangingPunct="0">
              <a:tabLst>
                <a:tab pos="2387600" algn="l"/>
                <a:tab pos="4830763" algn="l"/>
              </a:tabLst>
              <a:defRPr/>
            </a:pPr>
            <a:r>
              <a:rPr lang="en-US" sz="800">
                <a:latin typeface="Arial" charset="0"/>
              </a:rPr>
              <a:t>© 2009, Cisco Systems, Inc. All rights reserved.</a:t>
            </a:r>
          </a:p>
          <a:p>
            <a:pPr defTabSz="611188" eaLnBrk="0" hangingPunct="0">
              <a:tabLst>
                <a:tab pos="2387600" algn="l"/>
                <a:tab pos="4830763" algn="l"/>
              </a:tabLst>
              <a:defRPr/>
            </a:pPr>
            <a:r>
              <a:rPr lang="en-US" sz="800">
                <a:latin typeface="Arial" charset="0"/>
              </a:rPr>
              <a:t>CCNA Overview</a:t>
            </a:r>
          </a:p>
          <a:p>
            <a:pPr defTabSz="611188" eaLnBrk="0" hangingPunct="0">
              <a:tabLst>
                <a:tab pos="2387600" algn="l"/>
                <a:tab pos="4830763" algn="l"/>
              </a:tabLst>
              <a:defRPr/>
            </a:pPr>
            <a:endParaRPr lang="en-US" sz="800">
              <a:latin typeface="Arial" charset="0"/>
            </a:endParaRPr>
          </a:p>
        </p:txBody>
      </p:sp>
      <p:sp>
        <p:nvSpPr>
          <p:cNvPr id="183306" name="Line 10"/>
          <p:cNvSpPr>
            <a:spLocks noChangeShapeType="1"/>
          </p:cNvSpPr>
          <p:nvPr/>
        </p:nvSpPr>
        <p:spPr bwMode="auto">
          <a:xfrm>
            <a:off x="152400" y="8799513"/>
            <a:ext cx="6653213" cy="0"/>
          </a:xfrm>
          <a:prstGeom prst="line">
            <a:avLst/>
          </a:prstGeom>
          <a:noFill/>
          <a:ln w="12700">
            <a:solidFill>
              <a:schemeClr val="tx1"/>
            </a:solidFill>
            <a:round/>
            <a:headEnd type="none" w="sm" len="sm"/>
            <a:tailEnd type="none" w="sm" len="sm"/>
          </a:ln>
          <a:effectLst/>
        </p:spPr>
        <p:txBody>
          <a:bodyPr wrap="none" anchor="ctr"/>
          <a:lstStyle/>
          <a:p>
            <a:pPr algn="ctr" eaLnBrk="0" hangingPunct="0">
              <a:lnSpc>
                <a:spcPct val="90000"/>
              </a:lnSpc>
              <a:defRPr/>
            </a:pPr>
            <a:endParaRPr lang="en-US">
              <a:latin typeface="Arial" charset="0"/>
            </a:endParaRPr>
          </a:p>
        </p:txBody>
      </p:sp>
      <p:sp>
        <p:nvSpPr>
          <p:cNvPr id="183307" name="Rectangle 11"/>
          <p:cNvSpPr>
            <a:spLocks noGrp="1" noChangeArrowheads="1"/>
          </p:cNvSpPr>
          <p:nvPr>
            <p:ph type="sldNum" sz="quarter" idx="5"/>
          </p:nvPr>
        </p:nvSpPr>
        <p:spPr bwMode="auto">
          <a:xfrm>
            <a:off x="5929313" y="8680450"/>
            <a:ext cx="812800" cy="287338"/>
          </a:xfrm>
          <a:prstGeom prst="rect">
            <a:avLst/>
          </a:prstGeom>
          <a:noFill/>
          <a:ln w="9525">
            <a:noFill/>
            <a:miter lim="800000"/>
            <a:headEnd/>
            <a:tailEnd/>
          </a:ln>
          <a:effectLst/>
        </p:spPr>
        <p:txBody>
          <a:bodyPr vert="horz" wrap="square" lIns="18819" tIns="0" rIns="18819" bIns="0" numCol="1" anchor="b" anchorCtr="0" compatLnSpc="1">
            <a:prstTxWarp prst="textNoShape">
              <a:avLst/>
            </a:prstTxWarp>
          </a:bodyPr>
          <a:lstStyle>
            <a:lvl1pPr algn="r" defTabSz="903288" eaLnBrk="0" hangingPunct="0">
              <a:lnSpc>
                <a:spcPct val="100000"/>
              </a:lnSpc>
              <a:defRPr sz="800">
                <a:latin typeface="Arial" charset="0"/>
              </a:defRPr>
            </a:lvl1pPr>
          </a:lstStyle>
          <a:p>
            <a:pPr>
              <a:defRPr/>
            </a:pPr>
            <a:fld id="{EEE122BF-12A4-4B48-B790-EE8DEC1343BE}" type="slidenum">
              <a:rPr lang="en-US"/>
              <a:pPr>
                <a:defRPr/>
              </a:pPr>
              <a:t>‹#›</a:t>
            </a:fld>
            <a:endParaRPr lang="en-US"/>
          </a:p>
        </p:txBody>
      </p:sp>
      <p:sp>
        <p:nvSpPr>
          <p:cNvPr id="117766" name="Rectangle 12"/>
          <p:cNvSpPr>
            <a:spLocks noGrp="1" noRot="1" noChangeAspect="1" noChangeArrowheads="1" noTextEdit="1"/>
          </p:cNvSpPr>
          <p:nvPr>
            <p:ph type="sldImg" idx="2"/>
          </p:nvPr>
        </p:nvSpPr>
        <p:spPr bwMode="auto">
          <a:xfrm>
            <a:off x="873125" y="244475"/>
            <a:ext cx="5321300" cy="3990975"/>
          </a:xfrm>
          <a:prstGeom prst="rect">
            <a:avLst/>
          </a:prstGeom>
          <a:noFill/>
          <a:ln w="12700">
            <a:solidFill>
              <a:schemeClr val="tx1"/>
            </a:solidFill>
            <a:miter lim="800000"/>
            <a:headEnd/>
            <a:tailEnd/>
          </a:ln>
        </p:spPr>
      </p:sp>
      <p:sp>
        <p:nvSpPr>
          <p:cNvPr id="183309" name="Rectangle 13"/>
          <p:cNvSpPr>
            <a:spLocks noGrp="1" noChangeArrowheads="1"/>
          </p:cNvSpPr>
          <p:nvPr>
            <p:ph type="body" sz="quarter" idx="3"/>
          </p:nvPr>
        </p:nvSpPr>
        <p:spPr bwMode="auto">
          <a:xfrm>
            <a:off x="768350" y="4378325"/>
            <a:ext cx="5468938" cy="4252913"/>
          </a:xfrm>
          <a:prstGeom prst="rect">
            <a:avLst/>
          </a:prstGeom>
          <a:noFill/>
          <a:ln w="9525">
            <a:noFill/>
            <a:miter lim="800000"/>
            <a:headEnd/>
            <a:tailEnd/>
          </a:ln>
          <a:effectLst/>
        </p:spPr>
        <p:txBody>
          <a:bodyPr vert="horz" wrap="square" lIns="95667" tIns="50185" rIns="95667" bIns="50185" numCol="1" anchor="t" anchorCtr="0" compatLnSpc="1">
            <a:prstTxWarp prst="textNoShape">
              <a:avLst/>
            </a:prstTxWarp>
          </a:bodyPr>
          <a:lstStyle/>
          <a:p>
            <a:pPr lvl="0"/>
            <a:r>
              <a:rPr lang="en-US" noProof="0" smtClean="0"/>
              <a:t>Body Text</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Tree>
  </p:cSld>
  <p:clrMap bg1="lt1" tx1="dk1" bg2="lt2" tx2="dk2" accent1="accent1" accent2="accent2" accent3="accent3" accent4="accent4" accent5="accent5" accent6="accent6" hlink="hlink" folHlink="folHlink"/>
  <p:notesStyle>
    <a:lvl1pPr marL="112713" indent="-112713" algn="l" defTabSz="1020763" rtl="0" eaLnBrk="0" fontAlgn="base" hangingPunct="0">
      <a:lnSpc>
        <a:spcPct val="90000"/>
      </a:lnSpc>
      <a:spcBef>
        <a:spcPct val="50000"/>
      </a:spcBef>
      <a:spcAft>
        <a:spcPct val="0"/>
      </a:spcAft>
      <a:buSzPct val="100000"/>
      <a:buChar char="•"/>
      <a:defRPr sz="1200" kern="1200">
        <a:solidFill>
          <a:schemeClr val="tx1"/>
        </a:solidFill>
        <a:latin typeface="Arial" charset="0"/>
        <a:ea typeface="+mn-ea"/>
        <a:cs typeface="+mn-cs"/>
      </a:defRPr>
    </a:lvl1pPr>
    <a:lvl2pPr marL="482600" indent="-120650" algn="l" defTabSz="1020763" rtl="0" eaLnBrk="0" fontAlgn="base" hangingPunct="0">
      <a:lnSpc>
        <a:spcPct val="90000"/>
      </a:lnSpc>
      <a:spcBef>
        <a:spcPct val="35000"/>
      </a:spcBef>
      <a:spcAft>
        <a:spcPct val="0"/>
      </a:spcAft>
      <a:buSzPct val="100000"/>
      <a:buChar char="•"/>
      <a:defRPr sz="1200" kern="1200">
        <a:solidFill>
          <a:schemeClr val="tx1"/>
        </a:solidFill>
        <a:latin typeface="Arial" charset="0"/>
        <a:ea typeface="+mn-ea"/>
        <a:cs typeface="+mn-cs"/>
      </a:defRPr>
    </a:lvl2pPr>
    <a:lvl3pPr marL="966788" algn="l" defTabSz="1020763" rtl="0" eaLnBrk="0" fontAlgn="base" hangingPunct="0">
      <a:lnSpc>
        <a:spcPct val="90000"/>
      </a:lnSpc>
      <a:spcBef>
        <a:spcPct val="35000"/>
      </a:spcBef>
      <a:spcAft>
        <a:spcPct val="0"/>
      </a:spcAft>
      <a:buSzPct val="100000"/>
      <a:buChar char="•"/>
      <a:defRPr sz="1200" kern="1200">
        <a:solidFill>
          <a:schemeClr val="tx1"/>
        </a:solidFill>
        <a:latin typeface="Arial" charset="0"/>
        <a:ea typeface="+mn-ea"/>
        <a:cs typeface="+mn-cs"/>
      </a:defRPr>
    </a:lvl3pPr>
    <a:lvl4pPr marL="1449388" algn="l" defTabSz="1020763" rtl="0" eaLnBrk="0" fontAlgn="base" hangingPunct="0">
      <a:lnSpc>
        <a:spcPct val="90000"/>
      </a:lnSpc>
      <a:spcBef>
        <a:spcPct val="35000"/>
      </a:spcBef>
      <a:spcAft>
        <a:spcPct val="0"/>
      </a:spcAft>
      <a:buSzPct val="100000"/>
      <a:buChar char="•"/>
      <a:defRPr sz="1200" kern="1200">
        <a:solidFill>
          <a:schemeClr val="tx1"/>
        </a:solidFill>
        <a:latin typeface="Arial" charset="0"/>
        <a:ea typeface="+mn-ea"/>
        <a:cs typeface="+mn-cs"/>
      </a:defRPr>
    </a:lvl4pPr>
    <a:lvl5pPr marL="1931988" algn="l" defTabSz="1020763" rtl="0" eaLnBrk="0" fontAlgn="base" hangingPunct="0">
      <a:lnSpc>
        <a:spcPct val="90000"/>
      </a:lnSpc>
      <a:spcBef>
        <a:spcPct val="35000"/>
      </a:spcBef>
      <a:spcAft>
        <a:spcPct val="0"/>
      </a:spcAft>
      <a:buSzPct val="100000"/>
      <a:buChar char="•"/>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www.cisco.com/web/learning/netacad/course_catalog/newCCNA.html" TargetMode="External"/><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11"/>
          <p:cNvSpPr>
            <a:spLocks noGrp="1" noChangeArrowheads="1"/>
          </p:cNvSpPr>
          <p:nvPr>
            <p:ph type="sldNum" sz="quarter" idx="5"/>
          </p:nvPr>
        </p:nvSpPr>
        <p:spPr>
          <a:noFill/>
        </p:spPr>
        <p:txBody>
          <a:bodyPr/>
          <a:lstStyle/>
          <a:p>
            <a:fld id="{0F16A786-EC01-4EC4-97B0-A1746EFB9FBE}" type="slidenum">
              <a:rPr lang="en-US" smtClean="0">
                <a:latin typeface="Arial" pitchFamily="34" charset="0"/>
              </a:rPr>
              <a:pPr/>
              <a:t>2</a:t>
            </a:fld>
            <a:endParaRPr lang="en-US" smtClean="0">
              <a:latin typeface="Arial" pitchFamily="34" charset="0"/>
            </a:endParaRPr>
          </a:p>
        </p:txBody>
      </p:sp>
      <p:sp>
        <p:nvSpPr>
          <p:cNvPr id="118787" name="Rectangle 2"/>
          <p:cNvSpPr>
            <a:spLocks noGrp="1" noRot="1" noChangeAspect="1" noChangeArrowheads="1" noTextEdit="1"/>
          </p:cNvSpPr>
          <p:nvPr>
            <p:ph type="sldImg"/>
          </p:nvPr>
        </p:nvSpPr>
        <p:spPr>
          <a:ln/>
        </p:spPr>
      </p:sp>
      <p:sp>
        <p:nvSpPr>
          <p:cNvPr id="118788" name="Rectangle 3"/>
          <p:cNvSpPr>
            <a:spLocks noGrp="1" noChangeArrowheads="1"/>
          </p:cNvSpPr>
          <p:nvPr>
            <p:ph type="body" idx="1"/>
          </p:nvPr>
        </p:nvSpPr>
        <p:spPr>
          <a:xfrm>
            <a:off x="404813" y="4378325"/>
            <a:ext cx="6121400" cy="4252913"/>
          </a:xfrm>
          <a:noFill/>
          <a:ln/>
        </p:spPr>
        <p:txBody>
          <a:bodyPr/>
          <a:lstStyle/>
          <a:p>
            <a:endParaRPr lang="en-GB" smtClean="0">
              <a:latin typeface="Arial"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Slide Image Placeholder 1"/>
          <p:cNvSpPr>
            <a:spLocks noGrp="1" noRot="1" noChangeAspect="1" noTextEdit="1"/>
          </p:cNvSpPr>
          <p:nvPr>
            <p:ph type="sldImg"/>
          </p:nvPr>
        </p:nvSpPr>
        <p:spPr>
          <a:ln/>
        </p:spPr>
      </p:sp>
      <p:sp>
        <p:nvSpPr>
          <p:cNvPr id="128003" name="Notes Placeholder 2"/>
          <p:cNvSpPr>
            <a:spLocks noGrp="1"/>
          </p:cNvSpPr>
          <p:nvPr>
            <p:ph type="body" idx="1"/>
          </p:nvPr>
        </p:nvSpPr>
        <p:spPr>
          <a:noFill/>
          <a:ln/>
        </p:spPr>
        <p:txBody>
          <a:bodyPr/>
          <a:lstStyle/>
          <a:p>
            <a:endParaRPr lang="en-US" dirty="0" smtClean="0">
              <a:latin typeface="Arial" pitchFamily="34" charset="0"/>
            </a:endParaRPr>
          </a:p>
        </p:txBody>
      </p:sp>
      <p:sp>
        <p:nvSpPr>
          <p:cNvPr id="128004" name="Slide Number Placeholder 3"/>
          <p:cNvSpPr>
            <a:spLocks noGrp="1"/>
          </p:cNvSpPr>
          <p:nvPr>
            <p:ph type="sldNum" sz="quarter" idx="5"/>
          </p:nvPr>
        </p:nvSpPr>
        <p:spPr>
          <a:noFill/>
        </p:spPr>
        <p:txBody>
          <a:bodyPr/>
          <a:lstStyle/>
          <a:p>
            <a:fld id="{BCAA728E-B0C5-4254-ABBA-8901BDF78282}" type="slidenum">
              <a:rPr lang="en-US" smtClean="0">
                <a:latin typeface="Arial" pitchFamily="34" charset="0"/>
              </a:rPr>
              <a:pPr/>
              <a:t>11</a:t>
            </a:fld>
            <a:endParaRPr lang="en-US" smtClean="0">
              <a:latin typeface="Arial" pitchFamily="34" charset="0"/>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2" name="Rectangle 2"/>
          <p:cNvSpPr>
            <a:spLocks noGrp="1" noRot="1" noChangeAspect="1" noChangeArrowheads="1" noTextEdit="1"/>
          </p:cNvSpPr>
          <p:nvPr>
            <p:ph type="sldImg"/>
          </p:nvPr>
        </p:nvSpPr>
        <p:spPr>
          <a:xfrm>
            <a:off x="1181100" y="698500"/>
            <a:ext cx="4648200" cy="3486150"/>
          </a:xfrm>
          <a:ln/>
        </p:spPr>
      </p:sp>
      <p:sp>
        <p:nvSpPr>
          <p:cNvPr id="220163" name="Rectangle 3"/>
          <p:cNvSpPr>
            <a:spLocks noGrp="1" noChangeArrowheads="1"/>
          </p:cNvSpPr>
          <p:nvPr>
            <p:ph type="body" idx="1"/>
          </p:nvPr>
        </p:nvSpPr>
        <p:spPr>
          <a:xfrm>
            <a:off x="768350" y="4378325"/>
            <a:ext cx="5468938" cy="4251325"/>
          </a:xfrm>
          <a:noFill/>
          <a:ln/>
        </p:spPr>
        <p:txBody>
          <a:bodyPr/>
          <a:lstStyle/>
          <a:p>
            <a:r>
              <a:rPr lang="en-US" smtClean="0">
                <a:latin typeface="Arial" pitchFamily="34" charset="0"/>
              </a:rPr>
              <a:t>The Cisco Certified Entry Network Technician, or CCENT. certification,  is designed to help those just entering the field of networking, who may not yet be ready for the full CCNA curriculum or experienced enough to be a network associate.</a:t>
            </a:r>
          </a:p>
          <a:p>
            <a:r>
              <a:rPr lang="en-US" smtClean="0">
                <a:latin typeface="Arial" pitchFamily="34" charset="0"/>
              </a:rPr>
              <a:t>CCENT is aligned with the tasks required of network support technicians and covers one-half of the CCNA curriculum and requires passing the first of the two CCNA exams.</a:t>
            </a:r>
          </a:p>
          <a:p>
            <a:r>
              <a:rPr lang="en-US" smtClean="0">
                <a:latin typeface="Arial" pitchFamily="34" charset="0"/>
              </a:rPr>
              <a:t>CCNA, Cisco’s foundation level certification, is focused on preparing candidates for positions as network associates or network administrators.</a:t>
            </a:r>
          </a:p>
          <a:p>
            <a:r>
              <a:rPr lang="en-US" smtClean="0">
                <a:latin typeface="Arial" pitchFamily="34" charset="0"/>
              </a:rPr>
              <a:t>And to address the worldwide need for networking skills, Cisco will be expanding its localization of the CCNA courses and exams. </a:t>
            </a: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Rectangle 2"/>
          <p:cNvSpPr>
            <a:spLocks noGrp="1" noRot="1" noChangeAspect="1" noChangeArrowheads="1" noTextEdit="1"/>
          </p:cNvSpPr>
          <p:nvPr>
            <p:ph type="sldImg"/>
          </p:nvPr>
        </p:nvSpPr>
        <p:spPr>
          <a:xfrm>
            <a:off x="1181100" y="696913"/>
            <a:ext cx="4648200" cy="3486150"/>
          </a:xfrm>
          <a:ln/>
        </p:spPr>
      </p:sp>
      <p:sp>
        <p:nvSpPr>
          <p:cNvPr id="221187" name="Rectangle 3"/>
          <p:cNvSpPr>
            <a:spLocks noGrp="1" noChangeArrowheads="1"/>
          </p:cNvSpPr>
          <p:nvPr>
            <p:ph type="body" idx="1"/>
          </p:nvPr>
        </p:nvSpPr>
        <p:spPr>
          <a:xfrm>
            <a:off x="700088" y="4416425"/>
            <a:ext cx="5610225" cy="4183063"/>
          </a:xfrm>
          <a:noFill/>
          <a:ln/>
        </p:spPr>
        <p:txBody>
          <a:bodyPr/>
          <a:lstStyle/>
          <a:p>
            <a:r>
              <a:rPr lang="en-US" smtClean="0">
                <a:latin typeface="Arial" pitchFamily="34" charset="0"/>
              </a:rPr>
              <a:t>VALUE TO EMPLOYER SLIDE:</a:t>
            </a:r>
          </a:p>
          <a:p>
            <a:r>
              <a:rPr lang="en-US" smtClean="0">
                <a:latin typeface="Arial" pitchFamily="34" charset="0"/>
              </a:rPr>
              <a:t>Cisco certifications help employers identify and acquire, develop and retain employees, while realizing productivity gains</a:t>
            </a:r>
          </a:p>
          <a:p>
            <a:r>
              <a:rPr lang="en-US" smtClean="0">
                <a:latin typeface="Arial" pitchFamily="34" charset="0"/>
              </a:rPr>
              <a:t>Cisco Certification Provides an Objective Measurement of Skills, Helping it Attract Employees and Playing a Key Role in Winning New Business</a:t>
            </a:r>
          </a:p>
          <a:p>
            <a:pPr>
              <a:lnSpc>
                <a:spcPct val="112000"/>
              </a:lnSpc>
              <a:spcBef>
                <a:spcPts val="1200"/>
              </a:spcBef>
              <a:spcAft>
                <a:spcPts val="300"/>
              </a:spcAft>
            </a:pPr>
            <a:r>
              <a:rPr lang="en-US" b="1" noProof="1" smtClean="0">
                <a:solidFill>
                  <a:srgbClr val="000000"/>
                </a:solidFill>
                <a:latin typeface="Arial" pitchFamily="34" charset="0"/>
              </a:rPr>
              <a:t>Business Challenge</a:t>
            </a:r>
          </a:p>
          <a:p>
            <a:r>
              <a:rPr lang="en-US" smtClean="0">
                <a:latin typeface="Arial" pitchFamily="34" charset="0"/>
              </a:rPr>
              <a:t>Headquartered in Herndon, Virginia, with operations worldwide, </a:t>
            </a:r>
            <a:r>
              <a:rPr lang="en-US" smtClean="0">
                <a:solidFill>
                  <a:srgbClr val="000000"/>
                </a:solidFill>
                <a:latin typeface="Arial" pitchFamily="34" charset="0"/>
              </a:rPr>
              <a:t>Multimax specializes </a:t>
            </a:r>
            <a:r>
              <a:rPr lang="en-US" smtClean="0">
                <a:latin typeface="Arial" pitchFamily="34" charset="0"/>
              </a:rPr>
              <a:t>in Cisco technology, delivering </a:t>
            </a:r>
            <a:r>
              <a:rPr lang="en-US" smtClean="0">
                <a:solidFill>
                  <a:srgbClr val="000000"/>
                </a:solidFill>
                <a:latin typeface="Arial" pitchFamily="34" charset="0"/>
              </a:rPr>
              <a:t>enterprise IT and communications services and solutions to support government organizations. By designing and deploying complete, 360-degree solutions tailored to meet enterprise requirements, Multimax</a:t>
            </a:r>
            <a:r>
              <a:rPr lang="en-US" smtClean="0">
                <a:latin typeface="Arial" pitchFamily="34" charset="0"/>
              </a:rPr>
              <a:t> helps customers optimize existing infrastructure assets and foster better collaboration and information sharing within their network environments. </a:t>
            </a:r>
            <a:endParaRPr lang="en-US" b="1" smtClean="0">
              <a:latin typeface="Arial" pitchFamily="34" charset="0"/>
            </a:endParaRPr>
          </a:p>
          <a:p>
            <a:r>
              <a:rPr lang="en-US" smtClean="0">
                <a:latin typeface="Arial" pitchFamily="34" charset="0"/>
              </a:rPr>
              <a:t>Multimax is committed to delivering the most advanced technology solutions to its customers through highly qualified IT professionals. In fulfilling that commitment, the company continually seeks to extend its expertise and differentiate itself in a highly competitive market. </a:t>
            </a:r>
          </a:p>
          <a:p>
            <a:r>
              <a:rPr lang="en-US" smtClean="0">
                <a:latin typeface="Arial" pitchFamily="34" charset="0"/>
              </a:rPr>
              <a:t>“Customers are looking for qualified service providers and the Multimax arsenal of Cisco Certifications makes us very attractive to prospective clients. </a:t>
            </a:r>
            <a:r>
              <a:rPr lang="en-US" smtClean="0">
                <a:solidFill>
                  <a:srgbClr val="000000"/>
                </a:solidFill>
                <a:latin typeface="Arial" pitchFamily="34" charset="0"/>
              </a:rPr>
              <a:t>When competing for highly sought after government contracts, service providers must distinguish themselves from the competition and demonstrate their breadth of technical expertise. Cisco Career Certifications provide </a:t>
            </a:r>
            <a:r>
              <a:rPr lang="en-US" smtClean="0">
                <a:latin typeface="Arial" pitchFamily="34" charset="0"/>
              </a:rPr>
              <a:t>a stamp of approval that accurately validates the qualification of our organization’s employees,” said Carleton Jones, CEO of Multimax.</a:t>
            </a:r>
          </a:p>
          <a:p>
            <a:endParaRPr lang="en-US" smtClean="0">
              <a:latin typeface="Arial" pitchFamily="34" charset="0"/>
            </a:endParaRPr>
          </a:p>
          <a:p>
            <a:r>
              <a:rPr lang="en-US" smtClean="0">
                <a:latin typeface="Arial" pitchFamily="34" charset="0"/>
              </a:rPr>
              <a:t>The firm’s largest project, the Navy-Marine Corps Intranet (NMCI), employs hundreds of Cisco certified engineers working on a network comprised primarily of Cisco products. Connecting all Navy and Marine Corps communications onto one converged network, the NMCI is the second largest network in the world – after the Internet – with over 500,000 daily users. </a:t>
            </a:r>
          </a:p>
          <a:p>
            <a:pPr>
              <a:lnSpc>
                <a:spcPct val="112000"/>
              </a:lnSpc>
              <a:spcBef>
                <a:spcPts val="1200"/>
              </a:spcBef>
              <a:spcAft>
                <a:spcPts val="300"/>
              </a:spcAft>
            </a:pPr>
            <a:r>
              <a:rPr lang="en-US" b="1" noProof="1" smtClean="0">
                <a:solidFill>
                  <a:srgbClr val="000000"/>
                </a:solidFill>
                <a:latin typeface="Arial" pitchFamily="34" charset="0"/>
              </a:rPr>
              <a:t>Solution</a:t>
            </a:r>
          </a:p>
          <a:p>
            <a:r>
              <a:rPr lang="en-US" smtClean="0">
                <a:latin typeface="Arial" pitchFamily="34" charset="0"/>
              </a:rPr>
              <a:t>From the company’s inception, Multimax has turned to Cisco and its certification program to enhance the knowledge of its network professionals. Cisco learning offerings include both online and instructor-led training courses, learning tools, skills assessments and exams that provide network professionals a structured format in which to enhance their technical knowledge and enjoy career advancement.</a:t>
            </a:r>
          </a:p>
          <a:p>
            <a:endParaRPr lang="en-US" smtClean="0">
              <a:latin typeface="Arial" pitchFamily="34" charset="0"/>
            </a:endParaRPr>
          </a:p>
          <a:p>
            <a:r>
              <a:rPr lang="en-US" smtClean="0">
                <a:latin typeface="Arial" pitchFamily="34" charset="0"/>
              </a:rPr>
              <a:t>Because Multimax has long invested in professional development, Jones says that Cisco certifications are an integral part of the company’s culture. “Cisco Certified employees are always checking the Cisco website to be sure their certifications are current. We review the number of certifications each quarter, and we fund certifications for our employees,” he said. Three hundred and seventy-six Multimax technical employees have achieved at least the CCNA credential; of these, over 180 hold professional-level certifications, including CCVP and CCSP, and 25 have achieved CCIE. Many have also earned Cisco Specialist credentials. </a:t>
            </a: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Rectangle 2"/>
          <p:cNvSpPr>
            <a:spLocks noGrp="1" noRot="1" noChangeAspect="1" noChangeArrowheads="1" noTextEdit="1"/>
          </p:cNvSpPr>
          <p:nvPr>
            <p:ph type="sldImg"/>
          </p:nvPr>
        </p:nvSpPr>
        <p:spPr>
          <a:ln/>
        </p:spPr>
      </p:sp>
      <p:sp>
        <p:nvSpPr>
          <p:cNvPr id="222211" name="Rectangle 3"/>
          <p:cNvSpPr>
            <a:spLocks noGrp="1" noChangeArrowheads="1"/>
          </p:cNvSpPr>
          <p:nvPr>
            <p:ph type="body" idx="1"/>
          </p:nvPr>
        </p:nvSpPr>
        <p:spPr>
          <a:noFill/>
          <a:ln/>
        </p:spPr>
        <p:txBody>
          <a:bodyPr/>
          <a:lstStyle/>
          <a:p>
            <a:endParaRPr lang="en-US" smtClean="0">
              <a:latin typeface="Arial" pitchFamily="34" charset="0"/>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Slide Image Placeholder 1"/>
          <p:cNvSpPr>
            <a:spLocks noGrp="1" noRot="1" noChangeAspect="1" noTextEdit="1"/>
          </p:cNvSpPr>
          <p:nvPr>
            <p:ph type="sldImg"/>
          </p:nvPr>
        </p:nvSpPr>
        <p:spPr>
          <a:ln/>
        </p:spPr>
      </p:sp>
      <p:sp>
        <p:nvSpPr>
          <p:cNvPr id="223235" name="Notes Placeholder 2"/>
          <p:cNvSpPr>
            <a:spLocks noGrp="1"/>
          </p:cNvSpPr>
          <p:nvPr>
            <p:ph type="body" idx="1"/>
          </p:nvPr>
        </p:nvSpPr>
        <p:spPr>
          <a:noFill/>
          <a:ln/>
        </p:spPr>
        <p:txBody>
          <a:bodyPr/>
          <a:lstStyle/>
          <a:p>
            <a:endParaRPr lang="en-US" smtClean="0">
              <a:latin typeface="Arial" pitchFamily="34" charset="0"/>
            </a:endParaRPr>
          </a:p>
        </p:txBody>
      </p:sp>
      <p:sp>
        <p:nvSpPr>
          <p:cNvPr id="223236" name="Slide Number Placeholder 3"/>
          <p:cNvSpPr>
            <a:spLocks noGrp="1"/>
          </p:cNvSpPr>
          <p:nvPr>
            <p:ph type="sldNum" sz="quarter" idx="5"/>
          </p:nvPr>
        </p:nvSpPr>
        <p:spPr>
          <a:noFill/>
        </p:spPr>
        <p:txBody>
          <a:bodyPr/>
          <a:lstStyle/>
          <a:p>
            <a:fld id="{7323E71D-CA22-4514-AE8B-4316D0D65479}" type="slidenum">
              <a:rPr lang="en-US" smtClean="0">
                <a:latin typeface="Arial" pitchFamily="34" charset="0"/>
              </a:rPr>
              <a:pPr/>
              <a:t>104</a:t>
            </a:fld>
            <a:endParaRPr lang="en-US" smtClean="0">
              <a:latin typeface="Arial" pitchFamily="34" charset="0"/>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Rectangle 2"/>
          <p:cNvSpPr>
            <a:spLocks noGrp="1" noRot="1" noChangeAspect="1" noChangeArrowheads="1" noTextEdit="1"/>
          </p:cNvSpPr>
          <p:nvPr>
            <p:ph type="sldImg"/>
          </p:nvPr>
        </p:nvSpPr>
        <p:spPr>
          <a:xfrm>
            <a:off x="871538" y="244475"/>
            <a:ext cx="5322887" cy="3992563"/>
          </a:xfrm>
          <a:ln/>
        </p:spPr>
      </p:sp>
      <p:sp>
        <p:nvSpPr>
          <p:cNvPr id="224259" name="Rectangle 3"/>
          <p:cNvSpPr>
            <a:spLocks noGrp="1" noChangeArrowheads="1"/>
          </p:cNvSpPr>
          <p:nvPr>
            <p:ph type="body" idx="1"/>
          </p:nvPr>
        </p:nvSpPr>
        <p:spPr>
          <a:xfrm>
            <a:off x="768350" y="4378325"/>
            <a:ext cx="5468938" cy="4251325"/>
          </a:xfrm>
          <a:noFill/>
          <a:ln/>
        </p:spPr>
        <p:txBody>
          <a:bodyPr/>
          <a:lstStyle/>
          <a:p>
            <a:endParaRPr lang="en-US" smtClean="0">
              <a:latin typeface="Arial" pitchFamily="34" charset="0"/>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2"/>
          <p:cNvSpPr>
            <a:spLocks noGrp="1" noRot="1" noChangeAspect="1" noChangeArrowheads="1" noTextEdit="1"/>
          </p:cNvSpPr>
          <p:nvPr>
            <p:ph type="sldImg"/>
          </p:nvPr>
        </p:nvSpPr>
        <p:spPr>
          <a:ln/>
        </p:spPr>
      </p:sp>
      <p:sp>
        <p:nvSpPr>
          <p:cNvPr id="225283" name="Rectangle 3"/>
          <p:cNvSpPr>
            <a:spLocks noGrp="1" noChangeArrowheads="1"/>
          </p:cNvSpPr>
          <p:nvPr>
            <p:ph type="body" idx="1"/>
          </p:nvPr>
        </p:nvSpPr>
        <p:spPr>
          <a:noFill/>
          <a:ln/>
        </p:spPr>
        <p:txBody>
          <a:bodyPr/>
          <a:lstStyle/>
          <a:p>
            <a:endParaRPr lang="en-US" sz="1400" smtClean="0">
              <a:latin typeface="Arial" pitchFamily="34" charset="0"/>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Slide Image Placeholder 1"/>
          <p:cNvSpPr>
            <a:spLocks noGrp="1" noRot="1" noChangeAspect="1" noTextEdit="1"/>
          </p:cNvSpPr>
          <p:nvPr>
            <p:ph type="sldImg"/>
          </p:nvPr>
        </p:nvSpPr>
        <p:spPr>
          <a:ln/>
        </p:spPr>
      </p:sp>
      <p:sp>
        <p:nvSpPr>
          <p:cNvPr id="226307" name="Notes Placeholder 2"/>
          <p:cNvSpPr>
            <a:spLocks noGrp="1"/>
          </p:cNvSpPr>
          <p:nvPr>
            <p:ph type="body" idx="1"/>
          </p:nvPr>
        </p:nvSpPr>
        <p:spPr>
          <a:noFill/>
          <a:ln/>
        </p:spPr>
        <p:txBody>
          <a:bodyPr/>
          <a:lstStyle/>
          <a:p>
            <a:endParaRPr lang="en-US" smtClean="0">
              <a:latin typeface="Arial" pitchFamily="34" charset="0"/>
            </a:endParaRPr>
          </a:p>
        </p:txBody>
      </p:sp>
      <p:sp>
        <p:nvSpPr>
          <p:cNvPr id="226308" name="Slide Number Placeholder 3"/>
          <p:cNvSpPr>
            <a:spLocks noGrp="1"/>
          </p:cNvSpPr>
          <p:nvPr>
            <p:ph type="sldNum" sz="quarter" idx="5"/>
          </p:nvPr>
        </p:nvSpPr>
        <p:spPr>
          <a:noFill/>
        </p:spPr>
        <p:txBody>
          <a:bodyPr/>
          <a:lstStyle/>
          <a:p>
            <a:fld id="{6DAD02FD-258E-45DA-924E-1A43149D765E}" type="slidenum">
              <a:rPr lang="en-US" smtClean="0">
                <a:latin typeface="Arial" pitchFamily="34" charset="0"/>
              </a:rPr>
              <a:pPr/>
              <a:t>107</a:t>
            </a:fld>
            <a:endParaRPr lang="en-US" smtClean="0">
              <a:latin typeface="Arial" pitchFamily="34" charset="0"/>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Slide Image Placeholder 1"/>
          <p:cNvSpPr>
            <a:spLocks noGrp="1" noRot="1" noChangeAspect="1" noTextEdit="1"/>
          </p:cNvSpPr>
          <p:nvPr>
            <p:ph type="sldImg"/>
          </p:nvPr>
        </p:nvSpPr>
        <p:spPr>
          <a:ln/>
        </p:spPr>
      </p:sp>
      <p:sp>
        <p:nvSpPr>
          <p:cNvPr id="227331" name="Notes Placeholder 2"/>
          <p:cNvSpPr>
            <a:spLocks noGrp="1"/>
          </p:cNvSpPr>
          <p:nvPr>
            <p:ph type="body" idx="1"/>
          </p:nvPr>
        </p:nvSpPr>
        <p:spPr>
          <a:noFill/>
          <a:ln/>
        </p:spPr>
        <p:txBody>
          <a:bodyPr/>
          <a:lstStyle/>
          <a:p>
            <a:endParaRPr lang="en-US" smtClean="0">
              <a:latin typeface="Arial" pitchFamily="34" charset="0"/>
            </a:endParaRPr>
          </a:p>
        </p:txBody>
      </p:sp>
      <p:sp>
        <p:nvSpPr>
          <p:cNvPr id="227332" name="Slide Number Placeholder 3"/>
          <p:cNvSpPr>
            <a:spLocks noGrp="1"/>
          </p:cNvSpPr>
          <p:nvPr>
            <p:ph type="sldNum" sz="quarter" idx="5"/>
          </p:nvPr>
        </p:nvSpPr>
        <p:spPr>
          <a:noFill/>
        </p:spPr>
        <p:txBody>
          <a:bodyPr/>
          <a:lstStyle/>
          <a:p>
            <a:fld id="{E7FD8E5E-8E2A-4BE0-AE64-3A9ED4478401}" type="slidenum">
              <a:rPr lang="en-US" smtClean="0">
                <a:latin typeface="Arial" pitchFamily="34" charset="0"/>
              </a:rPr>
              <a:pPr/>
              <a:t>108</a:t>
            </a:fld>
            <a:endParaRPr lang="en-US" smtClean="0">
              <a:latin typeface="Arial" pitchFamily="34"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11"/>
          <p:cNvSpPr txBox="1">
            <a:spLocks noGrp="1" noChangeArrowheads="1"/>
          </p:cNvSpPr>
          <p:nvPr/>
        </p:nvSpPr>
        <p:spPr bwMode="auto">
          <a:xfrm>
            <a:off x="5929313" y="8680450"/>
            <a:ext cx="812800" cy="287338"/>
          </a:xfrm>
          <a:prstGeom prst="rect">
            <a:avLst/>
          </a:prstGeom>
          <a:noFill/>
          <a:ln w="9525">
            <a:noFill/>
            <a:miter lim="800000"/>
            <a:headEnd/>
            <a:tailEnd/>
          </a:ln>
        </p:spPr>
        <p:txBody>
          <a:bodyPr lIns="18819" tIns="0" rIns="18819" bIns="0" anchor="b"/>
          <a:lstStyle/>
          <a:p>
            <a:pPr algn="r" defTabSz="903288" eaLnBrk="0" hangingPunct="0"/>
            <a:fld id="{FB4D615F-3853-44CF-90EC-1D940A2583D6}" type="slidenum">
              <a:rPr lang="en-US" sz="800"/>
              <a:pPr algn="r" defTabSz="903288" eaLnBrk="0" hangingPunct="0"/>
              <a:t>12</a:t>
            </a:fld>
            <a:endParaRPr lang="en-US" sz="800"/>
          </a:p>
        </p:txBody>
      </p:sp>
      <p:sp>
        <p:nvSpPr>
          <p:cNvPr id="129027" name="Rectangle 2"/>
          <p:cNvSpPr>
            <a:spLocks noGrp="1" noRot="1" noChangeAspect="1" noChangeArrowheads="1" noTextEdit="1"/>
          </p:cNvSpPr>
          <p:nvPr>
            <p:ph type="sldImg"/>
          </p:nvPr>
        </p:nvSpPr>
        <p:spPr>
          <a:xfrm>
            <a:off x="873125" y="246063"/>
            <a:ext cx="5321300" cy="3990975"/>
          </a:xfrm>
          <a:ln/>
        </p:spPr>
      </p:sp>
      <p:sp>
        <p:nvSpPr>
          <p:cNvPr id="129028" name="Rectangle 4"/>
          <p:cNvSpPr>
            <a:spLocks noGrp="1" noChangeArrowheads="1"/>
          </p:cNvSpPr>
          <p:nvPr>
            <p:ph type="body" idx="1"/>
          </p:nvPr>
        </p:nvSpPr>
        <p:spPr>
          <a:xfrm>
            <a:off x="768350" y="4330700"/>
            <a:ext cx="5468938" cy="4300538"/>
          </a:xfrm>
          <a:noFill/>
          <a:ln/>
        </p:spPr>
        <p:txBody>
          <a:bodyPr/>
          <a:lstStyle/>
          <a:p>
            <a:pPr>
              <a:lnSpc>
                <a:spcPct val="80000"/>
              </a:lnSpc>
              <a:buFontTx/>
              <a:buNone/>
            </a:pPr>
            <a:r>
              <a:rPr lang="en-US" sz="1000" b="1" smtClean="0">
                <a:latin typeface="Arial" pitchFamily="34" charset="0"/>
              </a:rPr>
              <a:t>NOTE:</a:t>
            </a:r>
            <a:r>
              <a:rPr lang="en-US" sz="1000" smtClean="0">
                <a:latin typeface="Arial" pitchFamily="34" charset="0"/>
              </a:rPr>
              <a:t>  This is an animated slide that builds after each display.  Please step through this slide slowly and discuss each addition after the visual effect displays!</a:t>
            </a:r>
          </a:p>
          <a:p>
            <a:pPr>
              <a:lnSpc>
                <a:spcPct val="80000"/>
              </a:lnSpc>
              <a:buFontTx/>
              <a:buNone/>
            </a:pPr>
            <a:r>
              <a:rPr lang="en-US" sz="1000" b="1" smtClean="0">
                <a:latin typeface="Arial" pitchFamily="34" charset="0"/>
              </a:rPr>
              <a:t>	Initial Display:</a:t>
            </a:r>
          </a:p>
          <a:p>
            <a:pPr>
              <a:lnSpc>
                <a:spcPct val="80000"/>
              </a:lnSpc>
            </a:pPr>
            <a:r>
              <a:rPr lang="en-US" sz="1000" smtClean="0">
                <a:latin typeface="Arial" pitchFamily="34" charset="0"/>
              </a:rPr>
              <a:t>You may be wondering how these two curricula with different features and benefits can both lead to the same certification?</a:t>
            </a:r>
          </a:p>
          <a:p>
            <a:pPr>
              <a:lnSpc>
                <a:spcPct val="80000"/>
              </a:lnSpc>
              <a:buFontTx/>
              <a:buNone/>
            </a:pPr>
            <a:r>
              <a:rPr lang="en-US" sz="1000" b="1" smtClean="0">
                <a:latin typeface="Arial" pitchFamily="34" charset="0"/>
              </a:rPr>
              <a:t>	Display 2:</a:t>
            </a:r>
          </a:p>
          <a:p>
            <a:pPr>
              <a:lnSpc>
                <a:spcPct val="80000"/>
              </a:lnSpc>
            </a:pPr>
            <a:r>
              <a:rPr lang="en-US" sz="1000" smtClean="0">
                <a:latin typeface="Arial" pitchFamily="34" charset="0"/>
              </a:rPr>
              <a:t>The CCNA Discovery and CCNA Exploration curricula both cover the core skills required to prepare for CCNA certification, with more than 200 hours of class material.</a:t>
            </a:r>
            <a:r>
              <a:rPr lang="en-US" sz="1000" smtClean="0">
                <a:solidFill>
                  <a:srgbClr val="FF0000"/>
                </a:solidFill>
                <a:latin typeface="Arial" pitchFamily="34" charset="0"/>
              </a:rPr>
              <a:t> </a:t>
            </a:r>
          </a:p>
          <a:p>
            <a:pPr>
              <a:lnSpc>
                <a:spcPct val="80000"/>
              </a:lnSpc>
            </a:pPr>
            <a:r>
              <a:rPr lang="en-US" sz="1000" smtClean="0">
                <a:latin typeface="Arial" pitchFamily="34" charset="0"/>
              </a:rPr>
              <a:t>In addition, both CCNA curricula offer a rich environment filled with extensive interactivity and networking skills and knowledge that extend beyond the minimum requirements for the CCNA certification. </a:t>
            </a:r>
          </a:p>
          <a:p>
            <a:pPr>
              <a:lnSpc>
                <a:spcPct val="80000"/>
              </a:lnSpc>
              <a:buFontTx/>
              <a:buNone/>
            </a:pPr>
            <a:r>
              <a:rPr lang="en-US" sz="1000" b="1" smtClean="0">
                <a:latin typeface="Arial" pitchFamily="34" charset="0"/>
              </a:rPr>
              <a:t>	Display 3:</a:t>
            </a:r>
            <a:endParaRPr lang="en-US" sz="1000" smtClean="0">
              <a:latin typeface="Arial" pitchFamily="34" charset="0"/>
            </a:endParaRPr>
          </a:p>
          <a:p>
            <a:pPr>
              <a:lnSpc>
                <a:spcPct val="80000"/>
              </a:lnSpc>
            </a:pPr>
            <a:r>
              <a:rPr lang="en-US" sz="1000" smtClean="0">
                <a:latin typeface="Arial" pitchFamily="34" charset="0"/>
              </a:rPr>
              <a:t>CCNA Discovery provides foundational networking knowledge and experience, as well as career exploration and soft-skills development. This curriculum presents basic networking education to equip students with knowledge and skills that can be applied toward entry-level careers in IT and networking </a:t>
            </a:r>
          </a:p>
          <a:p>
            <a:pPr>
              <a:lnSpc>
                <a:spcPct val="80000"/>
              </a:lnSpc>
              <a:buFontTx/>
              <a:buNone/>
            </a:pPr>
            <a:r>
              <a:rPr lang="en-US" sz="1000" b="1" smtClean="0">
                <a:latin typeface="Arial" pitchFamily="34" charset="0"/>
              </a:rPr>
              <a:t>	Display 4:</a:t>
            </a:r>
            <a:endParaRPr lang="en-US" sz="1000" smtClean="0">
              <a:latin typeface="Arial" pitchFamily="34" charset="0"/>
            </a:endParaRPr>
          </a:p>
          <a:p>
            <a:pPr>
              <a:lnSpc>
                <a:spcPct val="80000"/>
              </a:lnSpc>
            </a:pPr>
            <a:r>
              <a:rPr lang="en-US" sz="1000" smtClean="0">
                <a:latin typeface="Arial" pitchFamily="34" charset="0"/>
              </a:rPr>
              <a:t>CCNA Exploration presents a comprehensive overview of networking from fundamentals to advanced applications and services. This curriculum prepares students for a range of networking professions, provides students with the skills needed to succeed in networking-related degree programs, and allows for easier integration with related programs of study</a:t>
            </a:r>
          </a:p>
          <a:p>
            <a:pPr>
              <a:lnSpc>
                <a:spcPct val="80000"/>
              </a:lnSpc>
              <a:buFontTx/>
              <a:buNone/>
            </a:pPr>
            <a:r>
              <a:rPr lang="en-US" sz="1000" smtClean="0">
                <a:latin typeface="Arial" pitchFamily="34" charset="0"/>
              </a:rPr>
              <a:t>	</a:t>
            </a:r>
            <a:r>
              <a:rPr lang="en-US" sz="1000" b="1" smtClean="0">
                <a:latin typeface="Arial" pitchFamily="34" charset="0"/>
              </a:rPr>
              <a:t>Display 5:</a:t>
            </a:r>
            <a:endParaRPr lang="en-US" sz="1000" smtClean="0">
              <a:latin typeface="Arial" pitchFamily="34" charset="0"/>
            </a:endParaRPr>
          </a:p>
          <a:p>
            <a:pPr>
              <a:lnSpc>
                <a:spcPct val="80000"/>
              </a:lnSpc>
            </a:pPr>
            <a:r>
              <a:rPr lang="en-US" sz="1000" smtClean="0">
                <a:latin typeface="Arial" pitchFamily="34" charset="0"/>
              </a:rPr>
              <a:t>While the CCNA curricula help prepare students for entry-level jobs, an individual’s education, experience and industry certifications are also key ingredients in obtaining career opportunities.</a:t>
            </a:r>
            <a:endParaRPr lang="en-US" smtClean="0">
              <a:latin typeface="Arial" pitchFamily="34" charset="0"/>
            </a:endParaRPr>
          </a:p>
          <a:p>
            <a:pPr>
              <a:lnSpc>
                <a:spcPct val="80000"/>
              </a:lnSpc>
              <a:buFontTx/>
              <a:buNone/>
            </a:pPr>
            <a:endParaRPr lang="en-US" sz="1000" smtClean="0">
              <a:latin typeface="Arial" pitchFamily="34"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Slide Image Placeholder 1"/>
          <p:cNvSpPr>
            <a:spLocks noGrp="1" noRot="1" noChangeAspect="1" noTextEdit="1"/>
          </p:cNvSpPr>
          <p:nvPr>
            <p:ph type="sldImg"/>
          </p:nvPr>
        </p:nvSpPr>
        <p:spPr>
          <a:ln/>
        </p:spPr>
      </p:sp>
      <p:sp>
        <p:nvSpPr>
          <p:cNvPr id="130051" name="Notes Placeholder 2"/>
          <p:cNvSpPr>
            <a:spLocks noGrp="1"/>
          </p:cNvSpPr>
          <p:nvPr>
            <p:ph type="body" idx="1"/>
          </p:nvPr>
        </p:nvSpPr>
        <p:spPr>
          <a:noFill/>
          <a:ln/>
        </p:spPr>
        <p:txBody>
          <a:bodyPr/>
          <a:lstStyle/>
          <a:p>
            <a:endParaRPr lang="en-US" smtClean="0">
              <a:latin typeface="Arial" pitchFamily="34" charset="0"/>
            </a:endParaRPr>
          </a:p>
        </p:txBody>
      </p:sp>
      <p:sp>
        <p:nvSpPr>
          <p:cNvPr id="130052" name="Slide Number Placeholder 3"/>
          <p:cNvSpPr>
            <a:spLocks noGrp="1"/>
          </p:cNvSpPr>
          <p:nvPr>
            <p:ph type="sldNum" sz="quarter" idx="5"/>
          </p:nvPr>
        </p:nvSpPr>
        <p:spPr>
          <a:noFill/>
        </p:spPr>
        <p:txBody>
          <a:bodyPr/>
          <a:lstStyle/>
          <a:p>
            <a:fld id="{2CBB0370-65C2-4A4A-B6BC-5B3C0842D512}" type="slidenum">
              <a:rPr lang="en-US" smtClean="0">
                <a:latin typeface="Arial" pitchFamily="34" charset="0"/>
              </a:rPr>
              <a:pPr/>
              <a:t>13</a:t>
            </a:fld>
            <a:endParaRPr lang="en-US" smtClean="0">
              <a:latin typeface="Arial" pitchFamily="34"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11"/>
          <p:cNvSpPr txBox="1">
            <a:spLocks noGrp="1" noChangeArrowheads="1"/>
          </p:cNvSpPr>
          <p:nvPr/>
        </p:nvSpPr>
        <p:spPr bwMode="auto">
          <a:xfrm>
            <a:off x="5929313" y="8680450"/>
            <a:ext cx="812800" cy="287338"/>
          </a:xfrm>
          <a:prstGeom prst="rect">
            <a:avLst/>
          </a:prstGeom>
          <a:noFill/>
          <a:ln w="9525">
            <a:noFill/>
            <a:miter lim="800000"/>
            <a:headEnd/>
            <a:tailEnd/>
          </a:ln>
        </p:spPr>
        <p:txBody>
          <a:bodyPr lIns="18819" tIns="0" rIns="18819" bIns="0" anchor="b"/>
          <a:lstStyle/>
          <a:p>
            <a:pPr algn="r" defTabSz="903288" eaLnBrk="0" hangingPunct="0"/>
            <a:fld id="{85346B36-D8E5-40CB-BB82-2856B787FC9D}" type="slidenum">
              <a:rPr lang="en-US" sz="800"/>
              <a:pPr algn="r" defTabSz="903288" eaLnBrk="0" hangingPunct="0"/>
              <a:t>14</a:t>
            </a:fld>
            <a:endParaRPr lang="en-US" sz="800"/>
          </a:p>
        </p:txBody>
      </p:sp>
      <p:sp>
        <p:nvSpPr>
          <p:cNvPr id="131075" name="Rectangle 11"/>
          <p:cNvSpPr txBox="1">
            <a:spLocks noGrp="1" noChangeArrowheads="1"/>
          </p:cNvSpPr>
          <p:nvPr/>
        </p:nvSpPr>
        <p:spPr bwMode="auto">
          <a:xfrm>
            <a:off x="5929313" y="8678863"/>
            <a:ext cx="812800" cy="290512"/>
          </a:xfrm>
          <a:prstGeom prst="rect">
            <a:avLst/>
          </a:prstGeom>
          <a:noFill/>
          <a:ln w="9525">
            <a:noFill/>
            <a:miter lim="800000"/>
            <a:headEnd/>
            <a:tailEnd/>
          </a:ln>
        </p:spPr>
        <p:txBody>
          <a:bodyPr lIns="18802" tIns="0" rIns="18802" bIns="0" anchor="b"/>
          <a:lstStyle/>
          <a:p>
            <a:pPr algn="r" defTabSz="901700" eaLnBrk="0" hangingPunct="0"/>
            <a:fld id="{F0BED4B2-AAEC-4ECF-AE4E-C3CB9FEA1FD1}" type="slidenum">
              <a:rPr lang="en-US" sz="800">
                <a:ea typeface="MS PGothic" pitchFamily="34" charset="-128"/>
              </a:rPr>
              <a:pPr algn="r" defTabSz="901700" eaLnBrk="0" hangingPunct="0"/>
              <a:t>14</a:t>
            </a:fld>
            <a:endParaRPr lang="en-US" sz="800">
              <a:ea typeface="MS PGothic" pitchFamily="34" charset="-128"/>
            </a:endParaRPr>
          </a:p>
        </p:txBody>
      </p:sp>
      <p:sp>
        <p:nvSpPr>
          <p:cNvPr id="131076" name="AutoShape 2"/>
          <p:cNvSpPr>
            <a:spLocks noGrp="1" noRot="1" noChangeAspect="1" noChangeArrowheads="1" noTextEdit="1"/>
          </p:cNvSpPr>
          <p:nvPr>
            <p:ph type="sldImg"/>
          </p:nvPr>
        </p:nvSpPr>
        <p:spPr>
          <a:xfrm>
            <a:off x="871538" y="246063"/>
            <a:ext cx="5324475" cy="3992562"/>
          </a:xfrm>
          <a:ln/>
        </p:spPr>
      </p:sp>
      <p:sp>
        <p:nvSpPr>
          <p:cNvPr id="131077" name="Rectangle 3"/>
          <p:cNvSpPr>
            <a:spLocks noGrp="1" noChangeArrowheads="1"/>
          </p:cNvSpPr>
          <p:nvPr>
            <p:ph type="body" idx="1"/>
          </p:nvPr>
        </p:nvSpPr>
        <p:spPr>
          <a:xfrm>
            <a:off x="768350" y="4376738"/>
            <a:ext cx="5468938" cy="4252912"/>
          </a:xfrm>
          <a:noFill/>
          <a:ln/>
        </p:spPr>
        <p:txBody>
          <a:bodyPr lIns="91408" tIns="45703" rIns="91408" bIns="45703"/>
          <a:lstStyle/>
          <a:p>
            <a:pPr>
              <a:lnSpc>
                <a:spcPct val="80000"/>
              </a:lnSpc>
            </a:pPr>
            <a:r>
              <a:rPr lang="en-US" smtClean="0">
                <a:latin typeface="Arial" pitchFamily="34" charset="0"/>
              </a:rPr>
              <a:t>Our students need skills to be successful &amp; compete in the 21</a:t>
            </a:r>
            <a:r>
              <a:rPr lang="en-US" baseline="30000" smtClean="0">
                <a:latin typeface="Arial" pitchFamily="34" charset="0"/>
              </a:rPr>
              <a:t>st</a:t>
            </a:r>
            <a:r>
              <a:rPr lang="en-US" smtClean="0">
                <a:latin typeface="Arial" pitchFamily="34" charset="0"/>
              </a:rPr>
              <a:t> century… (prediction) 8 jobs in their careers…</a:t>
            </a:r>
          </a:p>
          <a:p>
            <a:r>
              <a:rPr lang="en-US" smtClean="0">
                <a:latin typeface="Arial" pitchFamily="34" charset="0"/>
              </a:rPr>
              <a:t>CCNA Discovery and CCNA Exploration integrate real-world skills into the technical curricula to create a learning experience for success in future educational, entrepreneurial, and occupational endeavors. </a:t>
            </a:r>
          </a:p>
          <a:p>
            <a:r>
              <a:rPr lang="en-US" smtClean="0">
                <a:latin typeface="Arial" pitchFamily="34" charset="0"/>
              </a:rPr>
              <a:t> Students not only learn the fundamentals of designing, building, and operating networks, they also learn about problem solving, critical thinking, collaboration, teamwork, negotiation, and entrepreneurship - skills they can apply in their future education and in the 21st century global workplace.</a:t>
            </a:r>
          </a:p>
          <a:p>
            <a:pPr>
              <a:lnSpc>
                <a:spcPct val="80000"/>
              </a:lnSpc>
            </a:pPr>
            <a:r>
              <a:rPr lang="en-US" smtClean="0">
                <a:latin typeface="Arial" pitchFamily="34" charset="0"/>
              </a:rPr>
              <a:t>The curricula facilitate the learner at the center while catering for differing learning styles ….authentic mix of theory, interactive flash-based activities, real hands-on labs (every lab is a mini project-based assignment).   Makes it possible for understanding to occur</a:t>
            </a:r>
          </a:p>
          <a:p>
            <a:pPr lvl="1">
              <a:lnSpc>
                <a:spcPct val="80000"/>
              </a:lnSpc>
            </a:pPr>
            <a:r>
              <a:rPr lang="en-US" smtClean="0">
                <a:latin typeface="Arial" pitchFamily="34" charset="0"/>
              </a:rPr>
              <a:t>Games: binary game; alien space ship</a:t>
            </a:r>
          </a:p>
          <a:p>
            <a:pPr lvl="1">
              <a:lnSpc>
                <a:spcPct val="80000"/>
              </a:lnSpc>
            </a:pPr>
            <a:r>
              <a:rPr lang="en-US" smtClean="0">
                <a:latin typeface="Arial" pitchFamily="34" charset="0"/>
              </a:rPr>
              <a:t>Interactive media with immediate feedback</a:t>
            </a:r>
          </a:p>
          <a:p>
            <a:pPr lvl="1">
              <a:lnSpc>
                <a:spcPct val="80000"/>
              </a:lnSpc>
            </a:pPr>
            <a:r>
              <a:rPr lang="en-US" smtClean="0">
                <a:latin typeface="Arial" pitchFamily="34" charset="0"/>
              </a:rPr>
              <a:t>PT allows unlimited access to virtual devices</a:t>
            </a:r>
          </a:p>
          <a:p>
            <a:pPr>
              <a:lnSpc>
                <a:spcPct val="80000"/>
              </a:lnSpc>
            </a:pPr>
            <a:r>
              <a:rPr lang="en-US" smtClean="0">
                <a:latin typeface="Arial" pitchFamily="34" charset="0"/>
              </a:rPr>
              <a:t>Instructor enabled to take on role of facilitator….</a:t>
            </a:r>
          </a:p>
          <a:p>
            <a:pPr>
              <a:lnSpc>
                <a:spcPct val="80000"/>
              </a:lnSpc>
            </a:pPr>
            <a:endParaRPr lang="en-US" smtClean="0">
              <a:latin typeface="Arial" pitchFamily="34" charset="0"/>
            </a:endParaRPr>
          </a:p>
          <a:p>
            <a:pPr>
              <a:lnSpc>
                <a:spcPct val="80000"/>
              </a:lnSpc>
            </a:pPr>
            <a:endParaRPr lang="en-US" smtClean="0">
              <a:latin typeface="Arial" pitchFamily="34" charset="0"/>
            </a:endParaRPr>
          </a:p>
          <a:p>
            <a:pPr>
              <a:lnSpc>
                <a:spcPct val="80000"/>
              </a:lnSpc>
            </a:pPr>
            <a:endParaRPr lang="en-US" smtClean="0">
              <a:latin typeface="Arial" pitchFamily="34"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11"/>
          <p:cNvSpPr txBox="1">
            <a:spLocks noGrp="1" noChangeArrowheads="1"/>
          </p:cNvSpPr>
          <p:nvPr/>
        </p:nvSpPr>
        <p:spPr bwMode="auto">
          <a:xfrm>
            <a:off x="5929313" y="8680450"/>
            <a:ext cx="812800" cy="287338"/>
          </a:xfrm>
          <a:prstGeom prst="rect">
            <a:avLst/>
          </a:prstGeom>
          <a:noFill/>
          <a:ln w="9525">
            <a:noFill/>
            <a:miter lim="800000"/>
            <a:headEnd/>
            <a:tailEnd/>
          </a:ln>
        </p:spPr>
        <p:txBody>
          <a:bodyPr lIns="18819" tIns="0" rIns="18819" bIns="0" anchor="b"/>
          <a:lstStyle/>
          <a:p>
            <a:pPr algn="ctr" defTabSz="903288" eaLnBrk="0" hangingPunct="0"/>
            <a:fld id="{B3661DEC-4B2A-4726-83FD-1DF822545E49}" type="slidenum">
              <a:rPr lang="en-US" sz="800"/>
              <a:pPr algn="ctr" defTabSz="903288" eaLnBrk="0" hangingPunct="0"/>
              <a:t>15</a:t>
            </a:fld>
            <a:endParaRPr lang="en-US" sz="800"/>
          </a:p>
        </p:txBody>
      </p:sp>
      <p:sp>
        <p:nvSpPr>
          <p:cNvPr id="132099" name="Rectangle 2"/>
          <p:cNvSpPr>
            <a:spLocks noGrp="1" noRot="1" noChangeAspect="1" noChangeArrowheads="1" noTextEdit="1"/>
          </p:cNvSpPr>
          <p:nvPr>
            <p:ph type="sldImg"/>
          </p:nvPr>
        </p:nvSpPr>
        <p:spPr>
          <a:ln/>
        </p:spPr>
      </p:sp>
      <p:sp>
        <p:nvSpPr>
          <p:cNvPr id="132100" name="Rectangle 3"/>
          <p:cNvSpPr>
            <a:spLocks noGrp="1" noChangeArrowheads="1"/>
          </p:cNvSpPr>
          <p:nvPr>
            <p:ph type="body" idx="1"/>
          </p:nvPr>
        </p:nvSpPr>
        <p:spPr>
          <a:noFill/>
          <a:ln/>
        </p:spPr>
        <p:txBody>
          <a:bodyPr/>
          <a:lstStyle/>
          <a:p>
            <a:r>
              <a:rPr lang="en-US" dirty="0" smtClean="0">
                <a:latin typeface="Arial" pitchFamily="34" charset="0"/>
              </a:rPr>
              <a:t>We created this assessment framework to ensure a common understanding of our terminology and assessment purpose; and provide a pedagogical view of the assessment suite </a:t>
            </a:r>
          </a:p>
          <a:p>
            <a:r>
              <a:rPr lang="en-US" dirty="0" smtClean="0">
                <a:latin typeface="Arial" pitchFamily="34" charset="0"/>
              </a:rPr>
              <a:t>The framework divides assessment into two categories, student initiated and instructor initiated. Student initiated assessment is an assessment that a student can take, receives feedback on, and typically is not scored by the instructor.</a:t>
            </a:r>
          </a:p>
          <a:p>
            <a:r>
              <a:rPr lang="en-US" dirty="0" smtClean="0">
                <a:latin typeface="Arial" pitchFamily="34" charset="0"/>
              </a:rPr>
              <a:t>The framework highlights the types of assessments for students &amp; instructors, with knowledge flow from formative assessments (assessments that provide student practice and support mastering critical concepts) to summative assessments that provide an accurate reflection of students’ content knowledge. </a:t>
            </a:r>
          </a:p>
          <a:p>
            <a:r>
              <a:rPr lang="en-US" dirty="0" smtClean="0">
                <a:latin typeface="Arial" pitchFamily="34" charset="0"/>
              </a:rPr>
              <a:t>Formative assessments are designed to give detailed feedback about the particular strengths and weaknesses of a student while the student is learning. Summative assessments are designed to summarize the knowledge or skill sets of a student. Summative assessments usually cover a broader range of information than formative assessments and provide less detailed feedback. </a:t>
            </a:r>
          </a:p>
          <a:p>
            <a:endParaRPr lang="en-US" b="1" dirty="0" smtClean="0">
              <a:latin typeface="Arial" pitchFamily="34"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Slide Image Placeholder 1"/>
          <p:cNvSpPr>
            <a:spLocks noGrp="1" noRot="1" noChangeAspect="1" noTextEdit="1"/>
          </p:cNvSpPr>
          <p:nvPr>
            <p:ph type="sldImg"/>
          </p:nvPr>
        </p:nvSpPr>
        <p:spPr>
          <a:ln/>
        </p:spPr>
      </p:sp>
      <p:sp>
        <p:nvSpPr>
          <p:cNvPr id="133123" name="Notes Placeholder 2"/>
          <p:cNvSpPr>
            <a:spLocks noGrp="1"/>
          </p:cNvSpPr>
          <p:nvPr>
            <p:ph type="body" idx="1"/>
          </p:nvPr>
        </p:nvSpPr>
        <p:spPr>
          <a:noFill/>
          <a:ln/>
        </p:spPr>
        <p:txBody>
          <a:bodyPr/>
          <a:lstStyle/>
          <a:p>
            <a:r>
              <a:rPr lang="en-US" smtClean="0">
                <a:latin typeface="Arial" pitchFamily="34" charset="0"/>
              </a:rPr>
              <a:t>State-of-the-art formative and summative assessment techniques and technologies are integrated into the CCNA Discovery and CCNA Exploration curricula. An advanced online delivery system supports sophisticated assessments and complex scoring approaches. Immediate, rich feedback appropriate to the exam type supports instructor and student evaluation of knowledge and skills acquired. Assessments can be as simple as a multiple choice question or as complex as troubleshooting a simulated network.</a:t>
            </a:r>
          </a:p>
          <a:p>
            <a:endParaRPr lang="en-US" smtClean="0">
              <a:latin typeface="Arial" pitchFamily="34" charset="0"/>
            </a:endParaRPr>
          </a:p>
        </p:txBody>
      </p:sp>
      <p:sp>
        <p:nvSpPr>
          <p:cNvPr id="133124" name="Slide Number Placeholder 3"/>
          <p:cNvSpPr>
            <a:spLocks noGrp="1"/>
          </p:cNvSpPr>
          <p:nvPr>
            <p:ph type="sldNum" sz="quarter" idx="5"/>
          </p:nvPr>
        </p:nvSpPr>
        <p:spPr>
          <a:noFill/>
        </p:spPr>
        <p:txBody>
          <a:bodyPr/>
          <a:lstStyle/>
          <a:p>
            <a:fld id="{A24F1D56-92B8-41E6-B3E5-AE50965FBC29}" type="slidenum">
              <a:rPr lang="en-US" smtClean="0">
                <a:latin typeface="Arial" pitchFamily="34" charset="0"/>
              </a:rPr>
              <a:pPr/>
              <a:t>16</a:t>
            </a:fld>
            <a:endParaRPr lang="en-US" smtClean="0">
              <a:latin typeface="Arial" pitchFamily="34"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2"/>
          <p:cNvSpPr>
            <a:spLocks noGrp="1" noRot="1" noChangeAspect="1" noChangeArrowheads="1" noTextEdit="1"/>
          </p:cNvSpPr>
          <p:nvPr>
            <p:ph type="sldImg"/>
          </p:nvPr>
        </p:nvSpPr>
        <p:spPr>
          <a:ln/>
        </p:spPr>
      </p:sp>
      <p:sp>
        <p:nvSpPr>
          <p:cNvPr id="134147" name="Rectangle 3"/>
          <p:cNvSpPr>
            <a:spLocks noGrp="1" noChangeArrowheads="1"/>
          </p:cNvSpPr>
          <p:nvPr>
            <p:ph type="body" idx="1"/>
          </p:nvPr>
        </p:nvSpPr>
        <p:spPr>
          <a:noFill/>
          <a:ln/>
        </p:spPr>
        <p:txBody>
          <a:bodyPr/>
          <a:lstStyle/>
          <a:p>
            <a:r>
              <a:rPr lang="en-US" smtClean="0">
                <a:latin typeface="Arial" pitchFamily="34" charset="0"/>
              </a:rPr>
              <a:t>There are several factors to consider in determining which CCNA curriculum best suits your needs. </a:t>
            </a:r>
          </a:p>
          <a:p>
            <a:r>
              <a:rPr lang="en-US" smtClean="0">
                <a:latin typeface="Arial" pitchFamily="34" charset="0"/>
              </a:rPr>
              <a:t>Options to consider:</a:t>
            </a:r>
          </a:p>
          <a:p>
            <a:r>
              <a:rPr lang="en-US" smtClean="0">
                <a:latin typeface="Arial" pitchFamily="34" charset="0"/>
              </a:rPr>
              <a:t> Many academies offer </a:t>
            </a:r>
            <a:r>
              <a:rPr lang="en-US" b="1" smtClean="0">
                <a:latin typeface="Arial" pitchFamily="34" charset="0"/>
              </a:rPr>
              <a:t>both</a:t>
            </a:r>
            <a:r>
              <a:rPr lang="en-US" smtClean="0">
                <a:latin typeface="Arial" pitchFamily="34" charset="0"/>
              </a:rPr>
              <a:t> the CCNA Discovery and CCNA Exploration curricula to provide the best fit for different types of students with different goals. For example, a postsecondary institution may offer either CCNA Discovery or CCNA Exploration for students in IT or engineering degree programs, and CCNA Discovery for students in other degree programs or broader courses of study. </a:t>
            </a:r>
          </a:p>
          <a:p>
            <a:r>
              <a:rPr lang="en-US" smtClean="0">
                <a:latin typeface="Arial" pitchFamily="34" charset="0"/>
              </a:rPr>
              <a:t> If an academy wants to offer both curricula for different types of students but cannot due to resource restrictions, we suggest a </a:t>
            </a:r>
            <a:r>
              <a:rPr lang="en-US" b="1" smtClean="0">
                <a:latin typeface="Arial" pitchFamily="34" charset="0"/>
              </a:rPr>
              <a:t>hybrid</a:t>
            </a:r>
            <a:r>
              <a:rPr lang="en-US" smtClean="0">
                <a:latin typeface="Arial" pitchFamily="34" charset="0"/>
              </a:rPr>
              <a:t> offering of the first two courses from the CCNA Discovery curricula, followed by courses 2-4 from the CCNA Exploration curricula. </a:t>
            </a:r>
          </a:p>
          <a:p>
            <a:r>
              <a:rPr lang="en-US" smtClean="0">
                <a:latin typeface="Arial" pitchFamily="34" charset="0"/>
              </a:rPr>
              <a:t>CCNA Discovery is a good choice to provide technical and information literacy to every student, regardless of their education level, course of study or educational or career goals, ensuring that all students are viable candidates in the global workplace.</a:t>
            </a:r>
          </a:p>
          <a:p>
            <a:endParaRPr lang="en-US" smtClean="0">
              <a:latin typeface="Arial" pitchFamily="34"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2"/>
          <p:cNvSpPr>
            <a:spLocks noGrp="1" noRot="1" noChangeAspect="1" noChangeArrowheads="1" noTextEdit="1"/>
          </p:cNvSpPr>
          <p:nvPr>
            <p:ph type="sldImg"/>
          </p:nvPr>
        </p:nvSpPr>
        <p:spPr>
          <a:xfrm>
            <a:off x="1181100" y="698500"/>
            <a:ext cx="4648200" cy="3486150"/>
          </a:xfrm>
          <a:ln/>
        </p:spPr>
      </p:sp>
      <p:sp>
        <p:nvSpPr>
          <p:cNvPr id="135171" name="Rectangle 3"/>
          <p:cNvSpPr>
            <a:spLocks noGrp="1" noChangeArrowheads="1"/>
          </p:cNvSpPr>
          <p:nvPr>
            <p:ph type="body" idx="1"/>
          </p:nvPr>
        </p:nvSpPr>
        <p:spPr>
          <a:noFill/>
          <a:ln/>
        </p:spPr>
        <p:txBody>
          <a:bodyPr/>
          <a:lstStyle/>
          <a:p>
            <a:r>
              <a:rPr lang="en-US" smtClean="0">
                <a:latin typeface="Arial" pitchFamily="34" charset="0"/>
              </a:rPr>
              <a:t>Both of the new CCNA curricula prepare students for entry-level jobs, certification and professional degrees using different approaches.  </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Slide Image Placeholder 1"/>
          <p:cNvSpPr>
            <a:spLocks noGrp="1" noRot="1" noChangeAspect="1" noTextEdit="1"/>
          </p:cNvSpPr>
          <p:nvPr>
            <p:ph type="sldImg"/>
          </p:nvPr>
        </p:nvSpPr>
        <p:spPr>
          <a:ln/>
        </p:spPr>
      </p:sp>
      <p:sp>
        <p:nvSpPr>
          <p:cNvPr id="136195" name="Notes Placeholder 2"/>
          <p:cNvSpPr>
            <a:spLocks noGrp="1"/>
          </p:cNvSpPr>
          <p:nvPr>
            <p:ph type="body" idx="1"/>
          </p:nvPr>
        </p:nvSpPr>
        <p:spPr>
          <a:noFill/>
          <a:ln/>
        </p:spPr>
        <p:txBody>
          <a:bodyPr/>
          <a:lstStyle/>
          <a:p>
            <a:endParaRPr lang="en-US" smtClean="0">
              <a:latin typeface="Arial" pitchFamily="34" charset="0"/>
            </a:endParaRPr>
          </a:p>
        </p:txBody>
      </p:sp>
      <p:sp>
        <p:nvSpPr>
          <p:cNvPr id="136196" name="Slide Number Placeholder 3"/>
          <p:cNvSpPr>
            <a:spLocks noGrp="1"/>
          </p:cNvSpPr>
          <p:nvPr>
            <p:ph type="sldNum" sz="quarter" idx="5"/>
          </p:nvPr>
        </p:nvSpPr>
        <p:spPr>
          <a:noFill/>
        </p:spPr>
        <p:txBody>
          <a:bodyPr/>
          <a:lstStyle/>
          <a:p>
            <a:fld id="{4F494C03-8435-4F5F-8945-65D1A9198ABB}" type="slidenum">
              <a:rPr lang="en-US" smtClean="0">
                <a:latin typeface="Arial" pitchFamily="34" charset="0"/>
              </a:rPr>
              <a:pPr/>
              <a:t>19</a:t>
            </a:fld>
            <a:endParaRPr lang="en-US" smtClean="0">
              <a:latin typeface="Arial" pitchFamily="34"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Slide Image Placeholder 1"/>
          <p:cNvSpPr>
            <a:spLocks noGrp="1" noRot="1" noChangeAspect="1" noTextEdit="1"/>
          </p:cNvSpPr>
          <p:nvPr>
            <p:ph type="sldImg"/>
          </p:nvPr>
        </p:nvSpPr>
        <p:spPr>
          <a:ln/>
        </p:spPr>
      </p:sp>
      <p:sp>
        <p:nvSpPr>
          <p:cNvPr id="137219" name="Notes Placeholder 2"/>
          <p:cNvSpPr>
            <a:spLocks noGrp="1"/>
          </p:cNvSpPr>
          <p:nvPr>
            <p:ph type="body" idx="1"/>
          </p:nvPr>
        </p:nvSpPr>
        <p:spPr>
          <a:noFill/>
          <a:ln/>
        </p:spPr>
        <p:txBody>
          <a:bodyPr/>
          <a:lstStyle/>
          <a:p>
            <a:endParaRPr lang="en-US" smtClean="0">
              <a:latin typeface="Arial" pitchFamily="34" charset="0"/>
            </a:endParaRPr>
          </a:p>
        </p:txBody>
      </p:sp>
      <p:sp>
        <p:nvSpPr>
          <p:cNvPr id="137220" name="Slide Number Placeholder 3"/>
          <p:cNvSpPr>
            <a:spLocks noGrp="1"/>
          </p:cNvSpPr>
          <p:nvPr>
            <p:ph type="sldNum" sz="quarter" idx="5"/>
          </p:nvPr>
        </p:nvSpPr>
        <p:spPr>
          <a:noFill/>
        </p:spPr>
        <p:txBody>
          <a:bodyPr/>
          <a:lstStyle/>
          <a:p>
            <a:fld id="{7876CEC9-285D-4CFF-8C95-D828D50406AF}" type="slidenum">
              <a:rPr lang="en-US" smtClean="0">
                <a:latin typeface="Arial" pitchFamily="34" charset="0"/>
              </a:rPr>
              <a:pPr/>
              <a:t>20</a:t>
            </a:fld>
            <a:endParaRPr lang="en-US" smtClean="0">
              <a:latin typeface="Arial"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2"/>
          <p:cNvSpPr>
            <a:spLocks noGrp="1" noRot="1" noChangeAspect="1" noChangeArrowheads="1" noTextEdit="1"/>
          </p:cNvSpPr>
          <p:nvPr>
            <p:ph type="sldImg"/>
          </p:nvPr>
        </p:nvSpPr>
        <p:spPr>
          <a:ln/>
        </p:spPr>
      </p:sp>
      <p:sp>
        <p:nvSpPr>
          <p:cNvPr id="119811" name="Rectangle 3"/>
          <p:cNvSpPr>
            <a:spLocks noGrp="1" noChangeArrowheads="1"/>
          </p:cNvSpPr>
          <p:nvPr>
            <p:ph type="body" idx="1"/>
          </p:nvPr>
        </p:nvSpPr>
        <p:spPr>
          <a:xfrm>
            <a:off x="404813" y="4378325"/>
            <a:ext cx="6121400" cy="4252913"/>
          </a:xfrm>
          <a:noFill/>
          <a:ln/>
        </p:spPr>
        <p:txBody>
          <a:bodyPr/>
          <a:lstStyle/>
          <a:p>
            <a:r>
              <a:rPr lang="en-US" smtClean="0">
                <a:latin typeface="Arial" pitchFamily="34" charset="0"/>
              </a:rPr>
              <a:t>We’ll begin with a high-level  view of our CCNA curricula and the Networking Academy curricula portfolio</a:t>
            </a:r>
          </a:p>
          <a:p>
            <a:r>
              <a:rPr lang="en-US" smtClean="0">
                <a:latin typeface="Arial" pitchFamily="34" charset="0"/>
              </a:rPr>
              <a:t>Then we’ll talk about the CCNA curricula features and benefits, how the courses are similar  and how they differ, and specific details of each curriculum. </a:t>
            </a:r>
          </a:p>
          <a:p>
            <a:r>
              <a:rPr lang="en-US" smtClean="0">
                <a:latin typeface="Arial" pitchFamily="34" charset="0"/>
              </a:rPr>
              <a:t>Additional topics include required instructor training, pre-requisites, curricula translation strategy, equipment required for the courses and a detailed look at the Cisco certifications that align with the curricula </a:t>
            </a:r>
          </a:p>
          <a:p>
            <a:endParaRPr lang="en-US" smtClean="0">
              <a:latin typeface="Arial" pitchFamily="34"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Slide Image Placeholder 1"/>
          <p:cNvSpPr>
            <a:spLocks noGrp="1" noRot="1" noChangeAspect="1" noTextEdit="1"/>
          </p:cNvSpPr>
          <p:nvPr>
            <p:ph type="sldImg"/>
          </p:nvPr>
        </p:nvSpPr>
        <p:spPr>
          <a:ln/>
        </p:spPr>
      </p:sp>
      <p:sp>
        <p:nvSpPr>
          <p:cNvPr id="138243" name="Notes Placeholder 2"/>
          <p:cNvSpPr>
            <a:spLocks noGrp="1"/>
          </p:cNvSpPr>
          <p:nvPr>
            <p:ph type="body" idx="1"/>
          </p:nvPr>
        </p:nvSpPr>
        <p:spPr>
          <a:noFill/>
          <a:ln/>
        </p:spPr>
        <p:txBody>
          <a:bodyPr/>
          <a:lstStyle/>
          <a:p>
            <a:endParaRPr lang="en-US" smtClean="0">
              <a:latin typeface="Arial" pitchFamily="34" charset="0"/>
            </a:endParaRPr>
          </a:p>
        </p:txBody>
      </p:sp>
      <p:sp>
        <p:nvSpPr>
          <p:cNvPr id="138244" name="Slide Number Placeholder 3"/>
          <p:cNvSpPr>
            <a:spLocks noGrp="1"/>
          </p:cNvSpPr>
          <p:nvPr>
            <p:ph type="sldNum" sz="quarter" idx="5"/>
          </p:nvPr>
        </p:nvSpPr>
        <p:spPr>
          <a:noFill/>
        </p:spPr>
        <p:txBody>
          <a:bodyPr/>
          <a:lstStyle/>
          <a:p>
            <a:fld id="{C123FB84-E732-454A-B399-5CC0A2D744B5}" type="slidenum">
              <a:rPr lang="en-US" smtClean="0">
                <a:latin typeface="Arial" pitchFamily="34" charset="0"/>
              </a:rPr>
              <a:pPr/>
              <a:t>21</a:t>
            </a:fld>
            <a:endParaRPr lang="en-US" smtClean="0">
              <a:latin typeface="Arial" pitchFamily="34"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Slide Image Placeholder 1"/>
          <p:cNvSpPr>
            <a:spLocks noGrp="1" noRot="1" noChangeAspect="1" noTextEdit="1"/>
          </p:cNvSpPr>
          <p:nvPr>
            <p:ph type="sldImg"/>
          </p:nvPr>
        </p:nvSpPr>
        <p:spPr>
          <a:ln/>
        </p:spPr>
      </p:sp>
      <p:sp>
        <p:nvSpPr>
          <p:cNvPr id="139267" name="Notes Placeholder 2"/>
          <p:cNvSpPr>
            <a:spLocks noGrp="1"/>
          </p:cNvSpPr>
          <p:nvPr>
            <p:ph type="body" idx="1"/>
          </p:nvPr>
        </p:nvSpPr>
        <p:spPr>
          <a:noFill/>
          <a:ln/>
        </p:spPr>
        <p:txBody>
          <a:bodyPr/>
          <a:lstStyle/>
          <a:p>
            <a:endParaRPr lang="en-US" smtClean="0">
              <a:latin typeface="Arial" pitchFamily="34" charset="0"/>
            </a:endParaRPr>
          </a:p>
        </p:txBody>
      </p:sp>
      <p:sp>
        <p:nvSpPr>
          <p:cNvPr id="139268" name="Slide Number Placeholder 3"/>
          <p:cNvSpPr>
            <a:spLocks noGrp="1"/>
          </p:cNvSpPr>
          <p:nvPr>
            <p:ph type="sldNum" sz="quarter" idx="5"/>
          </p:nvPr>
        </p:nvSpPr>
        <p:spPr>
          <a:noFill/>
        </p:spPr>
        <p:txBody>
          <a:bodyPr/>
          <a:lstStyle/>
          <a:p>
            <a:fld id="{7BE9AD82-1C54-4827-AD36-B1AC693D317F}" type="slidenum">
              <a:rPr lang="en-US" smtClean="0">
                <a:latin typeface="Arial" pitchFamily="34" charset="0"/>
              </a:rPr>
              <a:pPr/>
              <a:t>22</a:t>
            </a:fld>
            <a:endParaRPr lang="en-US" smtClean="0">
              <a:latin typeface="Arial" pitchFamily="34"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Slide Image Placeholder 1"/>
          <p:cNvSpPr>
            <a:spLocks noGrp="1" noRot="1" noChangeAspect="1" noTextEdit="1"/>
          </p:cNvSpPr>
          <p:nvPr>
            <p:ph type="sldImg"/>
          </p:nvPr>
        </p:nvSpPr>
        <p:spPr>
          <a:ln/>
        </p:spPr>
      </p:sp>
      <p:sp>
        <p:nvSpPr>
          <p:cNvPr id="140291" name="Notes Placeholder 2"/>
          <p:cNvSpPr>
            <a:spLocks noGrp="1"/>
          </p:cNvSpPr>
          <p:nvPr>
            <p:ph type="body" idx="1"/>
          </p:nvPr>
        </p:nvSpPr>
        <p:spPr>
          <a:noFill/>
          <a:ln/>
        </p:spPr>
        <p:txBody>
          <a:bodyPr/>
          <a:lstStyle/>
          <a:p>
            <a:r>
              <a:rPr lang="en-US" smtClean="0">
                <a:latin typeface="Arial" pitchFamily="34" charset="0"/>
              </a:rPr>
              <a:t>CCNA Discovery and CCNA Exploration use a segmented approach to instruction for students with different goals, skills, interests and educational backgrounds. </a:t>
            </a:r>
          </a:p>
          <a:p>
            <a:r>
              <a:rPr lang="en-US" smtClean="0">
                <a:latin typeface="Arial" pitchFamily="34" charset="0"/>
              </a:rPr>
              <a:t> All courses are designed to be delivered in a learning environment that combines face-to-face instruction with independent learning. This promotes student-centered, interactive learning and optimizes the learning environment for different types of learners – students who learn best with direct classroom support and students who are more self-directed.  </a:t>
            </a:r>
          </a:p>
          <a:p>
            <a:r>
              <a:rPr lang="en-US" smtClean="0">
                <a:latin typeface="Arial" pitchFamily="34" charset="0"/>
              </a:rPr>
              <a:t> Both curricula teach the same applied skills but present the information in different ways to appeal to different student segments, in order to build on their strengths and help all students succeed.</a:t>
            </a:r>
          </a:p>
          <a:p>
            <a:endParaRPr lang="en-US" smtClean="0">
              <a:latin typeface="Arial" pitchFamily="34" charset="0"/>
            </a:endParaRPr>
          </a:p>
        </p:txBody>
      </p:sp>
      <p:sp>
        <p:nvSpPr>
          <p:cNvPr id="140292" name="Slide Number Placeholder 3"/>
          <p:cNvSpPr>
            <a:spLocks noGrp="1"/>
          </p:cNvSpPr>
          <p:nvPr>
            <p:ph type="sldNum" sz="quarter" idx="5"/>
          </p:nvPr>
        </p:nvSpPr>
        <p:spPr>
          <a:noFill/>
        </p:spPr>
        <p:txBody>
          <a:bodyPr/>
          <a:lstStyle/>
          <a:p>
            <a:fld id="{3A80F151-A7B2-4224-820F-0CE4F6281472}" type="slidenum">
              <a:rPr lang="en-US" smtClean="0">
                <a:latin typeface="Arial" pitchFamily="34" charset="0"/>
              </a:rPr>
              <a:pPr/>
              <a:t>23</a:t>
            </a:fld>
            <a:endParaRPr lang="en-US" smtClean="0">
              <a:latin typeface="Arial" pitchFamily="34"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Slide Image Placeholder 1"/>
          <p:cNvSpPr>
            <a:spLocks noGrp="1" noRot="1" noChangeAspect="1" noTextEdit="1"/>
          </p:cNvSpPr>
          <p:nvPr>
            <p:ph type="sldImg"/>
          </p:nvPr>
        </p:nvSpPr>
        <p:spPr>
          <a:ln/>
        </p:spPr>
      </p:sp>
      <p:sp>
        <p:nvSpPr>
          <p:cNvPr id="141315" name="Notes Placeholder 2"/>
          <p:cNvSpPr>
            <a:spLocks noGrp="1"/>
          </p:cNvSpPr>
          <p:nvPr>
            <p:ph type="body" idx="1"/>
          </p:nvPr>
        </p:nvSpPr>
        <p:spPr>
          <a:noFill/>
          <a:ln/>
        </p:spPr>
        <p:txBody>
          <a:bodyPr/>
          <a:lstStyle/>
          <a:p>
            <a:endParaRPr lang="en-US" smtClean="0">
              <a:latin typeface="Arial" pitchFamily="34" charset="0"/>
            </a:endParaRPr>
          </a:p>
        </p:txBody>
      </p:sp>
      <p:sp>
        <p:nvSpPr>
          <p:cNvPr id="141316" name="Slide Number Placeholder 3"/>
          <p:cNvSpPr>
            <a:spLocks noGrp="1"/>
          </p:cNvSpPr>
          <p:nvPr>
            <p:ph type="sldNum" sz="quarter" idx="5"/>
          </p:nvPr>
        </p:nvSpPr>
        <p:spPr>
          <a:noFill/>
        </p:spPr>
        <p:txBody>
          <a:bodyPr/>
          <a:lstStyle/>
          <a:p>
            <a:fld id="{61635DFF-284E-4D08-9C47-D5BFC871A358}" type="slidenum">
              <a:rPr lang="en-US" smtClean="0">
                <a:latin typeface="Arial" pitchFamily="34" charset="0"/>
              </a:rPr>
              <a:pPr/>
              <a:t>24</a:t>
            </a:fld>
            <a:endParaRPr lang="en-US" smtClean="0">
              <a:latin typeface="Arial" pitchFamily="34"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2"/>
          <p:cNvSpPr>
            <a:spLocks noGrp="1" noRot="1" noChangeAspect="1" noChangeArrowheads="1" noTextEdit="1"/>
          </p:cNvSpPr>
          <p:nvPr>
            <p:ph type="sldImg"/>
          </p:nvPr>
        </p:nvSpPr>
        <p:spPr>
          <a:xfrm>
            <a:off x="871538" y="244475"/>
            <a:ext cx="5322887" cy="3992563"/>
          </a:xfrm>
          <a:ln/>
        </p:spPr>
      </p:sp>
      <p:sp>
        <p:nvSpPr>
          <p:cNvPr id="142339" name="Rectangle 3"/>
          <p:cNvSpPr>
            <a:spLocks noGrp="1" noChangeArrowheads="1"/>
          </p:cNvSpPr>
          <p:nvPr>
            <p:ph type="body" idx="1"/>
          </p:nvPr>
        </p:nvSpPr>
        <p:spPr>
          <a:xfrm>
            <a:off x="403225" y="4378325"/>
            <a:ext cx="6121400" cy="4251325"/>
          </a:xfrm>
          <a:noFill/>
          <a:ln/>
        </p:spPr>
        <p:txBody>
          <a:bodyPr lIns="95662" tIns="50183" rIns="95662" bIns="50183"/>
          <a:lstStyle/>
          <a:p>
            <a:r>
              <a:rPr lang="en-GB" smtClean="0">
                <a:latin typeface="Arial" pitchFamily="34" charset="0"/>
              </a:rPr>
              <a:t>There are three pathways to entry-level careers and CCNA certification</a:t>
            </a:r>
          </a:p>
          <a:p>
            <a:r>
              <a:rPr lang="en-US" smtClean="0">
                <a:latin typeface="Arial" pitchFamily="34" charset="0"/>
              </a:rPr>
              <a:t>Students learn the basics of routing, switching, and advanced technologies to help them prepare for Cisco CCENT and CCNA certifications </a:t>
            </a:r>
          </a:p>
          <a:p>
            <a:r>
              <a:rPr lang="en-US" smtClean="0">
                <a:latin typeface="Arial" pitchFamily="34" charset="0"/>
              </a:rPr>
              <a:t>CCENT and CCNA certifications are highly valued in the global networking industry and provide validation of the skills and knowledge required for entry-level networking careers.</a:t>
            </a:r>
          </a:p>
          <a:p>
            <a:r>
              <a:rPr lang="en-US" smtClean="0">
                <a:latin typeface="Arial" pitchFamily="34" charset="0"/>
              </a:rPr>
              <a:t>The first two courses of CCNA Discovery help students prepare for the CCENT certification exam. </a:t>
            </a:r>
          </a:p>
          <a:p>
            <a:r>
              <a:rPr lang="en-US" smtClean="0">
                <a:latin typeface="Arial" pitchFamily="34" charset="0"/>
              </a:rPr>
              <a:t>The entire four course series of CCNA Discovery or CCNA Exploration helps students prepare for the CCNA certification exam.</a:t>
            </a:r>
          </a:p>
          <a:p>
            <a:r>
              <a:rPr lang="en-US" smtClean="0">
                <a:latin typeface="Arial" pitchFamily="34" charset="0"/>
              </a:rPr>
              <a:t>Students can also follow a hybrid path consisting of the first two courses from the CCNA Discovery curricula, followed by courses 2-4 from the CCNA Exploration curricula. </a:t>
            </a:r>
          </a:p>
          <a:p>
            <a:endParaRPr lang="en-US" smtClean="0">
              <a:latin typeface="Arial" pitchFamily="34" charset="0"/>
            </a:endParaRPr>
          </a:p>
          <a:p>
            <a:endParaRPr lang="en-GB" smtClean="0">
              <a:latin typeface="Arial" pitchFamily="34"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2"/>
          <p:cNvSpPr>
            <a:spLocks noGrp="1" noRot="1" noChangeAspect="1" noChangeArrowheads="1" noTextEdit="1"/>
          </p:cNvSpPr>
          <p:nvPr>
            <p:ph type="sldImg"/>
          </p:nvPr>
        </p:nvSpPr>
        <p:spPr>
          <a:ln/>
        </p:spPr>
      </p:sp>
      <p:sp>
        <p:nvSpPr>
          <p:cNvPr id="143363" name="Rectangle 3"/>
          <p:cNvSpPr>
            <a:spLocks noGrp="1" noChangeArrowheads="1"/>
          </p:cNvSpPr>
          <p:nvPr>
            <p:ph type="body" idx="1"/>
          </p:nvPr>
        </p:nvSpPr>
        <p:spPr>
          <a:noFill/>
          <a:ln/>
        </p:spPr>
        <p:txBody>
          <a:bodyPr/>
          <a:lstStyle/>
          <a:p>
            <a:r>
              <a:rPr lang="en-US" smtClean="0">
                <a:latin typeface="Arial" pitchFamily="34" charset="0"/>
              </a:rPr>
              <a:t>Course credits are typically provided by institutions based on the programs students have taken to apply to other courses. Here we are offering suggested articulation options for students who have completed the  CCNA courses.</a:t>
            </a:r>
          </a:p>
          <a:p>
            <a:endParaRPr lang="en-US" smtClean="0">
              <a:latin typeface="Arial" pitchFamily="34"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Slide Image Placeholder 1"/>
          <p:cNvSpPr>
            <a:spLocks noGrp="1" noRot="1" noChangeAspect="1" noTextEdit="1"/>
          </p:cNvSpPr>
          <p:nvPr>
            <p:ph type="sldImg"/>
          </p:nvPr>
        </p:nvSpPr>
        <p:spPr>
          <a:ln/>
        </p:spPr>
      </p:sp>
      <p:sp>
        <p:nvSpPr>
          <p:cNvPr id="144387" name="Notes Placeholder 2"/>
          <p:cNvSpPr>
            <a:spLocks noGrp="1"/>
          </p:cNvSpPr>
          <p:nvPr>
            <p:ph type="body" idx="1"/>
          </p:nvPr>
        </p:nvSpPr>
        <p:spPr>
          <a:noFill/>
          <a:ln/>
        </p:spPr>
        <p:txBody>
          <a:bodyPr/>
          <a:lstStyle/>
          <a:p>
            <a:endParaRPr lang="en-US" smtClean="0">
              <a:latin typeface="Arial" pitchFamily="34" charset="0"/>
            </a:endParaRPr>
          </a:p>
        </p:txBody>
      </p:sp>
      <p:sp>
        <p:nvSpPr>
          <p:cNvPr id="144388" name="Slide Number Placeholder 3"/>
          <p:cNvSpPr>
            <a:spLocks noGrp="1"/>
          </p:cNvSpPr>
          <p:nvPr>
            <p:ph type="sldNum" sz="quarter" idx="5"/>
          </p:nvPr>
        </p:nvSpPr>
        <p:spPr>
          <a:noFill/>
        </p:spPr>
        <p:txBody>
          <a:bodyPr/>
          <a:lstStyle/>
          <a:p>
            <a:fld id="{4FC83D01-0BE5-498A-9789-717B26A8D84B}" type="slidenum">
              <a:rPr lang="en-US" smtClean="0">
                <a:latin typeface="Arial" pitchFamily="34" charset="0"/>
              </a:rPr>
              <a:pPr/>
              <a:t>27</a:t>
            </a:fld>
            <a:endParaRPr lang="en-US" smtClean="0">
              <a:latin typeface="Arial" pitchFamily="34"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2"/>
          <p:cNvSpPr>
            <a:spLocks noGrp="1" noRot="1" noChangeAspect="1" noChangeArrowheads="1" noTextEdit="1"/>
          </p:cNvSpPr>
          <p:nvPr>
            <p:ph type="sldImg"/>
          </p:nvPr>
        </p:nvSpPr>
        <p:spPr>
          <a:ln/>
        </p:spPr>
      </p:sp>
      <p:sp>
        <p:nvSpPr>
          <p:cNvPr id="145411" name="Rectangle 3"/>
          <p:cNvSpPr>
            <a:spLocks noGrp="1" noChangeArrowheads="1"/>
          </p:cNvSpPr>
          <p:nvPr>
            <p:ph type="body" idx="1"/>
          </p:nvPr>
        </p:nvSpPr>
        <p:spPr>
          <a:noFill/>
          <a:ln/>
        </p:spPr>
        <p:txBody>
          <a:bodyPr/>
          <a:lstStyle/>
          <a:p>
            <a:r>
              <a:rPr lang="en-US" smtClean="0">
                <a:latin typeface="Arial" pitchFamily="34" charset="0"/>
              </a:rPr>
              <a:t>We’ve created an interactive guide to help you understand the similarities and differences between CCNA Discovery and CCNA Exploration. </a:t>
            </a:r>
          </a:p>
          <a:p>
            <a:r>
              <a:rPr lang="en-US" smtClean="0">
                <a:latin typeface="Arial" pitchFamily="34" charset="0"/>
              </a:rPr>
              <a:t>The guide provides a good overview of our CCNA curricula and will help you understand the similarities and differences between CCNA Discovery and CCNA Exploration. As you navigate the tool, you can make selections to generate a curriculum recommendation that best fits your needs.</a:t>
            </a:r>
          </a:p>
          <a:p>
            <a:r>
              <a:rPr lang="en-US" smtClean="0">
                <a:latin typeface="Arial" pitchFamily="34" charset="0"/>
              </a:rPr>
              <a:t>The CCNA Curricula Guide includes examples of interactive activities, labs, videos, and games from the actual curricula to help you fully experience the courses instead of just reading about them. It also provides links to additional resources you can explore for more information.  </a:t>
            </a:r>
          </a:p>
          <a:p>
            <a:r>
              <a:rPr lang="en-US" smtClean="0">
                <a:latin typeface="Arial" pitchFamily="34" charset="0"/>
              </a:rPr>
              <a:t>This guide was primarily designed for education decision makers, but also provides a good overview for all administrators, instructors, counselors, parents, and prospective students. We encourage you to </a:t>
            </a:r>
            <a:r>
              <a:rPr lang="en-US" smtClean="0">
                <a:latin typeface="Arial" pitchFamily="34" charset="0"/>
                <a:hlinkClick r:id="rId3"/>
              </a:rPr>
              <a:t>launch and explore the guide</a:t>
            </a:r>
            <a:r>
              <a:rPr lang="en-US" smtClean="0">
                <a:latin typeface="Arial" pitchFamily="34" charset="0"/>
              </a:rPr>
              <a:t> and hope you’ll provide feedback by clicking the survey link on the recommendation page. </a:t>
            </a:r>
          </a:p>
          <a:p>
            <a:endParaRPr lang="en-US" smtClean="0">
              <a:latin typeface="Arial" pitchFamily="34" charset="0"/>
            </a:endParaRPr>
          </a:p>
          <a:p>
            <a:endParaRPr lang="en-US" smtClean="0">
              <a:latin typeface="Arial" pitchFamily="34"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Slide Image Placeholder 1"/>
          <p:cNvSpPr>
            <a:spLocks noGrp="1" noRot="1" noChangeAspect="1" noTextEdit="1"/>
          </p:cNvSpPr>
          <p:nvPr>
            <p:ph type="sldImg"/>
          </p:nvPr>
        </p:nvSpPr>
        <p:spPr>
          <a:ln/>
        </p:spPr>
      </p:sp>
      <p:sp>
        <p:nvSpPr>
          <p:cNvPr id="146435" name="Notes Placeholder 2"/>
          <p:cNvSpPr>
            <a:spLocks noGrp="1"/>
          </p:cNvSpPr>
          <p:nvPr>
            <p:ph type="body" idx="1"/>
          </p:nvPr>
        </p:nvSpPr>
        <p:spPr>
          <a:noFill/>
          <a:ln/>
        </p:spPr>
        <p:txBody>
          <a:bodyPr/>
          <a:lstStyle/>
          <a:p>
            <a:endParaRPr lang="en-US" smtClean="0">
              <a:latin typeface="Arial" pitchFamily="34" charset="0"/>
            </a:endParaRPr>
          </a:p>
        </p:txBody>
      </p:sp>
      <p:sp>
        <p:nvSpPr>
          <p:cNvPr id="146436" name="Slide Number Placeholder 3"/>
          <p:cNvSpPr>
            <a:spLocks noGrp="1"/>
          </p:cNvSpPr>
          <p:nvPr>
            <p:ph type="sldNum" sz="quarter" idx="5"/>
          </p:nvPr>
        </p:nvSpPr>
        <p:spPr>
          <a:noFill/>
        </p:spPr>
        <p:txBody>
          <a:bodyPr/>
          <a:lstStyle/>
          <a:p>
            <a:fld id="{F8D3B658-299C-46C9-937F-345AB880918F}" type="slidenum">
              <a:rPr lang="en-US" smtClean="0">
                <a:latin typeface="Arial" pitchFamily="34" charset="0"/>
              </a:rPr>
              <a:pPr/>
              <a:t>29</a:t>
            </a:fld>
            <a:endParaRPr lang="en-US" smtClean="0">
              <a:latin typeface="Arial" pitchFamily="34"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Slide Image Placeholder 1"/>
          <p:cNvSpPr>
            <a:spLocks noGrp="1" noRot="1" noChangeAspect="1" noTextEdit="1"/>
          </p:cNvSpPr>
          <p:nvPr>
            <p:ph type="sldImg"/>
          </p:nvPr>
        </p:nvSpPr>
        <p:spPr>
          <a:ln/>
        </p:spPr>
      </p:sp>
      <p:sp>
        <p:nvSpPr>
          <p:cNvPr id="147459" name="Notes Placeholder 2"/>
          <p:cNvSpPr>
            <a:spLocks noGrp="1"/>
          </p:cNvSpPr>
          <p:nvPr>
            <p:ph type="body" idx="1"/>
          </p:nvPr>
        </p:nvSpPr>
        <p:spPr>
          <a:noFill/>
          <a:ln/>
        </p:spPr>
        <p:txBody>
          <a:bodyPr/>
          <a:lstStyle/>
          <a:p>
            <a:endParaRPr lang="en-US" smtClean="0">
              <a:latin typeface="Arial" pitchFamily="34" charset="0"/>
            </a:endParaRPr>
          </a:p>
        </p:txBody>
      </p:sp>
      <p:sp>
        <p:nvSpPr>
          <p:cNvPr id="147460" name="Slide Number Placeholder 3"/>
          <p:cNvSpPr>
            <a:spLocks noGrp="1"/>
          </p:cNvSpPr>
          <p:nvPr>
            <p:ph type="sldNum" sz="quarter" idx="5"/>
          </p:nvPr>
        </p:nvSpPr>
        <p:spPr>
          <a:noFill/>
        </p:spPr>
        <p:txBody>
          <a:bodyPr/>
          <a:lstStyle/>
          <a:p>
            <a:fld id="{9B8F6E81-A8BC-4BC0-8475-E1DEE8AF70E9}" type="slidenum">
              <a:rPr lang="en-US" smtClean="0">
                <a:latin typeface="Arial" pitchFamily="34" charset="0"/>
              </a:rPr>
              <a:pPr/>
              <a:t>30</a:t>
            </a:fld>
            <a:endParaRPr lang="en-US" smtClean="0">
              <a:latin typeface="Arial" pitchFamily="34"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Slide Image Placeholder 1"/>
          <p:cNvSpPr>
            <a:spLocks noGrp="1" noRot="1" noChangeAspect="1" noTextEdit="1"/>
          </p:cNvSpPr>
          <p:nvPr>
            <p:ph type="sldImg"/>
          </p:nvPr>
        </p:nvSpPr>
        <p:spPr>
          <a:ln/>
        </p:spPr>
      </p:sp>
      <p:sp>
        <p:nvSpPr>
          <p:cNvPr id="120835" name="Notes Placeholder 2"/>
          <p:cNvSpPr>
            <a:spLocks noGrp="1"/>
          </p:cNvSpPr>
          <p:nvPr>
            <p:ph type="body" idx="1"/>
          </p:nvPr>
        </p:nvSpPr>
        <p:spPr>
          <a:noFill/>
          <a:ln/>
        </p:spPr>
        <p:txBody>
          <a:bodyPr/>
          <a:lstStyle/>
          <a:p>
            <a:endParaRPr lang="en-US" smtClean="0">
              <a:latin typeface="Arial" pitchFamily="34" charset="0"/>
            </a:endParaRPr>
          </a:p>
        </p:txBody>
      </p:sp>
      <p:sp>
        <p:nvSpPr>
          <p:cNvPr id="120836" name="Slide Number Placeholder 3"/>
          <p:cNvSpPr>
            <a:spLocks noGrp="1"/>
          </p:cNvSpPr>
          <p:nvPr>
            <p:ph type="sldNum" sz="quarter" idx="5"/>
          </p:nvPr>
        </p:nvSpPr>
        <p:spPr>
          <a:noFill/>
        </p:spPr>
        <p:txBody>
          <a:bodyPr/>
          <a:lstStyle/>
          <a:p>
            <a:fld id="{B8510955-3B66-4082-B973-6D671C7C0AEF}" type="slidenum">
              <a:rPr lang="en-US" smtClean="0">
                <a:latin typeface="Arial" pitchFamily="34" charset="0"/>
              </a:rPr>
              <a:pPr/>
              <a:t>4</a:t>
            </a:fld>
            <a:endParaRPr lang="en-US" smtClean="0">
              <a:latin typeface="Arial" pitchFamily="34"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Slide Image Placeholder 1"/>
          <p:cNvSpPr>
            <a:spLocks noGrp="1" noRot="1" noChangeAspect="1" noTextEdit="1"/>
          </p:cNvSpPr>
          <p:nvPr>
            <p:ph type="sldImg"/>
          </p:nvPr>
        </p:nvSpPr>
        <p:spPr>
          <a:ln/>
        </p:spPr>
      </p:sp>
      <p:sp>
        <p:nvSpPr>
          <p:cNvPr id="148483" name="Notes Placeholder 2"/>
          <p:cNvSpPr>
            <a:spLocks noGrp="1"/>
          </p:cNvSpPr>
          <p:nvPr>
            <p:ph type="body" idx="1"/>
          </p:nvPr>
        </p:nvSpPr>
        <p:spPr>
          <a:noFill/>
          <a:ln/>
        </p:spPr>
        <p:txBody>
          <a:bodyPr/>
          <a:lstStyle/>
          <a:p>
            <a:endParaRPr lang="en-US" smtClean="0">
              <a:latin typeface="Arial" pitchFamily="34" charset="0"/>
            </a:endParaRPr>
          </a:p>
        </p:txBody>
      </p:sp>
      <p:sp>
        <p:nvSpPr>
          <p:cNvPr id="148484" name="Slide Number Placeholder 3"/>
          <p:cNvSpPr>
            <a:spLocks noGrp="1"/>
          </p:cNvSpPr>
          <p:nvPr>
            <p:ph type="sldNum" sz="quarter" idx="5"/>
          </p:nvPr>
        </p:nvSpPr>
        <p:spPr>
          <a:noFill/>
        </p:spPr>
        <p:txBody>
          <a:bodyPr/>
          <a:lstStyle/>
          <a:p>
            <a:fld id="{2AA07010-BABE-4411-95A6-EAC9C9EEC5D4}" type="slidenum">
              <a:rPr lang="en-US" smtClean="0">
                <a:latin typeface="Arial" pitchFamily="34" charset="0"/>
              </a:rPr>
              <a:pPr/>
              <a:t>31</a:t>
            </a:fld>
            <a:endParaRPr lang="en-US" smtClean="0">
              <a:latin typeface="Arial" pitchFamily="34"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Slide Image Placeholder 1"/>
          <p:cNvSpPr>
            <a:spLocks noGrp="1" noRot="1" noChangeAspect="1" noTextEdit="1"/>
          </p:cNvSpPr>
          <p:nvPr>
            <p:ph type="sldImg"/>
          </p:nvPr>
        </p:nvSpPr>
        <p:spPr>
          <a:ln/>
        </p:spPr>
      </p:sp>
      <p:sp>
        <p:nvSpPr>
          <p:cNvPr id="149507" name="Notes Placeholder 2"/>
          <p:cNvSpPr>
            <a:spLocks noGrp="1"/>
          </p:cNvSpPr>
          <p:nvPr>
            <p:ph type="body" idx="1"/>
          </p:nvPr>
        </p:nvSpPr>
        <p:spPr>
          <a:noFill/>
          <a:ln/>
        </p:spPr>
        <p:txBody>
          <a:bodyPr/>
          <a:lstStyle/>
          <a:p>
            <a:endParaRPr lang="en-US" smtClean="0">
              <a:latin typeface="Arial" pitchFamily="34" charset="0"/>
            </a:endParaRPr>
          </a:p>
        </p:txBody>
      </p:sp>
      <p:sp>
        <p:nvSpPr>
          <p:cNvPr id="149508" name="Slide Number Placeholder 3"/>
          <p:cNvSpPr>
            <a:spLocks noGrp="1"/>
          </p:cNvSpPr>
          <p:nvPr>
            <p:ph type="sldNum" sz="quarter" idx="5"/>
          </p:nvPr>
        </p:nvSpPr>
        <p:spPr>
          <a:noFill/>
        </p:spPr>
        <p:txBody>
          <a:bodyPr/>
          <a:lstStyle/>
          <a:p>
            <a:fld id="{0A36153A-6CF9-467E-9187-50CC24F63D69}" type="slidenum">
              <a:rPr lang="en-US" smtClean="0">
                <a:latin typeface="Arial" pitchFamily="34" charset="0"/>
              </a:rPr>
              <a:pPr/>
              <a:t>32</a:t>
            </a:fld>
            <a:endParaRPr lang="en-US" smtClean="0">
              <a:latin typeface="Arial" pitchFamily="34"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2"/>
          <p:cNvSpPr>
            <a:spLocks noGrp="1" noRot="1" noChangeAspect="1" noChangeArrowheads="1" noTextEdit="1"/>
          </p:cNvSpPr>
          <p:nvPr>
            <p:ph type="sldImg"/>
          </p:nvPr>
        </p:nvSpPr>
        <p:spPr>
          <a:ln/>
        </p:spPr>
      </p:sp>
      <p:sp>
        <p:nvSpPr>
          <p:cNvPr id="150531" name="Rectangle 3"/>
          <p:cNvSpPr>
            <a:spLocks noGrp="1" noChangeArrowheads="1"/>
          </p:cNvSpPr>
          <p:nvPr>
            <p:ph type="body" idx="1"/>
          </p:nvPr>
        </p:nvSpPr>
        <p:spPr>
          <a:noFill/>
          <a:ln/>
        </p:spPr>
        <p:txBody>
          <a:bodyPr/>
          <a:lstStyle/>
          <a:p>
            <a:r>
              <a:rPr lang="en-US" smtClean="0">
                <a:latin typeface="Arial" pitchFamily="34" charset="0"/>
              </a:rPr>
              <a:t>Packet Tracer far more than just another network simulation tool, it is primarily a teaching and learning software application.</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2"/>
          <p:cNvSpPr>
            <a:spLocks noGrp="1" noRot="1" noChangeAspect="1" noChangeArrowheads="1" noTextEdit="1"/>
          </p:cNvSpPr>
          <p:nvPr>
            <p:ph type="sldImg"/>
          </p:nvPr>
        </p:nvSpPr>
        <p:spPr>
          <a:ln/>
        </p:spPr>
      </p:sp>
      <p:sp>
        <p:nvSpPr>
          <p:cNvPr id="151555" name="Rectangle 3"/>
          <p:cNvSpPr>
            <a:spLocks noGrp="1" noChangeArrowheads="1"/>
          </p:cNvSpPr>
          <p:nvPr>
            <p:ph type="body" idx="1"/>
          </p:nvPr>
        </p:nvSpPr>
        <p:spPr>
          <a:noFill/>
          <a:ln/>
        </p:spPr>
        <p:txBody>
          <a:bodyPr/>
          <a:lstStyle/>
          <a:p>
            <a:r>
              <a:rPr lang="en-US" smtClean="0">
                <a:latin typeface="Arial" pitchFamily="34" charset="0"/>
              </a:rPr>
              <a:t>Innovative features of Packet Tracer help students and teachers collaborate, solve problems, and learn concepts in an engaging and dynamic social environment. Some of the benefits of Packet Tracer are as follows:</a:t>
            </a:r>
          </a:p>
          <a:p>
            <a:r>
              <a:rPr lang="en-US" smtClean="0">
                <a:latin typeface="Arial" pitchFamily="34" charset="0"/>
              </a:rPr>
              <a:t>Provides a realistic simulation and visualization learning environment that supplements classroom equipment</a:t>
            </a:r>
          </a:p>
          <a:p>
            <a:r>
              <a:rPr lang="en-US" smtClean="0">
                <a:latin typeface="Arial" pitchFamily="34" charset="0"/>
              </a:rPr>
              <a:t>Enables multiuser, real-time collaboration and competition for dynamic learning </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2"/>
          <p:cNvSpPr>
            <a:spLocks noGrp="1" noRot="1" noChangeAspect="1" noChangeArrowheads="1" noTextEdit="1"/>
          </p:cNvSpPr>
          <p:nvPr>
            <p:ph type="sldImg"/>
          </p:nvPr>
        </p:nvSpPr>
        <p:spPr>
          <a:ln/>
        </p:spPr>
      </p:sp>
      <p:sp>
        <p:nvSpPr>
          <p:cNvPr id="153603" name="Rectangle 3"/>
          <p:cNvSpPr>
            <a:spLocks noGrp="1" noChangeArrowheads="1"/>
          </p:cNvSpPr>
          <p:nvPr>
            <p:ph type="body" idx="1"/>
          </p:nvPr>
        </p:nvSpPr>
        <p:spPr>
          <a:noFill/>
          <a:ln/>
        </p:spPr>
        <p:txBody>
          <a:bodyPr/>
          <a:lstStyle/>
          <a:p>
            <a:r>
              <a:rPr lang="en-GB" smtClean="0">
                <a:latin typeface="Arial" pitchFamily="34" charset="0"/>
              </a:rPr>
              <a:t>Packet Tracer is a foundational teaching tool for </a:t>
            </a:r>
            <a:r>
              <a:rPr lang="en-GB" b="1" smtClean="0">
                <a:latin typeface="Arial" pitchFamily="34" charset="0"/>
              </a:rPr>
              <a:t>CCNA Discovery</a:t>
            </a:r>
            <a:r>
              <a:rPr lang="en-GB" smtClean="0">
                <a:latin typeface="Arial" pitchFamily="34" charset="0"/>
              </a:rPr>
              <a:t> and </a:t>
            </a:r>
            <a:r>
              <a:rPr lang="en-GB" b="1" smtClean="0">
                <a:latin typeface="Arial" pitchFamily="34" charset="0"/>
              </a:rPr>
              <a:t>CCNA Exploration</a:t>
            </a:r>
            <a:r>
              <a:rPr lang="en-GB" smtClean="0">
                <a:latin typeface="Arial" pitchFamily="34" charset="0"/>
              </a:rPr>
              <a:t>. Both curricula include embedded e-doing, which applies the principle that people learn best by interacting with computer-based activities. Interactive learning promotes the exploration of networking concepts and experimentation with tools such as Packet Tracer and Flash-based activities to help students develop a greater understanding of networking technologies.  Packet Tracer activities are embedded in the course content.</a:t>
            </a:r>
            <a:endParaRPr lang="en-US" smtClean="0">
              <a:latin typeface="Arial" pitchFamily="34" charset="0"/>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11"/>
          <p:cNvSpPr txBox="1">
            <a:spLocks noGrp="1" noChangeArrowheads="1"/>
          </p:cNvSpPr>
          <p:nvPr/>
        </p:nvSpPr>
        <p:spPr bwMode="auto">
          <a:xfrm>
            <a:off x="5929313" y="8680450"/>
            <a:ext cx="811212" cy="287338"/>
          </a:xfrm>
          <a:prstGeom prst="rect">
            <a:avLst/>
          </a:prstGeom>
          <a:noFill/>
          <a:ln w="9525">
            <a:noFill/>
            <a:miter lim="800000"/>
            <a:headEnd/>
            <a:tailEnd/>
          </a:ln>
        </p:spPr>
        <p:txBody>
          <a:bodyPr lIns="18813" tIns="0" rIns="18813" bIns="0" anchor="b"/>
          <a:lstStyle/>
          <a:p>
            <a:pPr algn="r" defTabSz="903288" eaLnBrk="0" hangingPunct="0">
              <a:lnSpc>
                <a:spcPct val="90000"/>
              </a:lnSpc>
            </a:pPr>
            <a:fld id="{DB24E74F-C60F-44B9-A699-42C167C19B30}" type="slidenum">
              <a:rPr lang="en-US" sz="800" smtClean="0">
                <a:solidFill>
                  <a:srgbClr val="000000"/>
                </a:solidFill>
                <a:latin typeface="Arial" charset="0"/>
                <a:ea typeface="ＭＳ Ｐゴシック" pitchFamily="34" charset="-128"/>
                <a:cs typeface="Arial" charset="0"/>
              </a:rPr>
              <a:pPr algn="r" defTabSz="903288" eaLnBrk="0" hangingPunct="0">
                <a:lnSpc>
                  <a:spcPct val="90000"/>
                </a:lnSpc>
              </a:pPr>
              <a:t>36</a:t>
            </a:fld>
            <a:endParaRPr lang="en-US" sz="800" smtClean="0">
              <a:solidFill>
                <a:srgbClr val="000000"/>
              </a:solidFill>
              <a:latin typeface="Arial" charset="0"/>
              <a:ea typeface="ＭＳ Ｐゴシック" pitchFamily="34" charset="-128"/>
              <a:cs typeface="Arial" charset="0"/>
            </a:endParaRPr>
          </a:p>
        </p:txBody>
      </p:sp>
      <p:sp>
        <p:nvSpPr>
          <p:cNvPr id="39939" name="Rectangle 2"/>
          <p:cNvSpPr>
            <a:spLocks noGrp="1" noRot="1" noChangeAspect="1" noChangeArrowheads="1" noTextEdit="1"/>
          </p:cNvSpPr>
          <p:nvPr>
            <p:ph type="sldImg"/>
          </p:nvPr>
        </p:nvSpPr>
        <p:spPr>
          <a:xfrm>
            <a:off x="1182688" y="696913"/>
            <a:ext cx="4648200" cy="3486150"/>
          </a:xfrm>
          <a:ln/>
        </p:spPr>
      </p:sp>
      <p:sp>
        <p:nvSpPr>
          <p:cNvPr id="39940" name="Rectangle 3"/>
          <p:cNvSpPr>
            <a:spLocks noGrp="1" noChangeArrowheads="1"/>
          </p:cNvSpPr>
          <p:nvPr>
            <p:ph type="body" idx="1"/>
          </p:nvPr>
        </p:nvSpPr>
        <p:spPr>
          <a:xfrm>
            <a:off x="935038" y="4183063"/>
            <a:ext cx="5805487" cy="4227512"/>
          </a:xfrm>
          <a:noFill/>
          <a:ln/>
        </p:spPr>
        <p:txBody>
          <a:bodyPr lIns="95635" tIns="50169" rIns="95635" bIns="50169"/>
          <a:lstStyle/>
          <a:p>
            <a:pPr>
              <a:buFontTx/>
              <a:buNone/>
            </a:pPr>
            <a:r>
              <a:rPr lang="en-US" sz="1100" smtClean="0">
                <a:ea typeface="ＭＳ Ｐゴシック" pitchFamily="34" charset="-128"/>
              </a:rPr>
              <a:t>The Networking Academy program has always emphasized the hands-on, “e-doing” aspect of learning, which re-enforces skills and helps students gain confidence that they can actually perform the tasks they have learned in the classroom. </a:t>
            </a:r>
          </a:p>
          <a:p>
            <a:pPr>
              <a:buFontTx/>
              <a:buNone/>
            </a:pPr>
            <a:r>
              <a:rPr lang="en-US" sz="1100" b="1" smtClean="0">
                <a:ea typeface="ＭＳ Ｐゴシック" pitchFamily="34" charset="-128"/>
              </a:rPr>
              <a:t>Key features/benefits of Packet Tracer Skills Assessments include:</a:t>
            </a:r>
          </a:p>
          <a:p>
            <a:r>
              <a:rPr lang="en-US" sz="1100" smtClean="0">
                <a:ea typeface="ＭＳ Ｐゴシック" pitchFamily="34" charset="-128"/>
              </a:rPr>
              <a:t>Authentic tasks, complex and performance based  </a:t>
            </a:r>
          </a:p>
          <a:p>
            <a:r>
              <a:rPr lang="en-US" sz="1100" smtClean="0">
                <a:ea typeface="ＭＳ Ｐゴシック" pitchFamily="34" charset="-128"/>
              </a:rPr>
              <a:t>Rich, immediate feedback  </a:t>
            </a:r>
          </a:p>
          <a:p>
            <a:pPr lvl="1"/>
            <a:r>
              <a:rPr lang="en-US" sz="1100" smtClean="0">
                <a:ea typeface="ＭＳ Ｐゴシック" pitchFamily="34" charset="-128"/>
              </a:rPr>
              <a:t>feedback helps students assess their mastery of critical networking skills and areas needing improvement</a:t>
            </a:r>
          </a:p>
          <a:p>
            <a:pPr lvl="1"/>
            <a:r>
              <a:rPr lang="en-US" sz="1100" smtClean="0">
                <a:ea typeface="ＭＳ Ｐゴシック" pitchFamily="34" charset="-128"/>
              </a:rPr>
              <a:t>feedback helps instructors gauge teaching effectiveness</a:t>
            </a:r>
          </a:p>
          <a:p>
            <a:r>
              <a:rPr lang="en-US" sz="1100" smtClean="0">
                <a:ea typeface="ＭＳ Ｐゴシック" pitchFamily="34" charset="-128"/>
              </a:rPr>
              <a:t>Online, centrally administered environment</a:t>
            </a:r>
          </a:p>
          <a:p>
            <a:r>
              <a:rPr lang="en-US" sz="1100" smtClean="0">
                <a:ea typeface="ＭＳ Ｐゴシック" pitchFamily="34" charset="-128"/>
              </a:rPr>
              <a:t>Automatically scored and integrated with gradebook</a:t>
            </a:r>
          </a:p>
          <a:p>
            <a:r>
              <a:rPr lang="en-US" sz="1100" smtClean="0">
                <a:ea typeface="ＭＳ Ｐゴシック" pitchFamily="34" charset="-128"/>
              </a:rPr>
              <a:t>Students practice in familiar Packet Tracer simulation environment used in the curriculum </a:t>
            </a:r>
          </a:p>
          <a:p>
            <a:r>
              <a:rPr lang="en-US" sz="1100" smtClean="0">
                <a:ea typeface="ＭＳ Ｐゴシック" pitchFamily="34" charset="-128"/>
              </a:rPr>
              <a:t>Measures performance in addition to knowledge</a:t>
            </a:r>
          </a:p>
          <a:p>
            <a:r>
              <a:rPr lang="en-US" sz="1100" smtClean="0">
                <a:ea typeface="ＭＳ Ｐゴシック" pitchFamily="34" charset="-128"/>
              </a:rPr>
              <a:t>Allows simultaneous testing for large numbers of students </a:t>
            </a:r>
          </a:p>
          <a:p>
            <a:r>
              <a:rPr lang="en-US" sz="1100" smtClean="0">
                <a:ea typeface="ＭＳ Ｐゴシック" pitchFamily="34" charset="-128"/>
              </a:rPr>
              <a:t>Students can take practice exam without accessing real equipment</a:t>
            </a:r>
          </a:p>
          <a:p>
            <a:pPr lvl="1"/>
            <a:r>
              <a:rPr lang="en-US" sz="1100" smtClean="0">
                <a:ea typeface="ＭＳ Ｐゴシック" pitchFamily="34" charset="-128"/>
              </a:rPr>
              <a:t>Students can use Packet Tracer Skills Assessments both inside and outside the classroom, to learn at their own pace, and at their own convenience (Internet connection required)</a:t>
            </a:r>
          </a:p>
          <a:p>
            <a:r>
              <a:rPr lang="en-US" sz="1100" smtClean="0">
                <a:ea typeface="ＭＳ Ｐゴシック" pitchFamily="34" charset="-128"/>
              </a:rPr>
              <a:t>Helps instill confidence when preparing for the actual hands-on skills exam </a:t>
            </a:r>
          </a:p>
          <a:p>
            <a:r>
              <a:rPr lang="en-US" sz="1100" smtClean="0">
                <a:ea typeface="ＭＳ Ｐゴシック" pitchFamily="34" charset="-128"/>
              </a:rPr>
              <a:t>Packet Tracer Skills Assessments are an innovative example of 21st century assessment integrated with networking technology curriculum</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Image Placeholder 1"/>
          <p:cNvSpPr>
            <a:spLocks noGrp="1" noRot="1" noChangeAspect="1" noTextEdit="1"/>
          </p:cNvSpPr>
          <p:nvPr>
            <p:ph type="sldImg"/>
          </p:nvPr>
        </p:nvSpPr>
        <p:spPr>
          <a:ln/>
        </p:spPr>
      </p:sp>
      <p:sp>
        <p:nvSpPr>
          <p:cNvPr id="43011" name="Notes Placeholder 2"/>
          <p:cNvSpPr>
            <a:spLocks noGrp="1"/>
          </p:cNvSpPr>
          <p:nvPr>
            <p:ph type="body" idx="1"/>
          </p:nvPr>
        </p:nvSpPr>
        <p:spPr>
          <a:noFill/>
          <a:ln/>
        </p:spPr>
        <p:txBody>
          <a:bodyPr/>
          <a:lstStyle/>
          <a:p>
            <a:endParaRPr lang="en-US" smtClean="0"/>
          </a:p>
        </p:txBody>
      </p:sp>
      <p:sp>
        <p:nvSpPr>
          <p:cNvPr id="43012" name="Slide Number Placeholder 3"/>
          <p:cNvSpPr>
            <a:spLocks noGrp="1"/>
          </p:cNvSpPr>
          <p:nvPr>
            <p:ph type="sldNum" sz="quarter" idx="5"/>
          </p:nvPr>
        </p:nvSpPr>
        <p:spPr>
          <a:noFill/>
        </p:spPr>
        <p:txBody>
          <a:bodyPr/>
          <a:lstStyle/>
          <a:p>
            <a:fld id="{229E0962-181B-4062-809A-6216357E8DCE}" type="slidenum">
              <a:rPr lang="en-US">
                <a:solidFill>
                  <a:srgbClr val="000000"/>
                </a:solidFill>
              </a:rPr>
              <a:pPr/>
              <a:t>37</a:t>
            </a:fld>
            <a:endParaRPr lang="en-US">
              <a:solidFill>
                <a:srgbClr val="000000"/>
              </a:solidFill>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Slide Image Placeholder 1"/>
          <p:cNvSpPr>
            <a:spLocks noGrp="1" noRot="1" noChangeAspect="1" noTextEdit="1"/>
          </p:cNvSpPr>
          <p:nvPr>
            <p:ph type="sldImg"/>
          </p:nvPr>
        </p:nvSpPr>
        <p:spPr>
          <a:ln/>
        </p:spPr>
      </p:sp>
      <p:sp>
        <p:nvSpPr>
          <p:cNvPr id="154627" name="Notes Placeholder 2"/>
          <p:cNvSpPr>
            <a:spLocks noGrp="1"/>
          </p:cNvSpPr>
          <p:nvPr>
            <p:ph type="body" idx="1"/>
          </p:nvPr>
        </p:nvSpPr>
        <p:spPr>
          <a:noFill/>
          <a:ln/>
        </p:spPr>
        <p:txBody>
          <a:bodyPr/>
          <a:lstStyle/>
          <a:p>
            <a:endParaRPr lang="en-US" smtClean="0">
              <a:latin typeface="Arial" pitchFamily="34" charset="0"/>
            </a:endParaRPr>
          </a:p>
        </p:txBody>
      </p:sp>
      <p:sp>
        <p:nvSpPr>
          <p:cNvPr id="154628" name="Slide Number Placeholder 3"/>
          <p:cNvSpPr>
            <a:spLocks noGrp="1"/>
          </p:cNvSpPr>
          <p:nvPr>
            <p:ph type="sldNum" sz="quarter" idx="5"/>
          </p:nvPr>
        </p:nvSpPr>
        <p:spPr>
          <a:noFill/>
        </p:spPr>
        <p:txBody>
          <a:bodyPr/>
          <a:lstStyle/>
          <a:p>
            <a:fld id="{D2B06099-708B-42E5-A482-58A63472542D}" type="slidenum">
              <a:rPr lang="en-US" smtClean="0">
                <a:latin typeface="Arial" pitchFamily="34" charset="0"/>
              </a:rPr>
              <a:pPr/>
              <a:t>38</a:t>
            </a:fld>
            <a:endParaRPr lang="en-US" smtClean="0">
              <a:latin typeface="Arial" pitchFamily="34" charset="0"/>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Slide Image Placeholder 1"/>
          <p:cNvSpPr>
            <a:spLocks noGrp="1" noRot="1" noChangeAspect="1" noTextEdit="1"/>
          </p:cNvSpPr>
          <p:nvPr>
            <p:ph type="sldImg"/>
          </p:nvPr>
        </p:nvSpPr>
        <p:spPr>
          <a:ln/>
        </p:spPr>
      </p:sp>
      <p:sp>
        <p:nvSpPr>
          <p:cNvPr id="155651" name="Notes Placeholder 2"/>
          <p:cNvSpPr>
            <a:spLocks noGrp="1"/>
          </p:cNvSpPr>
          <p:nvPr>
            <p:ph type="body" idx="1"/>
          </p:nvPr>
        </p:nvSpPr>
        <p:spPr>
          <a:noFill/>
          <a:ln/>
        </p:spPr>
        <p:txBody>
          <a:bodyPr/>
          <a:lstStyle/>
          <a:p>
            <a:endParaRPr lang="en-US" smtClean="0">
              <a:latin typeface="Arial" pitchFamily="34" charset="0"/>
            </a:endParaRPr>
          </a:p>
        </p:txBody>
      </p:sp>
      <p:sp>
        <p:nvSpPr>
          <p:cNvPr id="155652" name="Slide Number Placeholder 3"/>
          <p:cNvSpPr>
            <a:spLocks noGrp="1"/>
          </p:cNvSpPr>
          <p:nvPr>
            <p:ph type="sldNum" sz="quarter" idx="5"/>
          </p:nvPr>
        </p:nvSpPr>
        <p:spPr>
          <a:noFill/>
        </p:spPr>
        <p:txBody>
          <a:bodyPr/>
          <a:lstStyle/>
          <a:p>
            <a:fld id="{8B09EFFA-7D53-46D1-B147-68F003B10650}" type="slidenum">
              <a:rPr lang="en-US" smtClean="0">
                <a:latin typeface="Arial" pitchFamily="34" charset="0"/>
              </a:rPr>
              <a:pPr/>
              <a:t>39</a:t>
            </a:fld>
            <a:endParaRPr lang="en-US" smtClean="0">
              <a:latin typeface="Arial" pitchFamily="34" charset="0"/>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Slide Image Placeholder 1"/>
          <p:cNvSpPr>
            <a:spLocks noGrp="1" noRot="1" noChangeAspect="1" noTextEdit="1"/>
          </p:cNvSpPr>
          <p:nvPr>
            <p:ph type="sldImg"/>
          </p:nvPr>
        </p:nvSpPr>
        <p:spPr>
          <a:ln/>
        </p:spPr>
      </p:sp>
      <p:sp>
        <p:nvSpPr>
          <p:cNvPr id="156675" name="Notes Placeholder 2"/>
          <p:cNvSpPr>
            <a:spLocks noGrp="1"/>
          </p:cNvSpPr>
          <p:nvPr>
            <p:ph type="body" idx="1"/>
          </p:nvPr>
        </p:nvSpPr>
        <p:spPr>
          <a:noFill/>
          <a:ln/>
        </p:spPr>
        <p:txBody>
          <a:bodyPr/>
          <a:lstStyle/>
          <a:p>
            <a:endParaRPr lang="en-US" smtClean="0">
              <a:latin typeface="Arial" pitchFamily="34" charset="0"/>
            </a:endParaRPr>
          </a:p>
        </p:txBody>
      </p:sp>
      <p:sp>
        <p:nvSpPr>
          <p:cNvPr id="156676" name="Slide Number Placeholder 3"/>
          <p:cNvSpPr>
            <a:spLocks noGrp="1"/>
          </p:cNvSpPr>
          <p:nvPr>
            <p:ph type="sldNum" sz="quarter" idx="5"/>
          </p:nvPr>
        </p:nvSpPr>
        <p:spPr>
          <a:noFill/>
        </p:spPr>
        <p:txBody>
          <a:bodyPr/>
          <a:lstStyle/>
          <a:p>
            <a:fld id="{6BD88EB2-5E1D-4CCC-85F9-E4F154747F6E}" type="slidenum">
              <a:rPr lang="en-US" smtClean="0">
                <a:latin typeface="Arial" pitchFamily="34" charset="0"/>
              </a:rPr>
              <a:pPr/>
              <a:t>40</a:t>
            </a:fld>
            <a:endParaRPr lang="en-US" smtClean="0">
              <a:latin typeface="Arial" pitchFamily="34"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Slide Image Placeholder 1"/>
          <p:cNvSpPr>
            <a:spLocks noGrp="1" noRot="1" noChangeAspect="1" noTextEdit="1"/>
          </p:cNvSpPr>
          <p:nvPr>
            <p:ph type="sldImg"/>
          </p:nvPr>
        </p:nvSpPr>
        <p:spPr>
          <a:ln/>
        </p:spPr>
      </p:sp>
      <p:sp>
        <p:nvSpPr>
          <p:cNvPr id="121859" name="Notes Placeholder 2"/>
          <p:cNvSpPr>
            <a:spLocks noGrp="1"/>
          </p:cNvSpPr>
          <p:nvPr>
            <p:ph type="body" idx="1"/>
          </p:nvPr>
        </p:nvSpPr>
        <p:spPr>
          <a:noFill/>
          <a:ln/>
        </p:spPr>
        <p:txBody>
          <a:bodyPr/>
          <a:lstStyle/>
          <a:p>
            <a:endParaRPr lang="en-US" smtClean="0">
              <a:latin typeface="Arial" pitchFamily="34" charset="0"/>
            </a:endParaRPr>
          </a:p>
        </p:txBody>
      </p:sp>
      <p:sp>
        <p:nvSpPr>
          <p:cNvPr id="121860" name="Slide Number Placeholder 3"/>
          <p:cNvSpPr>
            <a:spLocks noGrp="1"/>
          </p:cNvSpPr>
          <p:nvPr>
            <p:ph type="sldNum" sz="quarter" idx="5"/>
          </p:nvPr>
        </p:nvSpPr>
        <p:spPr>
          <a:noFill/>
        </p:spPr>
        <p:txBody>
          <a:bodyPr/>
          <a:lstStyle/>
          <a:p>
            <a:fld id="{035FD50E-6FBF-45ED-AA5B-ADD265D93F85}" type="slidenum">
              <a:rPr lang="en-US" smtClean="0">
                <a:latin typeface="Arial" pitchFamily="34" charset="0"/>
              </a:rPr>
              <a:pPr/>
              <a:t>5</a:t>
            </a:fld>
            <a:endParaRPr lang="en-US" smtClean="0">
              <a:latin typeface="Arial" pitchFamily="34" charset="0"/>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2"/>
          <p:cNvSpPr>
            <a:spLocks noGrp="1" noRot="1" noChangeAspect="1" noChangeArrowheads="1" noTextEdit="1"/>
          </p:cNvSpPr>
          <p:nvPr>
            <p:ph type="sldImg"/>
          </p:nvPr>
        </p:nvSpPr>
        <p:spPr>
          <a:ln/>
        </p:spPr>
      </p:sp>
      <p:sp>
        <p:nvSpPr>
          <p:cNvPr id="157699" name="Rectangle 3"/>
          <p:cNvSpPr>
            <a:spLocks noGrp="1" noChangeArrowheads="1"/>
          </p:cNvSpPr>
          <p:nvPr>
            <p:ph type="body" idx="1"/>
          </p:nvPr>
        </p:nvSpPr>
        <p:spPr>
          <a:noFill/>
          <a:ln/>
        </p:spPr>
        <p:txBody>
          <a:bodyPr/>
          <a:lstStyle/>
          <a:p>
            <a:endParaRPr lang="en-US" smtClean="0">
              <a:latin typeface="Arial" pitchFamily="34" charset="0"/>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Slide Image Placeholder 1"/>
          <p:cNvSpPr>
            <a:spLocks noGrp="1" noRot="1" noChangeAspect="1" noTextEdit="1"/>
          </p:cNvSpPr>
          <p:nvPr>
            <p:ph type="sldImg"/>
          </p:nvPr>
        </p:nvSpPr>
        <p:spPr>
          <a:ln/>
        </p:spPr>
      </p:sp>
      <p:sp>
        <p:nvSpPr>
          <p:cNvPr id="158723" name="Notes Placeholder 2"/>
          <p:cNvSpPr>
            <a:spLocks noGrp="1"/>
          </p:cNvSpPr>
          <p:nvPr>
            <p:ph type="body" idx="1"/>
          </p:nvPr>
        </p:nvSpPr>
        <p:spPr>
          <a:noFill/>
          <a:ln/>
        </p:spPr>
        <p:txBody>
          <a:bodyPr/>
          <a:lstStyle/>
          <a:p>
            <a:endParaRPr lang="en-US" smtClean="0">
              <a:latin typeface="Arial" pitchFamily="34" charset="0"/>
            </a:endParaRPr>
          </a:p>
          <a:p>
            <a:endParaRPr lang="en-US" smtClean="0">
              <a:latin typeface="Arial" pitchFamily="34" charset="0"/>
            </a:endParaRPr>
          </a:p>
          <a:p>
            <a:endParaRPr lang="en-US" smtClean="0">
              <a:latin typeface="Arial" pitchFamily="34" charset="0"/>
            </a:endParaRPr>
          </a:p>
          <a:p>
            <a:endParaRPr lang="en-US" smtClean="0">
              <a:latin typeface="Arial" pitchFamily="34" charset="0"/>
            </a:endParaRPr>
          </a:p>
          <a:p>
            <a:endParaRPr lang="en-US" smtClean="0">
              <a:latin typeface="Arial" pitchFamily="34" charset="0"/>
            </a:endParaRPr>
          </a:p>
        </p:txBody>
      </p:sp>
      <p:sp>
        <p:nvSpPr>
          <p:cNvPr id="158724" name="Slide Number Placeholder 3"/>
          <p:cNvSpPr>
            <a:spLocks noGrp="1"/>
          </p:cNvSpPr>
          <p:nvPr>
            <p:ph type="sldNum" sz="quarter" idx="5"/>
          </p:nvPr>
        </p:nvSpPr>
        <p:spPr>
          <a:noFill/>
        </p:spPr>
        <p:txBody>
          <a:bodyPr/>
          <a:lstStyle/>
          <a:p>
            <a:fld id="{6355B9F3-A7BD-4F27-B446-C12F627317C2}" type="slidenum">
              <a:rPr lang="en-US" smtClean="0">
                <a:latin typeface="Arial" pitchFamily="34" charset="0"/>
              </a:rPr>
              <a:pPr/>
              <a:t>42</a:t>
            </a:fld>
            <a:endParaRPr lang="en-US" smtClean="0">
              <a:latin typeface="Arial" pitchFamily="34" charset="0"/>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2"/>
          <p:cNvSpPr>
            <a:spLocks noGrp="1" noRot="1" noChangeAspect="1" noChangeArrowheads="1" noTextEdit="1"/>
          </p:cNvSpPr>
          <p:nvPr>
            <p:ph type="sldImg"/>
          </p:nvPr>
        </p:nvSpPr>
        <p:spPr>
          <a:ln/>
        </p:spPr>
      </p:sp>
      <p:sp>
        <p:nvSpPr>
          <p:cNvPr id="159747" name="Rectangle 3"/>
          <p:cNvSpPr>
            <a:spLocks noGrp="1" noChangeArrowheads="1"/>
          </p:cNvSpPr>
          <p:nvPr>
            <p:ph type="body" idx="1"/>
          </p:nvPr>
        </p:nvSpPr>
        <p:spPr>
          <a:noFill/>
          <a:ln/>
        </p:spPr>
        <p:txBody>
          <a:bodyPr/>
          <a:lstStyle/>
          <a:p>
            <a:endParaRPr lang="en-US" smtClean="0">
              <a:latin typeface="Arial" pitchFamily="34" charset="0"/>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Slide Image Placeholder 1"/>
          <p:cNvSpPr>
            <a:spLocks noGrp="1" noRot="1" noChangeAspect="1" noTextEdit="1"/>
          </p:cNvSpPr>
          <p:nvPr>
            <p:ph type="sldImg"/>
          </p:nvPr>
        </p:nvSpPr>
        <p:spPr>
          <a:ln/>
        </p:spPr>
      </p:sp>
      <p:sp>
        <p:nvSpPr>
          <p:cNvPr id="160771" name="Notes Placeholder 2"/>
          <p:cNvSpPr>
            <a:spLocks noGrp="1"/>
          </p:cNvSpPr>
          <p:nvPr>
            <p:ph type="body" idx="1"/>
          </p:nvPr>
        </p:nvSpPr>
        <p:spPr>
          <a:noFill/>
          <a:ln/>
        </p:spPr>
        <p:txBody>
          <a:bodyPr/>
          <a:lstStyle/>
          <a:p>
            <a:endParaRPr lang="en-US" smtClean="0">
              <a:latin typeface="Arial" pitchFamily="34" charset="0"/>
            </a:endParaRPr>
          </a:p>
        </p:txBody>
      </p:sp>
      <p:sp>
        <p:nvSpPr>
          <p:cNvPr id="160772" name="Slide Number Placeholder 3"/>
          <p:cNvSpPr>
            <a:spLocks noGrp="1"/>
          </p:cNvSpPr>
          <p:nvPr>
            <p:ph type="sldNum" sz="quarter" idx="5"/>
          </p:nvPr>
        </p:nvSpPr>
        <p:spPr>
          <a:noFill/>
        </p:spPr>
        <p:txBody>
          <a:bodyPr/>
          <a:lstStyle/>
          <a:p>
            <a:fld id="{69F59F91-4F9D-4A6E-BFA0-2C9BA5020302}" type="slidenum">
              <a:rPr lang="en-US" smtClean="0">
                <a:latin typeface="Arial" pitchFamily="34" charset="0"/>
              </a:rPr>
              <a:pPr/>
              <a:t>44</a:t>
            </a:fld>
            <a:endParaRPr lang="en-US" smtClean="0">
              <a:latin typeface="Arial" pitchFamily="34" charset="0"/>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2"/>
          <p:cNvSpPr>
            <a:spLocks noGrp="1" noRot="1" noChangeAspect="1" noChangeArrowheads="1" noTextEdit="1"/>
          </p:cNvSpPr>
          <p:nvPr>
            <p:ph type="sldImg"/>
          </p:nvPr>
        </p:nvSpPr>
        <p:spPr>
          <a:ln/>
        </p:spPr>
      </p:sp>
      <p:sp>
        <p:nvSpPr>
          <p:cNvPr id="161795" name="Rectangle 3"/>
          <p:cNvSpPr>
            <a:spLocks noGrp="1" noChangeArrowheads="1"/>
          </p:cNvSpPr>
          <p:nvPr>
            <p:ph type="body" idx="1"/>
          </p:nvPr>
        </p:nvSpPr>
        <p:spPr>
          <a:noFill/>
          <a:ln/>
        </p:spPr>
        <p:txBody>
          <a:bodyPr/>
          <a:lstStyle/>
          <a:p>
            <a:endParaRPr lang="en-US" smtClean="0">
              <a:latin typeface="Arial" pitchFamily="34" charset="0"/>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Slide Image Placeholder 1"/>
          <p:cNvSpPr>
            <a:spLocks noGrp="1" noRot="1" noChangeAspect="1" noTextEdit="1"/>
          </p:cNvSpPr>
          <p:nvPr>
            <p:ph type="sldImg"/>
          </p:nvPr>
        </p:nvSpPr>
        <p:spPr>
          <a:ln/>
        </p:spPr>
      </p:sp>
      <p:sp>
        <p:nvSpPr>
          <p:cNvPr id="162819" name="Notes Placeholder 2"/>
          <p:cNvSpPr>
            <a:spLocks noGrp="1"/>
          </p:cNvSpPr>
          <p:nvPr>
            <p:ph type="body" idx="1"/>
          </p:nvPr>
        </p:nvSpPr>
        <p:spPr>
          <a:noFill/>
          <a:ln/>
        </p:spPr>
        <p:txBody>
          <a:bodyPr/>
          <a:lstStyle/>
          <a:p>
            <a:endParaRPr lang="en-US" smtClean="0">
              <a:latin typeface="Arial" pitchFamily="34" charset="0"/>
            </a:endParaRPr>
          </a:p>
        </p:txBody>
      </p:sp>
      <p:sp>
        <p:nvSpPr>
          <p:cNvPr id="162820" name="Slide Number Placeholder 3"/>
          <p:cNvSpPr>
            <a:spLocks noGrp="1"/>
          </p:cNvSpPr>
          <p:nvPr>
            <p:ph type="sldNum" sz="quarter" idx="5"/>
          </p:nvPr>
        </p:nvSpPr>
        <p:spPr>
          <a:noFill/>
        </p:spPr>
        <p:txBody>
          <a:bodyPr/>
          <a:lstStyle/>
          <a:p>
            <a:fld id="{4D33DF67-FCB5-46AB-800B-C6DC119AA1AC}" type="slidenum">
              <a:rPr lang="en-US" smtClean="0">
                <a:latin typeface="Arial" pitchFamily="34" charset="0"/>
              </a:rPr>
              <a:pPr/>
              <a:t>46</a:t>
            </a:fld>
            <a:endParaRPr lang="en-US" smtClean="0">
              <a:latin typeface="Arial" pitchFamily="34" charset="0"/>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2"/>
          <p:cNvSpPr>
            <a:spLocks noGrp="1" noRot="1" noChangeAspect="1" noChangeArrowheads="1" noTextEdit="1"/>
          </p:cNvSpPr>
          <p:nvPr>
            <p:ph type="sldImg"/>
          </p:nvPr>
        </p:nvSpPr>
        <p:spPr>
          <a:ln/>
        </p:spPr>
      </p:sp>
      <p:sp>
        <p:nvSpPr>
          <p:cNvPr id="163843" name="Rectangle 3"/>
          <p:cNvSpPr>
            <a:spLocks noGrp="1" noChangeArrowheads="1"/>
          </p:cNvSpPr>
          <p:nvPr>
            <p:ph type="body" idx="1"/>
          </p:nvPr>
        </p:nvSpPr>
        <p:spPr>
          <a:noFill/>
          <a:ln/>
        </p:spPr>
        <p:txBody>
          <a:bodyPr/>
          <a:lstStyle/>
          <a:p>
            <a:endParaRPr lang="en-US" smtClean="0">
              <a:latin typeface="Arial" pitchFamily="34" charset="0"/>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Slide Image Placeholder 1"/>
          <p:cNvSpPr>
            <a:spLocks noGrp="1" noRot="1" noChangeAspect="1" noTextEdit="1"/>
          </p:cNvSpPr>
          <p:nvPr>
            <p:ph type="sldImg"/>
          </p:nvPr>
        </p:nvSpPr>
        <p:spPr>
          <a:ln/>
        </p:spPr>
      </p:sp>
      <p:sp>
        <p:nvSpPr>
          <p:cNvPr id="164867" name="Notes Placeholder 2"/>
          <p:cNvSpPr>
            <a:spLocks noGrp="1"/>
          </p:cNvSpPr>
          <p:nvPr>
            <p:ph type="body" idx="1"/>
          </p:nvPr>
        </p:nvSpPr>
        <p:spPr>
          <a:noFill/>
          <a:ln/>
        </p:spPr>
        <p:txBody>
          <a:bodyPr/>
          <a:lstStyle/>
          <a:p>
            <a:endParaRPr lang="en-US" smtClean="0">
              <a:latin typeface="Arial" pitchFamily="34" charset="0"/>
            </a:endParaRPr>
          </a:p>
        </p:txBody>
      </p:sp>
      <p:sp>
        <p:nvSpPr>
          <p:cNvPr id="164868" name="Slide Number Placeholder 3"/>
          <p:cNvSpPr>
            <a:spLocks noGrp="1"/>
          </p:cNvSpPr>
          <p:nvPr>
            <p:ph type="sldNum" sz="quarter" idx="5"/>
          </p:nvPr>
        </p:nvSpPr>
        <p:spPr>
          <a:noFill/>
        </p:spPr>
        <p:txBody>
          <a:bodyPr/>
          <a:lstStyle/>
          <a:p>
            <a:fld id="{771AFEC0-5034-4B8B-A57D-31515F400844}" type="slidenum">
              <a:rPr lang="en-US" smtClean="0">
                <a:latin typeface="Arial" pitchFamily="34" charset="0"/>
              </a:rPr>
              <a:pPr/>
              <a:t>48</a:t>
            </a:fld>
            <a:endParaRPr lang="en-US" smtClean="0">
              <a:latin typeface="Arial" pitchFamily="34" charset="0"/>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2"/>
          <p:cNvSpPr>
            <a:spLocks noGrp="1" noRot="1" noChangeAspect="1" noChangeArrowheads="1" noTextEdit="1"/>
          </p:cNvSpPr>
          <p:nvPr>
            <p:ph type="sldImg"/>
          </p:nvPr>
        </p:nvSpPr>
        <p:spPr>
          <a:ln/>
        </p:spPr>
      </p:sp>
      <p:sp>
        <p:nvSpPr>
          <p:cNvPr id="165891" name="Rectangle 3"/>
          <p:cNvSpPr>
            <a:spLocks noGrp="1" noChangeArrowheads="1"/>
          </p:cNvSpPr>
          <p:nvPr>
            <p:ph type="body" idx="1"/>
          </p:nvPr>
        </p:nvSpPr>
        <p:spPr>
          <a:noFill/>
          <a:ln/>
        </p:spPr>
        <p:txBody>
          <a:bodyPr/>
          <a:lstStyle/>
          <a:p>
            <a:pPr lvl="1"/>
            <a:r>
              <a:rPr lang="en-US" smtClean="0">
                <a:latin typeface="Arial" pitchFamily="34" charset="0"/>
              </a:rPr>
              <a:t>Layering of topics from Course 1 through 4</a:t>
            </a: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Slide Image Placeholder 1"/>
          <p:cNvSpPr>
            <a:spLocks noGrp="1" noRot="1" noChangeAspect="1" noTextEdit="1"/>
          </p:cNvSpPr>
          <p:nvPr>
            <p:ph type="sldImg"/>
          </p:nvPr>
        </p:nvSpPr>
        <p:spPr>
          <a:ln/>
        </p:spPr>
      </p:sp>
      <p:sp>
        <p:nvSpPr>
          <p:cNvPr id="166915" name="Notes Placeholder 2"/>
          <p:cNvSpPr>
            <a:spLocks noGrp="1"/>
          </p:cNvSpPr>
          <p:nvPr>
            <p:ph type="body" idx="1"/>
          </p:nvPr>
        </p:nvSpPr>
        <p:spPr>
          <a:noFill/>
          <a:ln/>
        </p:spPr>
        <p:txBody>
          <a:bodyPr/>
          <a:lstStyle/>
          <a:p>
            <a:r>
              <a:rPr lang="en-US" sz="1000" smtClean="0">
                <a:latin typeface="Arial" pitchFamily="34" charset="0"/>
              </a:rPr>
              <a:t>This slide lists the soft skills incorporated into the CCNA Discovery curricula</a:t>
            </a:r>
          </a:p>
          <a:p>
            <a:r>
              <a:rPr lang="en-US" sz="1000" smtClean="0">
                <a:latin typeface="Arial" pitchFamily="34" charset="0"/>
              </a:rPr>
              <a:t>CCNA Discovery and CCNA Exploration integrate real-world skills into the technical curricula to create a learning experience for success in the 21st century global workplace. The online learning environment provides ample opportunities for self-paced and self-directed learning, reinforcing these necessary skills. </a:t>
            </a:r>
          </a:p>
          <a:p>
            <a:r>
              <a:rPr lang="en-US" sz="1000" smtClean="0">
                <a:latin typeface="Arial" pitchFamily="34" charset="0"/>
              </a:rPr>
              <a:t>Students not only learn the fundamentals of designing, building, and operating networks, they also learn about problem solving, critical thinking, collaboration and teamwork, and negotiation - skills they can apply in their future education and on the job.</a:t>
            </a:r>
          </a:p>
          <a:p>
            <a:endParaRPr lang="en-US" smtClean="0">
              <a:latin typeface="Arial" pitchFamily="34" charset="0"/>
            </a:endParaRPr>
          </a:p>
          <a:p>
            <a:endParaRPr lang="en-US" smtClean="0">
              <a:latin typeface="Arial" pitchFamily="34" charset="0"/>
            </a:endParaRPr>
          </a:p>
        </p:txBody>
      </p:sp>
      <p:sp>
        <p:nvSpPr>
          <p:cNvPr id="166916" name="Slide Number Placeholder 3"/>
          <p:cNvSpPr>
            <a:spLocks noGrp="1"/>
          </p:cNvSpPr>
          <p:nvPr>
            <p:ph type="sldNum" sz="quarter" idx="5"/>
          </p:nvPr>
        </p:nvSpPr>
        <p:spPr>
          <a:noFill/>
        </p:spPr>
        <p:txBody>
          <a:bodyPr/>
          <a:lstStyle/>
          <a:p>
            <a:fld id="{99656C15-ED90-4AEA-8E32-84F4BDB6E09C}" type="slidenum">
              <a:rPr lang="en-US" smtClean="0">
                <a:latin typeface="Arial" pitchFamily="34" charset="0"/>
              </a:rPr>
              <a:pPr/>
              <a:t>50</a:t>
            </a:fld>
            <a:endParaRPr lang="en-US" smtClean="0">
              <a:latin typeface="Arial" pitchFamily="34"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Slide Image Placeholder 1"/>
          <p:cNvSpPr>
            <a:spLocks noGrp="1" noRot="1" noChangeAspect="1" noTextEdit="1"/>
          </p:cNvSpPr>
          <p:nvPr>
            <p:ph type="sldImg"/>
          </p:nvPr>
        </p:nvSpPr>
        <p:spPr>
          <a:ln/>
        </p:spPr>
      </p:sp>
      <p:sp>
        <p:nvSpPr>
          <p:cNvPr id="122883" name="Notes Placeholder 2"/>
          <p:cNvSpPr>
            <a:spLocks noGrp="1"/>
          </p:cNvSpPr>
          <p:nvPr>
            <p:ph type="body" idx="1"/>
          </p:nvPr>
        </p:nvSpPr>
        <p:spPr>
          <a:noFill/>
          <a:ln/>
        </p:spPr>
        <p:txBody>
          <a:bodyPr/>
          <a:lstStyle/>
          <a:p>
            <a:endParaRPr lang="en-US" smtClean="0">
              <a:latin typeface="Arial" pitchFamily="34" charset="0"/>
            </a:endParaRPr>
          </a:p>
        </p:txBody>
      </p:sp>
      <p:sp>
        <p:nvSpPr>
          <p:cNvPr id="122884" name="Slide Number Placeholder 3"/>
          <p:cNvSpPr>
            <a:spLocks noGrp="1"/>
          </p:cNvSpPr>
          <p:nvPr>
            <p:ph type="sldNum" sz="quarter" idx="5"/>
          </p:nvPr>
        </p:nvSpPr>
        <p:spPr>
          <a:noFill/>
        </p:spPr>
        <p:txBody>
          <a:bodyPr/>
          <a:lstStyle/>
          <a:p>
            <a:fld id="{E9024710-78F6-4BCE-A3AF-1EEB13906032}" type="slidenum">
              <a:rPr lang="en-US" smtClean="0">
                <a:latin typeface="Arial" pitchFamily="34" charset="0"/>
              </a:rPr>
              <a:pPr/>
              <a:t>6</a:t>
            </a:fld>
            <a:endParaRPr lang="en-US" smtClean="0">
              <a:latin typeface="Arial" pitchFamily="34" charset="0"/>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2"/>
          <p:cNvSpPr>
            <a:spLocks noGrp="1" noRot="1" noChangeAspect="1" noChangeArrowheads="1" noTextEdit="1"/>
          </p:cNvSpPr>
          <p:nvPr>
            <p:ph type="sldImg"/>
          </p:nvPr>
        </p:nvSpPr>
        <p:spPr>
          <a:ln/>
        </p:spPr>
      </p:sp>
      <p:sp>
        <p:nvSpPr>
          <p:cNvPr id="167939" name="Rectangle 3"/>
          <p:cNvSpPr>
            <a:spLocks noGrp="1" noChangeArrowheads="1"/>
          </p:cNvSpPr>
          <p:nvPr>
            <p:ph type="body" idx="1"/>
          </p:nvPr>
        </p:nvSpPr>
        <p:spPr>
          <a:noFill/>
          <a:ln/>
        </p:spPr>
        <p:txBody>
          <a:bodyPr/>
          <a:lstStyle/>
          <a:p>
            <a:endParaRPr lang="en-US" smtClean="0">
              <a:latin typeface="Arial" pitchFamily="34" charset="0"/>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2"/>
          <p:cNvSpPr>
            <a:spLocks noGrp="1" noRot="1" noChangeAspect="1" noChangeArrowheads="1" noTextEdit="1"/>
          </p:cNvSpPr>
          <p:nvPr>
            <p:ph type="sldImg"/>
          </p:nvPr>
        </p:nvSpPr>
        <p:spPr>
          <a:ln/>
        </p:spPr>
      </p:sp>
      <p:sp>
        <p:nvSpPr>
          <p:cNvPr id="168963" name="Rectangle 3"/>
          <p:cNvSpPr>
            <a:spLocks noGrp="1" noChangeArrowheads="1"/>
          </p:cNvSpPr>
          <p:nvPr>
            <p:ph type="body" idx="1"/>
          </p:nvPr>
        </p:nvSpPr>
        <p:spPr>
          <a:noFill/>
          <a:ln/>
        </p:spPr>
        <p:txBody>
          <a:bodyPr/>
          <a:lstStyle/>
          <a:p>
            <a:endParaRPr lang="en-US" smtClean="0">
              <a:latin typeface="Arial" pitchFamily="34" charset="0"/>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2"/>
          <p:cNvSpPr>
            <a:spLocks noGrp="1" noRot="1" noChangeAspect="1" noChangeArrowheads="1" noTextEdit="1"/>
          </p:cNvSpPr>
          <p:nvPr>
            <p:ph type="sldImg"/>
          </p:nvPr>
        </p:nvSpPr>
        <p:spPr>
          <a:ln/>
        </p:spPr>
      </p:sp>
      <p:sp>
        <p:nvSpPr>
          <p:cNvPr id="169987" name="Rectangle 3"/>
          <p:cNvSpPr>
            <a:spLocks noGrp="1" noChangeArrowheads="1"/>
          </p:cNvSpPr>
          <p:nvPr>
            <p:ph type="body" idx="1"/>
          </p:nvPr>
        </p:nvSpPr>
        <p:spPr>
          <a:noFill/>
          <a:ln/>
        </p:spPr>
        <p:txBody>
          <a:bodyPr/>
          <a:lstStyle/>
          <a:p>
            <a:endParaRPr lang="en-US" smtClean="0">
              <a:latin typeface="Arial" pitchFamily="34" charset="0"/>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Slide Image Placeholder 1"/>
          <p:cNvSpPr>
            <a:spLocks noGrp="1" noRot="1" noChangeAspect="1" noTextEdit="1"/>
          </p:cNvSpPr>
          <p:nvPr>
            <p:ph type="sldImg"/>
          </p:nvPr>
        </p:nvSpPr>
        <p:spPr>
          <a:ln/>
        </p:spPr>
      </p:sp>
      <p:sp>
        <p:nvSpPr>
          <p:cNvPr id="171011" name="Notes Placeholder 2"/>
          <p:cNvSpPr>
            <a:spLocks noGrp="1"/>
          </p:cNvSpPr>
          <p:nvPr>
            <p:ph type="body" idx="1"/>
          </p:nvPr>
        </p:nvSpPr>
        <p:spPr>
          <a:noFill/>
          <a:ln/>
        </p:spPr>
        <p:txBody>
          <a:bodyPr/>
          <a:lstStyle/>
          <a:p>
            <a:endParaRPr lang="en-US" smtClean="0">
              <a:latin typeface="Arial" pitchFamily="34" charset="0"/>
            </a:endParaRPr>
          </a:p>
        </p:txBody>
      </p:sp>
      <p:sp>
        <p:nvSpPr>
          <p:cNvPr id="171012" name="Slide Number Placeholder 3"/>
          <p:cNvSpPr>
            <a:spLocks noGrp="1"/>
          </p:cNvSpPr>
          <p:nvPr>
            <p:ph type="sldNum" sz="quarter" idx="5"/>
          </p:nvPr>
        </p:nvSpPr>
        <p:spPr>
          <a:noFill/>
        </p:spPr>
        <p:txBody>
          <a:bodyPr/>
          <a:lstStyle/>
          <a:p>
            <a:fld id="{53296990-CCBF-47A8-8E97-860032AEC552}" type="slidenum">
              <a:rPr lang="en-US" smtClean="0">
                <a:latin typeface="Arial" pitchFamily="34" charset="0"/>
              </a:rPr>
              <a:pPr/>
              <a:t>54</a:t>
            </a:fld>
            <a:endParaRPr lang="en-US" smtClean="0">
              <a:latin typeface="Arial" pitchFamily="34" charset="0"/>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2"/>
          <p:cNvSpPr>
            <a:spLocks noGrp="1" noRot="1" noChangeAspect="1" noChangeArrowheads="1" noTextEdit="1"/>
          </p:cNvSpPr>
          <p:nvPr>
            <p:ph type="sldImg"/>
          </p:nvPr>
        </p:nvSpPr>
        <p:spPr>
          <a:ln/>
        </p:spPr>
      </p:sp>
      <p:sp>
        <p:nvSpPr>
          <p:cNvPr id="172035" name="Rectangle 3"/>
          <p:cNvSpPr>
            <a:spLocks noGrp="1" noChangeArrowheads="1"/>
          </p:cNvSpPr>
          <p:nvPr>
            <p:ph type="body" idx="1"/>
          </p:nvPr>
        </p:nvSpPr>
        <p:spPr>
          <a:noFill/>
          <a:ln/>
        </p:spPr>
        <p:txBody>
          <a:bodyPr lIns="95657" tIns="50180" rIns="95657" bIns="50180"/>
          <a:lstStyle/>
          <a:p>
            <a:r>
              <a:rPr lang="en-US" smtClean="0">
                <a:latin typeface="Arial" pitchFamily="34" charset="0"/>
              </a:rPr>
              <a:t>Here are examples of how the four CCNA Exploration courses can be offered, providing greater flexibility in course delivery. </a:t>
            </a:r>
          </a:p>
          <a:p>
            <a:r>
              <a:rPr lang="en-US" smtClean="0">
                <a:latin typeface="Arial" pitchFamily="34" charset="0"/>
              </a:rPr>
              <a:t>Network Fundamentals is the first course and it has no prerequisites. It is a prerequisite for the other three courses. </a:t>
            </a:r>
          </a:p>
          <a:p>
            <a:r>
              <a:rPr lang="en-US" smtClean="0">
                <a:latin typeface="Arial" pitchFamily="34" charset="0"/>
              </a:rPr>
              <a:t>Routing Protocols and Concepts is the preferred second course in the sequence, but variations are possible. </a:t>
            </a:r>
          </a:p>
          <a:p>
            <a:r>
              <a:rPr lang="en-US" smtClean="0">
                <a:latin typeface="Arial" pitchFamily="34" charset="0"/>
              </a:rPr>
              <a:t>The diagram on the right shows the possibility of offering the LAN Switching and Wireless course before the Routing Protocols and Concepts course.</a:t>
            </a:r>
          </a:p>
          <a:p>
            <a:r>
              <a:rPr lang="en-US" smtClean="0">
                <a:latin typeface="Arial" pitchFamily="34" charset="0"/>
              </a:rPr>
              <a:t>The diagram in the middle shows how courses can be offered simultaneously. By doing this, an academy can reduce the duration of the full cycle by at least 25 percent. </a:t>
            </a:r>
          </a:p>
          <a:p>
            <a:pPr lvl="1"/>
            <a:r>
              <a:rPr lang="en-US" smtClean="0">
                <a:latin typeface="Arial" pitchFamily="34" charset="0"/>
              </a:rPr>
              <a:t>The diagram illustrates the possibility of offering the Routing Protocols and Concepts course and the LAN Switching and Wireless course at the same time. </a:t>
            </a:r>
          </a:p>
          <a:p>
            <a:pPr lvl="1"/>
            <a:r>
              <a:rPr lang="en-US" smtClean="0">
                <a:latin typeface="Arial" pitchFamily="34" charset="0"/>
              </a:rPr>
              <a:t>It is highly recommended to teach Routing Protocols and Concepts prior to Accessing the WAN. </a:t>
            </a:r>
          </a:p>
          <a:p>
            <a:endParaRPr lang="en-US" smtClean="0">
              <a:latin typeface="Arial" pitchFamily="34" charset="0"/>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Slide Image Placeholder 1"/>
          <p:cNvSpPr>
            <a:spLocks noGrp="1" noRot="1" noChangeAspect="1" noTextEdit="1"/>
          </p:cNvSpPr>
          <p:nvPr>
            <p:ph type="sldImg"/>
          </p:nvPr>
        </p:nvSpPr>
        <p:spPr>
          <a:ln/>
        </p:spPr>
      </p:sp>
      <p:sp>
        <p:nvSpPr>
          <p:cNvPr id="173059" name="Notes Placeholder 2"/>
          <p:cNvSpPr>
            <a:spLocks noGrp="1"/>
          </p:cNvSpPr>
          <p:nvPr>
            <p:ph type="body" idx="1"/>
          </p:nvPr>
        </p:nvSpPr>
        <p:spPr>
          <a:noFill/>
          <a:ln/>
        </p:spPr>
        <p:txBody>
          <a:bodyPr/>
          <a:lstStyle/>
          <a:p>
            <a:endParaRPr lang="en-US" smtClean="0">
              <a:latin typeface="Arial" pitchFamily="34" charset="0"/>
            </a:endParaRPr>
          </a:p>
        </p:txBody>
      </p:sp>
      <p:sp>
        <p:nvSpPr>
          <p:cNvPr id="173060" name="Slide Number Placeholder 3"/>
          <p:cNvSpPr>
            <a:spLocks noGrp="1"/>
          </p:cNvSpPr>
          <p:nvPr>
            <p:ph type="sldNum" sz="quarter" idx="5"/>
          </p:nvPr>
        </p:nvSpPr>
        <p:spPr>
          <a:noFill/>
        </p:spPr>
        <p:txBody>
          <a:bodyPr/>
          <a:lstStyle/>
          <a:p>
            <a:fld id="{E989C90F-560E-4F22-94BD-4434782CF757}" type="slidenum">
              <a:rPr lang="en-US" smtClean="0">
                <a:latin typeface="Arial" pitchFamily="34" charset="0"/>
              </a:rPr>
              <a:pPr/>
              <a:t>56</a:t>
            </a:fld>
            <a:endParaRPr lang="en-US" smtClean="0">
              <a:latin typeface="Arial" pitchFamily="34" charset="0"/>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Slide Image Placeholder 1"/>
          <p:cNvSpPr>
            <a:spLocks noGrp="1" noRot="1" noChangeAspect="1" noTextEdit="1"/>
          </p:cNvSpPr>
          <p:nvPr>
            <p:ph type="sldImg"/>
          </p:nvPr>
        </p:nvSpPr>
        <p:spPr>
          <a:ln/>
        </p:spPr>
      </p:sp>
      <p:sp>
        <p:nvSpPr>
          <p:cNvPr id="174083" name="Notes Placeholder 2"/>
          <p:cNvSpPr>
            <a:spLocks noGrp="1"/>
          </p:cNvSpPr>
          <p:nvPr>
            <p:ph type="body" idx="1"/>
          </p:nvPr>
        </p:nvSpPr>
        <p:spPr>
          <a:noFill/>
          <a:ln/>
        </p:spPr>
        <p:txBody>
          <a:bodyPr/>
          <a:lstStyle/>
          <a:p>
            <a:endParaRPr lang="en-US" smtClean="0">
              <a:latin typeface="Arial" pitchFamily="34" charset="0"/>
            </a:endParaRPr>
          </a:p>
        </p:txBody>
      </p:sp>
      <p:sp>
        <p:nvSpPr>
          <p:cNvPr id="174084" name="Slide Number Placeholder 3"/>
          <p:cNvSpPr>
            <a:spLocks noGrp="1"/>
          </p:cNvSpPr>
          <p:nvPr>
            <p:ph type="sldNum" sz="quarter" idx="5"/>
          </p:nvPr>
        </p:nvSpPr>
        <p:spPr>
          <a:noFill/>
        </p:spPr>
        <p:txBody>
          <a:bodyPr/>
          <a:lstStyle/>
          <a:p>
            <a:fld id="{E246632B-7774-418C-9385-79BA40121CA7}" type="slidenum">
              <a:rPr lang="en-US" smtClean="0">
                <a:latin typeface="Arial" pitchFamily="34" charset="0"/>
              </a:rPr>
              <a:pPr/>
              <a:t>57</a:t>
            </a:fld>
            <a:endParaRPr lang="en-US" smtClean="0">
              <a:latin typeface="Arial" pitchFamily="34" charset="0"/>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Slide Image Placeholder 1"/>
          <p:cNvSpPr>
            <a:spLocks noGrp="1" noRot="1" noChangeAspect="1" noTextEdit="1"/>
          </p:cNvSpPr>
          <p:nvPr>
            <p:ph type="sldImg"/>
          </p:nvPr>
        </p:nvSpPr>
        <p:spPr>
          <a:ln/>
        </p:spPr>
      </p:sp>
      <p:sp>
        <p:nvSpPr>
          <p:cNvPr id="175107" name="Notes Placeholder 2"/>
          <p:cNvSpPr>
            <a:spLocks noGrp="1"/>
          </p:cNvSpPr>
          <p:nvPr>
            <p:ph type="body" idx="1"/>
          </p:nvPr>
        </p:nvSpPr>
        <p:spPr>
          <a:noFill/>
          <a:ln/>
        </p:spPr>
        <p:txBody>
          <a:bodyPr/>
          <a:lstStyle/>
          <a:p>
            <a:endParaRPr lang="en-US" smtClean="0">
              <a:latin typeface="Arial" pitchFamily="34" charset="0"/>
            </a:endParaRPr>
          </a:p>
          <a:p>
            <a:endParaRPr lang="en-US" smtClean="0">
              <a:latin typeface="Arial" pitchFamily="34" charset="0"/>
            </a:endParaRPr>
          </a:p>
          <a:p>
            <a:endParaRPr lang="en-US" smtClean="0">
              <a:latin typeface="Arial" pitchFamily="34" charset="0"/>
            </a:endParaRPr>
          </a:p>
          <a:p>
            <a:endParaRPr lang="en-US" smtClean="0">
              <a:latin typeface="Arial" pitchFamily="34" charset="0"/>
            </a:endParaRPr>
          </a:p>
          <a:p>
            <a:endParaRPr lang="en-US" smtClean="0">
              <a:latin typeface="Arial" pitchFamily="34" charset="0"/>
            </a:endParaRPr>
          </a:p>
        </p:txBody>
      </p:sp>
      <p:sp>
        <p:nvSpPr>
          <p:cNvPr id="175108" name="Slide Number Placeholder 3"/>
          <p:cNvSpPr>
            <a:spLocks noGrp="1"/>
          </p:cNvSpPr>
          <p:nvPr>
            <p:ph type="sldNum" sz="quarter" idx="5"/>
          </p:nvPr>
        </p:nvSpPr>
        <p:spPr>
          <a:noFill/>
        </p:spPr>
        <p:txBody>
          <a:bodyPr/>
          <a:lstStyle/>
          <a:p>
            <a:fld id="{4A9E9A39-FE3F-4316-9DA7-03B22716FB47}" type="slidenum">
              <a:rPr lang="en-US" smtClean="0">
                <a:latin typeface="Arial" pitchFamily="34" charset="0"/>
              </a:rPr>
              <a:pPr/>
              <a:t>58</a:t>
            </a:fld>
            <a:endParaRPr lang="en-US" smtClean="0">
              <a:latin typeface="Arial" pitchFamily="34" charset="0"/>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Slide Image Placeholder 1"/>
          <p:cNvSpPr>
            <a:spLocks noGrp="1" noRot="1" noChangeAspect="1" noTextEdit="1"/>
          </p:cNvSpPr>
          <p:nvPr>
            <p:ph type="sldImg"/>
          </p:nvPr>
        </p:nvSpPr>
        <p:spPr>
          <a:ln/>
        </p:spPr>
      </p:sp>
      <p:sp>
        <p:nvSpPr>
          <p:cNvPr id="176131" name="Notes Placeholder 2"/>
          <p:cNvSpPr>
            <a:spLocks noGrp="1"/>
          </p:cNvSpPr>
          <p:nvPr>
            <p:ph type="body" idx="1"/>
          </p:nvPr>
        </p:nvSpPr>
        <p:spPr>
          <a:noFill/>
          <a:ln/>
        </p:spPr>
        <p:txBody>
          <a:bodyPr/>
          <a:lstStyle/>
          <a:p>
            <a:endParaRPr lang="en-US" smtClean="0">
              <a:latin typeface="Arial" pitchFamily="34" charset="0"/>
            </a:endParaRPr>
          </a:p>
        </p:txBody>
      </p:sp>
      <p:sp>
        <p:nvSpPr>
          <p:cNvPr id="176132" name="Slide Number Placeholder 3"/>
          <p:cNvSpPr>
            <a:spLocks noGrp="1"/>
          </p:cNvSpPr>
          <p:nvPr>
            <p:ph type="sldNum" sz="quarter" idx="5"/>
          </p:nvPr>
        </p:nvSpPr>
        <p:spPr>
          <a:noFill/>
        </p:spPr>
        <p:txBody>
          <a:bodyPr/>
          <a:lstStyle/>
          <a:p>
            <a:fld id="{C311B148-4020-4E4B-8F0A-2F30911D1870}" type="slidenum">
              <a:rPr lang="en-US" smtClean="0">
                <a:latin typeface="Arial" pitchFamily="34" charset="0"/>
              </a:rPr>
              <a:pPr/>
              <a:t>59</a:t>
            </a:fld>
            <a:endParaRPr lang="en-US" smtClean="0">
              <a:latin typeface="Arial" pitchFamily="34" charset="0"/>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Slide Image Placeholder 1"/>
          <p:cNvSpPr>
            <a:spLocks noGrp="1" noRot="1" noChangeAspect="1" noTextEdit="1"/>
          </p:cNvSpPr>
          <p:nvPr>
            <p:ph type="sldImg"/>
          </p:nvPr>
        </p:nvSpPr>
        <p:spPr>
          <a:ln/>
        </p:spPr>
      </p:sp>
      <p:sp>
        <p:nvSpPr>
          <p:cNvPr id="177155" name="Notes Placeholder 2"/>
          <p:cNvSpPr>
            <a:spLocks noGrp="1"/>
          </p:cNvSpPr>
          <p:nvPr>
            <p:ph type="body" idx="1"/>
          </p:nvPr>
        </p:nvSpPr>
        <p:spPr>
          <a:noFill/>
          <a:ln/>
        </p:spPr>
        <p:txBody>
          <a:bodyPr/>
          <a:lstStyle/>
          <a:p>
            <a:endParaRPr lang="en-US" smtClean="0">
              <a:latin typeface="Arial" pitchFamily="34" charset="0"/>
            </a:endParaRPr>
          </a:p>
        </p:txBody>
      </p:sp>
      <p:sp>
        <p:nvSpPr>
          <p:cNvPr id="177156" name="Slide Number Placeholder 3"/>
          <p:cNvSpPr>
            <a:spLocks noGrp="1"/>
          </p:cNvSpPr>
          <p:nvPr>
            <p:ph type="sldNum" sz="quarter" idx="5"/>
          </p:nvPr>
        </p:nvSpPr>
        <p:spPr>
          <a:noFill/>
        </p:spPr>
        <p:txBody>
          <a:bodyPr/>
          <a:lstStyle/>
          <a:p>
            <a:fld id="{0E83962F-4B06-474F-9F99-47A0427A9294}" type="slidenum">
              <a:rPr lang="en-US" smtClean="0">
                <a:latin typeface="Arial" pitchFamily="34" charset="0"/>
              </a:rPr>
              <a:pPr/>
              <a:t>60</a:t>
            </a:fld>
            <a:endParaRPr lang="en-US" smtClean="0">
              <a:latin typeface="Arial" pitchFamily="34"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Slide Image Placeholder 1"/>
          <p:cNvSpPr>
            <a:spLocks noGrp="1" noRot="1" noChangeAspect="1" noTextEdit="1"/>
          </p:cNvSpPr>
          <p:nvPr>
            <p:ph type="sldImg"/>
          </p:nvPr>
        </p:nvSpPr>
        <p:spPr>
          <a:ln/>
        </p:spPr>
      </p:sp>
      <p:sp>
        <p:nvSpPr>
          <p:cNvPr id="123907" name="Notes Placeholder 2"/>
          <p:cNvSpPr>
            <a:spLocks noGrp="1"/>
          </p:cNvSpPr>
          <p:nvPr>
            <p:ph type="body" idx="1"/>
          </p:nvPr>
        </p:nvSpPr>
        <p:spPr>
          <a:noFill/>
          <a:ln/>
        </p:spPr>
        <p:txBody>
          <a:bodyPr/>
          <a:lstStyle/>
          <a:p>
            <a:endParaRPr lang="en-US" smtClean="0">
              <a:latin typeface="Arial" pitchFamily="34" charset="0"/>
            </a:endParaRPr>
          </a:p>
        </p:txBody>
      </p:sp>
      <p:sp>
        <p:nvSpPr>
          <p:cNvPr id="123908" name="Slide Number Placeholder 3"/>
          <p:cNvSpPr>
            <a:spLocks noGrp="1"/>
          </p:cNvSpPr>
          <p:nvPr>
            <p:ph type="sldNum" sz="quarter" idx="5"/>
          </p:nvPr>
        </p:nvSpPr>
        <p:spPr>
          <a:noFill/>
        </p:spPr>
        <p:txBody>
          <a:bodyPr/>
          <a:lstStyle/>
          <a:p>
            <a:fld id="{77FB89E3-1018-4301-B957-E5BA6D52F946}" type="slidenum">
              <a:rPr lang="en-US" smtClean="0">
                <a:latin typeface="Arial" pitchFamily="34" charset="0"/>
              </a:rPr>
              <a:pPr/>
              <a:t>7</a:t>
            </a:fld>
            <a:endParaRPr lang="en-US" smtClean="0">
              <a:latin typeface="Arial" pitchFamily="34" charset="0"/>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Slide Image Placeholder 1"/>
          <p:cNvSpPr>
            <a:spLocks noGrp="1" noRot="1" noChangeAspect="1" noTextEdit="1"/>
          </p:cNvSpPr>
          <p:nvPr>
            <p:ph type="sldImg"/>
          </p:nvPr>
        </p:nvSpPr>
        <p:spPr>
          <a:ln/>
        </p:spPr>
      </p:sp>
      <p:sp>
        <p:nvSpPr>
          <p:cNvPr id="178179" name="Notes Placeholder 2"/>
          <p:cNvSpPr>
            <a:spLocks noGrp="1"/>
          </p:cNvSpPr>
          <p:nvPr>
            <p:ph type="body" idx="1"/>
          </p:nvPr>
        </p:nvSpPr>
        <p:spPr>
          <a:noFill/>
          <a:ln/>
        </p:spPr>
        <p:txBody>
          <a:bodyPr/>
          <a:lstStyle/>
          <a:p>
            <a:endParaRPr lang="en-US" smtClean="0">
              <a:latin typeface="Arial" pitchFamily="34" charset="0"/>
            </a:endParaRPr>
          </a:p>
        </p:txBody>
      </p:sp>
      <p:sp>
        <p:nvSpPr>
          <p:cNvPr id="178180" name="Slide Number Placeholder 3"/>
          <p:cNvSpPr>
            <a:spLocks noGrp="1"/>
          </p:cNvSpPr>
          <p:nvPr>
            <p:ph type="sldNum" sz="quarter" idx="5"/>
          </p:nvPr>
        </p:nvSpPr>
        <p:spPr>
          <a:noFill/>
        </p:spPr>
        <p:txBody>
          <a:bodyPr/>
          <a:lstStyle/>
          <a:p>
            <a:fld id="{DC0CD6AD-7C22-4312-8FF2-8BCB55F8C220}" type="slidenum">
              <a:rPr lang="en-US" smtClean="0">
                <a:latin typeface="Arial" pitchFamily="34" charset="0"/>
              </a:rPr>
              <a:pPr/>
              <a:t>61</a:t>
            </a:fld>
            <a:endParaRPr lang="en-US" smtClean="0">
              <a:latin typeface="Arial" pitchFamily="34" charset="0"/>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Slide Image Placeholder 1"/>
          <p:cNvSpPr>
            <a:spLocks noGrp="1" noRot="1" noChangeAspect="1" noTextEdit="1"/>
          </p:cNvSpPr>
          <p:nvPr>
            <p:ph type="sldImg"/>
          </p:nvPr>
        </p:nvSpPr>
        <p:spPr>
          <a:ln/>
        </p:spPr>
      </p:sp>
      <p:sp>
        <p:nvSpPr>
          <p:cNvPr id="179203" name="Notes Placeholder 2"/>
          <p:cNvSpPr>
            <a:spLocks noGrp="1"/>
          </p:cNvSpPr>
          <p:nvPr>
            <p:ph type="body" idx="1"/>
          </p:nvPr>
        </p:nvSpPr>
        <p:spPr>
          <a:noFill/>
          <a:ln/>
        </p:spPr>
        <p:txBody>
          <a:bodyPr/>
          <a:lstStyle/>
          <a:p>
            <a:endParaRPr lang="en-US" smtClean="0">
              <a:latin typeface="Arial" pitchFamily="34" charset="0"/>
            </a:endParaRPr>
          </a:p>
        </p:txBody>
      </p:sp>
      <p:sp>
        <p:nvSpPr>
          <p:cNvPr id="179204" name="Slide Number Placeholder 3"/>
          <p:cNvSpPr>
            <a:spLocks noGrp="1"/>
          </p:cNvSpPr>
          <p:nvPr>
            <p:ph type="sldNum" sz="quarter" idx="5"/>
          </p:nvPr>
        </p:nvSpPr>
        <p:spPr>
          <a:noFill/>
        </p:spPr>
        <p:txBody>
          <a:bodyPr/>
          <a:lstStyle/>
          <a:p>
            <a:fld id="{DCFCFCC3-B31D-421C-B8D5-220B2A1AEBA4}" type="slidenum">
              <a:rPr lang="en-US" smtClean="0">
                <a:latin typeface="Arial" pitchFamily="34" charset="0"/>
              </a:rPr>
              <a:pPr/>
              <a:t>62</a:t>
            </a:fld>
            <a:endParaRPr lang="en-US" smtClean="0">
              <a:latin typeface="Arial" pitchFamily="34" charset="0"/>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Slide Image Placeholder 1"/>
          <p:cNvSpPr>
            <a:spLocks noGrp="1" noRot="1" noChangeAspect="1" noTextEdit="1"/>
          </p:cNvSpPr>
          <p:nvPr>
            <p:ph type="sldImg"/>
          </p:nvPr>
        </p:nvSpPr>
        <p:spPr>
          <a:ln/>
        </p:spPr>
      </p:sp>
      <p:sp>
        <p:nvSpPr>
          <p:cNvPr id="180227" name="Notes Placeholder 2"/>
          <p:cNvSpPr>
            <a:spLocks noGrp="1"/>
          </p:cNvSpPr>
          <p:nvPr>
            <p:ph type="body" idx="1"/>
          </p:nvPr>
        </p:nvSpPr>
        <p:spPr>
          <a:noFill/>
          <a:ln/>
        </p:spPr>
        <p:txBody>
          <a:bodyPr/>
          <a:lstStyle/>
          <a:p>
            <a:endParaRPr lang="en-US" smtClean="0">
              <a:latin typeface="Arial" pitchFamily="34" charset="0"/>
            </a:endParaRPr>
          </a:p>
        </p:txBody>
      </p:sp>
      <p:sp>
        <p:nvSpPr>
          <p:cNvPr id="180228" name="Slide Number Placeholder 3"/>
          <p:cNvSpPr>
            <a:spLocks noGrp="1"/>
          </p:cNvSpPr>
          <p:nvPr>
            <p:ph type="sldNum" sz="quarter" idx="5"/>
          </p:nvPr>
        </p:nvSpPr>
        <p:spPr>
          <a:noFill/>
        </p:spPr>
        <p:txBody>
          <a:bodyPr/>
          <a:lstStyle/>
          <a:p>
            <a:fld id="{27001F57-FAFE-4E52-88C1-ACDB35846BDE}" type="slidenum">
              <a:rPr lang="en-US" smtClean="0">
                <a:latin typeface="Arial" pitchFamily="34" charset="0"/>
              </a:rPr>
              <a:pPr/>
              <a:t>63</a:t>
            </a:fld>
            <a:endParaRPr lang="en-US" smtClean="0">
              <a:latin typeface="Arial" pitchFamily="34" charset="0"/>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Slide Image Placeholder 1"/>
          <p:cNvSpPr>
            <a:spLocks noGrp="1" noRot="1" noChangeAspect="1" noTextEdit="1"/>
          </p:cNvSpPr>
          <p:nvPr>
            <p:ph type="sldImg"/>
          </p:nvPr>
        </p:nvSpPr>
        <p:spPr>
          <a:ln/>
        </p:spPr>
      </p:sp>
      <p:sp>
        <p:nvSpPr>
          <p:cNvPr id="181251" name="Notes Placeholder 2"/>
          <p:cNvSpPr>
            <a:spLocks noGrp="1"/>
          </p:cNvSpPr>
          <p:nvPr>
            <p:ph type="body" idx="1"/>
          </p:nvPr>
        </p:nvSpPr>
        <p:spPr>
          <a:noFill/>
          <a:ln/>
        </p:spPr>
        <p:txBody>
          <a:bodyPr/>
          <a:lstStyle/>
          <a:p>
            <a:endParaRPr lang="en-US" smtClean="0">
              <a:latin typeface="Arial" pitchFamily="34" charset="0"/>
            </a:endParaRPr>
          </a:p>
        </p:txBody>
      </p:sp>
      <p:sp>
        <p:nvSpPr>
          <p:cNvPr id="181252" name="Slide Number Placeholder 3"/>
          <p:cNvSpPr>
            <a:spLocks noGrp="1"/>
          </p:cNvSpPr>
          <p:nvPr>
            <p:ph type="sldNum" sz="quarter" idx="5"/>
          </p:nvPr>
        </p:nvSpPr>
        <p:spPr>
          <a:noFill/>
        </p:spPr>
        <p:txBody>
          <a:bodyPr/>
          <a:lstStyle/>
          <a:p>
            <a:fld id="{81ABF3E3-C27D-499C-81E6-1DF7128E69F2}" type="slidenum">
              <a:rPr lang="en-US" smtClean="0">
                <a:latin typeface="Arial" pitchFamily="34" charset="0"/>
              </a:rPr>
              <a:pPr/>
              <a:t>64</a:t>
            </a:fld>
            <a:endParaRPr lang="en-US" smtClean="0">
              <a:latin typeface="Arial" pitchFamily="34" charset="0"/>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Rectangle 2"/>
          <p:cNvSpPr>
            <a:spLocks noGrp="1" noRot="1" noChangeAspect="1" noChangeArrowheads="1" noTextEdit="1"/>
          </p:cNvSpPr>
          <p:nvPr>
            <p:ph type="sldImg"/>
          </p:nvPr>
        </p:nvSpPr>
        <p:spPr>
          <a:ln/>
        </p:spPr>
      </p:sp>
      <p:sp>
        <p:nvSpPr>
          <p:cNvPr id="182275" name="Rectangle 3"/>
          <p:cNvSpPr>
            <a:spLocks noGrp="1" noChangeArrowheads="1"/>
          </p:cNvSpPr>
          <p:nvPr>
            <p:ph type="body" idx="1"/>
          </p:nvPr>
        </p:nvSpPr>
        <p:spPr>
          <a:noFill/>
          <a:ln/>
        </p:spPr>
        <p:txBody>
          <a:bodyPr/>
          <a:lstStyle/>
          <a:p>
            <a:endParaRPr lang="en-US" smtClean="0">
              <a:latin typeface="Arial" pitchFamily="34" charset="0"/>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Slide Image Placeholder 1"/>
          <p:cNvSpPr>
            <a:spLocks noGrp="1" noRot="1" noChangeAspect="1" noTextEdit="1"/>
          </p:cNvSpPr>
          <p:nvPr>
            <p:ph type="sldImg"/>
          </p:nvPr>
        </p:nvSpPr>
        <p:spPr>
          <a:ln/>
        </p:spPr>
      </p:sp>
      <p:sp>
        <p:nvSpPr>
          <p:cNvPr id="183299" name="Notes Placeholder 2"/>
          <p:cNvSpPr>
            <a:spLocks noGrp="1"/>
          </p:cNvSpPr>
          <p:nvPr>
            <p:ph type="body" idx="1"/>
          </p:nvPr>
        </p:nvSpPr>
        <p:spPr>
          <a:noFill/>
          <a:ln/>
        </p:spPr>
        <p:txBody>
          <a:bodyPr/>
          <a:lstStyle/>
          <a:p>
            <a:r>
              <a:rPr lang="en-US" sz="1000" smtClean="0">
                <a:latin typeface="Arial" pitchFamily="34" charset="0"/>
              </a:rPr>
              <a:t>This slide lists the soft skills incorporated into the CCNA Exploration curricula</a:t>
            </a:r>
          </a:p>
          <a:p>
            <a:r>
              <a:rPr lang="en-US" sz="1000" smtClean="0">
                <a:latin typeface="Arial" pitchFamily="34" charset="0"/>
              </a:rPr>
              <a:t>CCNA Discovery and CCNA Exploration integrate real-world skills into the technical curricula to create a learning experience for success in the 21st century global workplace. The online learning environment provides ample opportunities for self-paced and self-directed learning, reinforcing these necessary skills. </a:t>
            </a:r>
          </a:p>
          <a:p>
            <a:r>
              <a:rPr lang="en-US" sz="1000" smtClean="0">
                <a:latin typeface="Arial" pitchFamily="34" charset="0"/>
              </a:rPr>
              <a:t>Students not only learn the fundamentals of designing, building, and operating networks, they also learn about problem solving, critical thinking, collaboration and teamwork, and negotiation - skills they can apply in their future education and on the job.</a:t>
            </a:r>
          </a:p>
          <a:p>
            <a:endParaRPr lang="en-US" smtClean="0">
              <a:latin typeface="Arial" pitchFamily="34" charset="0"/>
            </a:endParaRPr>
          </a:p>
          <a:p>
            <a:endParaRPr lang="en-US" smtClean="0">
              <a:latin typeface="Arial" pitchFamily="34" charset="0"/>
            </a:endParaRPr>
          </a:p>
        </p:txBody>
      </p:sp>
      <p:sp>
        <p:nvSpPr>
          <p:cNvPr id="183300" name="Slide Number Placeholder 3"/>
          <p:cNvSpPr>
            <a:spLocks noGrp="1"/>
          </p:cNvSpPr>
          <p:nvPr>
            <p:ph type="sldNum" sz="quarter" idx="5"/>
          </p:nvPr>
        </p:nvSpPr>
        <p:spPr>
          <a:noFill/>
        </p:spPr>
        <p:txBody>
          <a:bodyPr/>
          <a:lstStyle/>
          <a:p>
            <a:fld id="{7A335136-6513-4D5E-A2D0-B759BAABC59C}" type="slidenum">
              <a:rPr lang="en-US" smtClean="0">
                <a:latin typeface="Arial" pitchFamily="34" charset="0"/>
              </a:rPr>
              <a:pPr/>
              <a:t>66</a:t>
            </a:fld>
            <a:endParaRPr lang="en-US" smtClean="0">
              <a:latin typeface="Arial" pitchFamily="34" charset="0"/>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Rectangle 2"/>
          <p:cNvSpPr>
            <a:spLocks noGrp="1" noRot="1" noChangeAspect="1" noChangeArrowheads="1" noTextEdit="1"/>
          </p:cNvSpPr>
          <p:nvPr>
            <p:ph type="sldImg"/>
          </p:nvPr>
        </p:nvSpPr>
        <p:spPr>
          <a:ln/>
        </p:spPr>
      </p:sp>
      <p:sp>
        <p:nvSpPr>
          <p:cNvPr id="184323" name="Rectangle 3"/>
          <p:cNvSpPr>
            <a:spLocks noGrp="1" noChangeArrowheads="1"/>
          </p:cNvSpPr>
          <p:nvPr>
            <p:ph type="body" idx="1"/>
          </p:nvPr>
        </p:nvSpPr>
        <p:spPr>
          <a:noFill/>
          <a:ln/>
        </p:spPr>
        <p:txBody>
          <a:bodyPr/>
          <a:lstStyle/>
          <a:p>
            <a:endParaRPr lang="en-US" smtClean="0">
              <a:latin typeface="Arial" pitchFamily="34" charset="0"/>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Rectangle 2"/>
          <p:cNvSpPr>
            <a:spLocks noGrp="1" noRot="1" noChangeAspect="1" noChangeArrowheads="1" noTextEdit="1"/>
          </p:cNvSpPr>
          <p:nvPr>
            <p:ph type="sldImg"/>
          </p:nvPr>
        </p:nvSpPr>
        <p:spPr>
          <a:ln/>
        </p:spPr>
      </p:sp>
      <p:sp>
        <p:nvSpPr>
          <p:cNvPr id="185347" name="Rectangle 3"/>
          <p:cNvSpPr>
            <a:spLocks noGrp="1" noChangeArrowheads="1"/>
          </p:cNvSpPr>
          <p:nvPr>
            <p:ph type="body" idx="1"/>
          </p:nvPr>
        </p:nvSpPr>
        <p:spPr>
          <a:noFill/>
          <a:ln/>
        </p:spPr>
        <p:txBody>
          <a:bodyPr/>
          <a:lstStyle/>
          <a:p>
            <a:endParaRPr lang="en-US" smtClean="0">
              <a:latin typeface="Arial" pitchFamily="34" charset="0"/>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Rectangle 2"/>
          <p:cNvSpPr>
            <a:spLocks noGrp="1" noRot="1" noChangeAspect="1" noChangeArrowheads="1" noTextEdit="1"/>
          </p:cNvSpPr>
          <p:nvPr>
            <p:ph type="sldImg"/>
          </p:nvPr>
        </p:nvSpPr>
        <p:spPr>
          <a:ln/>
        </p:spPr>
      </p:sp>
      <p:sp>
        <p:nvSpPr>
          <p:cNvPr id="186371" name="Rectangle 3"/>
          <p:cNvSpPr>
            <a:spLocks noGrp="1" noChangeArrowheads="1"/>
          </p:cNvSpPr>
          <p:nvPr>
            <p:ph type="body" idx="1"/>
          </p:nvPr>
        </p:nvSpPr>
        <p:spPr>
          <a:noFill/>
          <a:ln/>
        </p:spPr>
        <p:txBody>
          <a:bodyPr/>
          <a:lstStyle/>
          <a:p>
            <a:endParaRPr lang="en-US" smtClean="0">
              <a:latin typeface="Arial" pitchFamily="34" charset="0"/>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Slide Image Placeholder 1"/>
          <p:cNvSpPr>
            <a:spLocks noGrp="1" noRot="1" noChangeAspect="1" noTextEdit="1"/>
          </p:cNvSpPr>
          <p:nvPr>
            <p:ph type="sldImg"/>
          </p:nvPr>
        </p:nvSpPr>
        <p:spPr>
          <a:ln/>
        </p:spPr>
      </p:sp>
      <p:sp>
        <p:nvSpPr>
          <p:cNvPr id="187395" name="Notes Placeholder 2"/>
          <p:cNvSpPr>
            <a:spLocks noGrp="1"/>
          </p:cNvSpPr>
          <p:nvPr>
            <p:ph type="body" idx="1"/>
          </p:nvPr>
        </p:nvSpPr>
        <p:spPr>
          <a:noFill/>
          <a:ln/>
        </p:spPr>
        <p:txBody>
          <a:bodyPr/>
          <a:lstStyle/>
          <a:p>
            <a:endParaRPr lang="en-US" smtClean="0">
              <a:latin typeface="Arial" pitchFamily="34" charset="0"/>
            </a:endParaRPr>
          </a:p>
        </p:txBody>
      </p:sp>
      <p:sp>
        <p:nvSpPr>
          <p:cNvPr id="187396" name="Slide Number Placeholder 3"/>
          <p:cNvSpPr>
            <a:spLocks noGrp="1"/>
          </p:cNvSpPr>
          <p:nvPr>
            <p:ph type="sldNum" sz="quarter" idx="5"/>
          </p:nvPr>
        </p:nvSpPr>
        <p:spPr>
          <a:noFill/>
        </p:spPr>
        <p:txBody>
          <a:bodyPr/>
          <a:lstStyle/>
          <a:p>
            <a:fld id="{95FD80E8-2434-45C0-9EA6-B3899631ACBF}" type="slidenum">
              <a:rPr lang="en-US" smtClean="0">
                <a:latin typeface="Arial" pitchFamily="34" charset="0"/>
              </a:rPr>
              <a:pPr/>
              <a:t>70</a:t>
            </a:fld>
            <a:endParaRPr lang="en-US" smtClean="0">
              <a:latin typeface="Arial" pitchFamily="34"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Slide Image Placeholder 1"/>
          <p:cNvSpPr>
            <a:spLocks noGrp="1" noRot="1" noChangeAspect="1" noTextEdit="1"/>
          </p:cNvSpPr>
          <p:nvPr>
            <p:ph type="sldImg"/>
          </p:nvPr>
        </p:nvSpPr>
        <p:spPr>
          <a:ln/>
        </p:spPr>
      </p:sp>
      <p:sp>
        <p:nvSpPr>
          <p:cNvPr id="6147" name="Notes Placeholder 2"/>
          <p:cNvSpPr>
            <a:spLocks noGrp="1"/>
          </p:cNvSpPr>
          <p:nvPr>
            <p:ph type="body" idx="1"/>
          </p:nvPr>
        </p:nvSpPr>
        <p:spPr>
          <a:xfrm>
            <a:off x="304800" y="4378325"/>
            <a:ext cx="6400800" cy="4308475"/>
          </a:xfrm>
          <a:noFill/>
          <a:ln/>
        </p:spPr>
        <p:txBody>
          <a:bodyPr lIns="95657" tIns="50180" rIns="95657" bIns="50180"/>
          <a:lstStyle/>
          <a:p>
            <a:r>
              <a:rPr lang="en-US" sz="1000" b="1" smtClean="0"/>
              <a:t>NOTE: </a:t>
            </a:r>
            <a:r>
              <a:rPr lang="en-US" sz="1000" smtClean="0"/>
              <a:t>this is a build slide</a:t>
            </a:r>
          </a:p>
          <a:p>
            <a:r>
              <a:rPr lang="en-US" sz="1000" b="1" smtClean="0"/>
              <a:t>Our current portfolio consists of 13 courses </a:t>
            </a:r>
          </a:p>
          <a:p>
            <a:r>
              <a:rPr lang="en-GB" sz="1000" b="1" smtClean="0"/>
              <a:t>IT Essentials:  PC Hardware and Software</a:t>
            </a:r>
            <a:r>
              <a:rPr lang="en-GB" sz="1000" smtClean="0"/>
              <a:t> —provides an overview of how the internal components of a computer work The course covers laptops and portable devices, assembling/disassembling PC components, wireless connectivity, security, safety and environmental issues associated with installing, configuring and troubleshooting and a PC. </a:t>
            </a:r>
          </a:p>
          <a:p>
            <a:r>
              <a:rPr lang="en-GB" sz="1000" b="1" smtClean="0"/>
              <a:t>CCNA Discovery (4 courses) </a:t>
            </a:r>
            <a:r>
              <a:rPr lang="en-GB" sz="1000" smtClean="0"/>
              <a:t>—provides an introduction to networking. It teaches networking based on application and helps students develop foundational routing, switching, and WAN knowledge and experience, which can be applied toward entry-level careers in networking for small and medium-sized businesses.</a:t>
            </a:r>
            <a:endParaRPr lang="en-GB" sz="1000" b="1" smtClean="0"/>
          </a:p>
          <a:p>
            <a:r>
              <a:rPr lang="en-GB" sz="1000" b="1" smtClean="0"/>
              <a:t>CCNA Exploration (4 courses) </a:t>
            </a:r>
            <a:r>
              <a:rPr lang="en-GB" sz="1000" smtClean="0"/>
              <a:t>—provides an introduction to networking. It teaches networking based on technology. It covers routing, switching, and WAN protocols and theory at deeper levels to help students succeed in networking-related degree programs and a range of professions.</a:t>
            </a:r>
          </a:p>
          <a:p>
            <a:r>
              <a:rPr lang="en-US" sz="1000" b="1" smtClean="0"/>
              <a:t>CCNA Security</a:t>
            </a:r>
            <a:r>
              <a:rPr lang="en-US" sz="1000" smtClean="0"/>
              <a:t> –helps students develop a comprehensive understanding of network security concepts, and gain the knowledge and skills needed to earn the Cisco CCNA Security certification and become entry-level security specialists. </a:t>
            </a:r>
          </a:p>
          <a:p>
            <a:r>
              <a:rPr lang="en-GB" sz="1000" b="1" smtClean="0"/>
              <a:t>CCNP (3 courses) </a:t>
            </a:r>
            <a:r>
              <a:rPr lang="en-GB" sz="1000" smtClean="0"/>
              <a:t>—the CCNP curriculum focuses on the advanced routing, secure wide area access, multilayer switching, and networking management skills required to implement and maintain converged enterprise networks. </a:t>
            </a:r>
          </a:p>
          <a:p>
            <a:r>
              <a:rPr lang="en-GB" sz="1000" b="1" smtClean="0"/>
              <a:t>Cisco Packet Tracer</a:t>
            </a:r>
            <a:r>
              <a:rPr lang="en-GB" sz="1000" smtClean="0"/>
              <a:t> — </a:t>
            </a:r>
            <a:r>
              <a:rPr lang="en-US" sz="1000" smtClean="0"/>
              <a:t>Provides a realistic simulation and visualization learning environment that supplements classroom equipment. Cisco </a:t>
            </a:r>
            <a:r>
              <a:rPr lang="en-GB" sz="1000" smtClean="0"/>
              <a:t>Packet Tracer is a foundational teaching tool for </a:t>
            </a:r>
            <a:r>
              <a:rPr lang="en-GB" sz="1000" b="1" smtClean="0"/>
              <a:t>CCNA Discovery and CCNA Exploration, </a:t>
            </a:r>
            <a:r>
              <a:rPr lang="en-GB" sz="1000" smtClean="0"/>
              <a:t>withPacket Tracer activities embedded in the course content. Both curricula include embedded e-doing, which applies the principle that people learn best by interacting with computer-based activities. Interactive learning promotes the exploration of networking concepts and experimentation with tools such as Packet Tracer and Flash-based activities to help students develop a greater understanding of networking technologies. Packet Tracer activities are also available for IT Essentials and CCNA Security.</a:t>
            </a:r>
            <a:endParaRPr lang="en-US" sz="1000" smtClean="0"/>
          </a:p>
        </p:txBody>
      </p:sp>
      <p:sp>
        <p:nvSpPr>
          <p:cNvPr id="6148" name="Slide Number Placeholder 3"/>
          <p:cNvSpPr txBox="1">
            <a:spLocks noGrp="1"/>
          </p:cNvSpPr>
          <p:nvPr/>
        </p:nvSpPr>
        <p:spPr bwMode="auto">
          <a:xfrm>
            <a:off x="5929313" y="8680450"/>
            <a:ext cx="812800" cy="287338"/>
          </a:xfrm>
          <a:prstGeom prst="rect">
            <a:avLst/>
          </a:prstGeom>
          <a:noFill/>
          <a:ln w="9525">
            <a:noFill/>
            <a:miter lim="800000"/>
            <a:headEnd/>
            <a:tailEnd/>
          </a:ln>
        </p:spPr>
        <p:txBody>
          <a:bodyPr lIns="18817" tIns="0" rIns="18817" bIns="0" anchor="b"/>
          <a:lstStyle/>
          <a:p>
            <a:pPr algn="r" defTabSz="903288" eaLnBrk="0" hangingPunct="0"/>
            <a:fld id="{150ACBB4-F6BD-4B3A-8F44-05AED380AAA0}" type="slidenum">
              <a:rPr lang="en-US" sz="800" smtClean="0">
                <a:solidFill>
                  <a:srgbClr val="000000"/>
                </a:solidFill>
                <a:latin typeface="Arial" charset="0"/>
              </a:rPr>
              <a:pPr algn="r" defTabSz="903288" eaLnBrk="0" hangingPunct="0"/>
              <a:t>8</a:t>
            </a:fld>
            <a:endParaRPr lang="en-US" sz="800" smtClean="0">
              <a:solidFill>
                <a:srgbClr val="000000"/>
              </a:solidFill>
              <a:latin typeface="Arial" charset="0"/>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Slide Image Placeholder 1"/>
          <p:cNvSpPr>
            <a:spLocks noGrp="1" noRot="1" noChangeAspect="1" noTextEdit="1"/>
          </p:cNvSpPr>
          <p:nvPr>
            <p:ph type="sldImg"/>
          </p:nvPr>
        </p:nvSpPr>
        <p:spPr>
          <a:ln/>
        </p:spPr>
      </p:sp>
      <p:sp>
        <p:nvSpPr>
          <p:cNvPr id="188419" name="Notes Placeholder 2"/>
          <p:cNvSpPr>
            <a:spLocks noGrp="1"/>
          </p:cNvSpPr>
          <p:nvPr>
            <p:ph type="body" idx="1"/>
          </p:nvPr>
        </p:nvSpPr>
        <p:spPr>
          <a:noFill/>
          <a:ln/>
        </p:spPr>
        <p:txBody>
          <a:bodyPr/>
          <a:lstStyle/>
          <a:p>
            <a:endParaRPr lang="en-US" smtClean="0">
              <a:latin typeface="Arial" pitchFamily="34" charset="0"/>
            </a:endParaRPr>
          </a:p>
        </p:txBody>
      </p:sp>
      <p:sp>
        <p:nvSpPr>
          <p:cNvPr id="188420" name="Slide Number Placeholder 3"/>
          <p:cNvSpPr>
            <a:spLocks noGrp="1"/>
          </p:cNvSpPr>
          <p:nvPr>
            <p:ph type="sldNum" sz="quarter" idx="5"/>
          </p:nvPr>
        </p:nvSpPr>
        <p:spPr>
          <a:noFill/>
        </p:spPr>
        <p:txBody>
          <a:bodyPr/>
          <a:lstStyle/>
          <a:p>
            <a:fld id="{BD77D8EB-0978-41C3-80C1-E3143BAA2E07}" type="slidenum">
              <a:rPr lang="en-US" smtClean="0">
                <a:latin typeface="Arial" pitchFamily="34" charset="0"/>
              </a:rPr>
              <a:pPr/>
              <a:t>71</a:t>
            </a:fld>
            <a:endParaRPr lang="en-US" smtClean="0">
              <a:latin typeface="Arial" pitchFamily="34" charset="0"/>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Slide Image Placeholder 1"/>
          <p:cNvSpPr>
            <a:spLocks noGrp="1" noRot="1" noChangeAspect="1" noTextEdit="1"/>
          </p:cNvSpPr>
          <p:nvPr>
            <p:ph type="sldImg"/>
          </p:nvPr>
        </p:nvSpPr>
        <p:spPr>
          <a:ln/>
        </p:spPr>
      </p:sp>
      <p:sp>
        <p:nvSpPr>
          <p:cNvPr id="189443" name="Notes Placeholder 2"/>
          <p:cNvSpPr>
            <a:spLocks noGrp="1"/>
          </p:cNvSpPr>
          <p:nvPr>
            <p:ph type="body" idx="1"/>
          </p:nvPr>
        </p:nvSpPr>
        <p:spPr>
          <a:noFill/>
          <a:ln/>
        </p:spPr>
        <p:txBody>
          <a:bodyPr/>
          <a:lstStyle/>
          <a:p>
            <a:endParaRPr lang="en-US" smtClean="0">
              <a:latin typeface="Arial" pitchFamily="34" charset="0"/>
            </a:endParaRPr>
          </a:p>
        </p:txBody>
      </p:sp>
      <p:sp>
        <p:nvSpPr>
          <p:cNvPr id="189444" name="Slide Number Placeholder 3"/>
          <p:cNvSpPr>
            <a:spLocks noGrp="1"/>
          </p:cNvSpPr>
          <p:nvPr>
            <p:ph type="sldNum" sz="quarter" idx="5"/>
          </p:nvPr>
        </p:nvSpPr>
        <p:spPr>
          <a:noFill/>
        </p:spPr>
        <p:txBody>
          <a:bodyPr/>
          <a:lstStyle/>
          <a:p>
            <a:fld id="{5BFC17D3-3126-4977-A7D4-09F5A3ABEC95}" type="slidenum">
              <a:rPr lang="en-US" smtClean="0">
                <a:latin typeface="Arial" pitchFamily="34" charset="0"/>
              </a:rPr>
              <a:pPr/>
              <a:t>72</a:t>
            </a:fld>
            <a:endParaRPr lang="en-US" smtClean="0">
              <a:latin typeface="Arial" pitchFamily="34" charset="0"/>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Slide Image Placeholder 1"/>
          <p:cNvSpPr>
            <a:spLocks noGrp="1" noRot="1" noChangeAspect="1" noTextEdit="1"/>
          </p:cNvSpPr>
          <p:nvPr>
            <p:ph type="sldImg"/>
          </p:nvPr>
        </p:nvSpPr>
        <p:spPr>
          <a:ln/>
        </p:spPr>
      </p:sp>
      <p:sp>
        <p:nvSpPr>
          <p:cNvPr id="190467" name="Notes Placeholder 2"/>
          <p:cNvSpPr>
            <a:spLocks noGrp="1"/>
          </p:cNvSpPr>
          <p:nvPr>
            <p:ph type="body" idx="1"/>
          </p:nvPr>
        </p:nvSpPr>
        <p:spPr>
          <a:noFill/>
          <a:ln/>
        </p:spPr>
        <p:txBody>
          <a:bodyPr/>
          <a:lstStyle/>
          <a:p>
            <a:endParaRPr lang="en-US" smtClean="0">
              <a:latin typeface="Arial" pitchFamily="34" charset="0"/>
            </a:endParaRPr>
          </a:p>
        </p:txBody>
      </p:sp>
      <p:sp>
        <p:nvSpPr>
          <p:cNvPr id="190468" name="Slide Number Placeholder 3"/>
          <p:cNvSpPr>
            <a:spLocks noGrp="1"/>
          </p:cNvSpPr>
          <p:nvPr>
            <p:ph type="sldNum" sz="quarter" idx="5"/>
          </p:nvPr>
        </p:nvSpPr>
        <p:spPr>
          <a:noFill/>
        </p:spPr>
        <p:txBody>
          <a:bodyPr/>
          <a:lstStyle/>
          <a:p>
            <a:fld id="{F9134512-F4EF-49DF-AE95-9ACB9661675C}" type="slidenum">
              <a:rPr lang="en-US" smtClean="0">
                <a:latin typeface="Arial" pitchFamily="34" charset="0"/>
              </a:rPr>
              <a:pPr/>
              <a:t>73</a:t>
            </a:fld>
            <a:endParaRPr lang="en-US" smtClean="0">
              <a:latin typeface="Arial" pitchFamily="34" charset="0"/>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Slide Image Placeholder 1"/>
          <p:cNvSpPr>
            <a:spLocks noGrp="1" noRot="1" noChangeAspect="1" noTextEdit="1"/>
          </p:cNvSpPr>
          <p:nvPr>
            <p:ph type="sldImg"/>
          </p:nvPr>
        </p:nvSpPr>
        <p:spPr>
          <a:ln/>
        </p:spPr>
      </p:sp>
      <p:sp>
        <p:nvSpPr>
          <p:cNvPr id="191491" name="Notes Placeholder 2"/>
          <p:cNvSpPr>
            <a:spLocks noGrp="1"/>
          </p:cNvSpPr>
          <p:nvPr>
            <p:ph type="body" idx="1"/>
          </p:nvPr>
        </p:nvSpPr>
        <p:spPr>
          <a:noFill/>
          <a:ln/>
        </p:spPr>
        <p:txBody>
          <a:bodyPr/>
          <a:lstStyle/>
          <a:p>
            <a:endParaRPr lang="en-US" smtClean="0">
              <a:latin typeface="Arial" pitchFamily="34" charset="0"/>
            </a:endParaRPr>
          </a:p>
        </p:txBody>
      </p:sp>
      <p:sp>
        <p:nvSpPr>
          <p:cNvPr id="191492" name="Slide Number Placeholder 3"/>
          <p:cNvSpPr>
            <a:spLocks noGrp="1"/>
          </p:cNvSpPr>
          <p:nvPr>
            <p:ph type="sldNum" sz="quarter" idx="5"/>
          </p:nvPr>
        </p:nvSpPr>
        <p:spPr>
          <a:noFill/>
        </p:spPr>
        <p:txBody>
          <a:bodyPr/>
          <a:lstStyle/>
          <a:p>
            <a:fld id="{F7F4AB2F-4D67-40D8-BE55-A59A72381369}" type="slidenum">
              <a:rPr lang="en-US" smtClean="0">
                <a:latin typeface="Arial" pitchFamily="34" charset="0"/>
              </a:rPr>
              <a:pPr/>
              <a:t>74</a:t>
            </a:fld>
            <a:endParaRPr lang="en-US" smtClean="0">
              <a:latin typeface="Arial" pitchFamily="34" charset="0"/>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Slide Image Placeholder 1"/>
          <p:cNvSpPr>
            <a:spLocks noGrp="1" noRot="1" noChangeAspect="1" noTextEdit="1"/>
          </p:cNvSpPr>
          <p:nvPr>
            <p:ph type="sldImg"/>
          </p:nvPr>
        </p:nvSpPr>
        <p:spPr>
          <a:ln/>
        </p:spPr>
      </p:sp>
      <p:sp>
        <p:nvSpPr>
          <p:cNvPr id="192515" name="Notes Placeholder 2"/>
          <p:cNvSpPr>
            <a:spLocks noGrp="1"/>
          </p:cNvSpPr>
          <p:nvPr>
            <p:ph type="body" idx="1"/>
          </p:nvPr>
        </p:nvSpPr>
        <p:spPr>
          <a:noFill/>
          <a:ln/>
        </p:spPr>
        <p:txBody>
          <a:bodyPr/>
          <a:lstStyle/>
          <a:p>
            <a:endParaRPr lang="en-US" smtClean="0">
              <a:latin typeface="Arial" pitchFamily="34" charset="0"/>
            </a:endParaRPr>
          </a:p>
        </p:txBody>
      </p:sp>
      <p:sp>
        <p:nvSpPr>
          <p:cNvPr id="192516" name="Slide Number Placeholder 3"/>
          <p:cNvSpPr>
            <a:spLocks noGrp="1"/>
          </p:cNvSpPr>
          <p:nvPr>
            <p:ph type="sldNum" sz="quarter" idx="5"/>
          </p:nvPr>
        </p:nvSpPr>
        <p:spPr>
          <a:noFill/>
        </p:spPr>
        <p:txBody>
          <a:bodyPr/>
          <a:lstStyle/>
          <a:p>
            <a:fld id="{72FE2095-1133-4224-9895-3FB94DF5E8F5}" type="slidenum">
              <a:rPr lang="en-US" smtClean="0">
                <a:latin typeface="Arial" pitchFamily="34" charset="0"/>
              </a:rPr>
              <a:pPr/>
              <a:t>75</a:t>
            </a:fld>
            <a:endParaRPr lang="en-US" smtClean="0">
              <a:latin typeface="Arial" pitchFamily="34" charset="0"/>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Slide Image Placeholder 1"/>
          <p:cNvSpPr>
            <a:spLocks noGrp="1" noRot="1" noChangeAspect="1" noTextEdit="1"/>
          </p:cNvSpPr>
          <p:nvPr>
            <p:ph type="sldImg"/>
          </p:nvPr>
        </p:nvSpPr>
        <p:spPr>
          <a:ln/>
        </p:spPr>
      </p:sp>
      <p:sp>
        <p:nvSpPr>
          <p:cNvPr id="193539" name="Notes Placeholder 2"/>
          <p:cNvSpPr>
            <a:spLocks noGrp="1"/>
          </p:cNvSpPr>
          <p:nvPr>
            <p:ph type="body" idx="1"/>
          </p:nvPr>
        </p:nvSpPr>
        <p:spPr>
          <a:noFill/>
          <a:ln/>
        </p:spPr>
        <p:txBody>
          <a:bodyPr/>
          <a:lstStyle/>
          <a:p>
            <a:endParaRPr lang="en-US" smtClean="0">
              <a:latin typeface="Arial" pitchFamily="34" charset="0"/>
            </a:endParaRPr>
          </a:p>
        </p:txBody>
      </p:sp>
      <p:sp>
        <p:nvSpPr>
          <p:cNvPr id="193540" name="Slide Number Placeholder 3"/>
          <p:cNvSpPr>
            <a:spLocks noGrp="1"/>
          </p:cNvSpPr>
          <p:nvPr>
            <p:ph type="sldNum" sz="quarter" idx="5"/>
          </p:nvPr>
        </p:nvSpPr>
        <p:spPr>
          <a:noFill/>
        </p:spPr>
        <p:txBody>
          <a:bodyPr/>
          <a:lstStyle/>
          <a:p>
            <a:fld id="{287A6F94-B225-46F9-B205-C102F2A64E88}" type="slidenum">
              <a:rPr lang="en-US" smtClean="0">
                <a:latin typeface="Arial" pitchFamily="34" charset="0"/>
              </a:rPr>
              <a:pPr/>
              <a:t>76</a:t>
            </a:fld>
            <a:endParaRPr lang="en-US" smtClean="0">
              <a:latin typeface="Arial" pitchFamily="34" charset="0"/>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2"/>
          <p:cNvSpPr>
            <a:spLocks noGrp="1" noRot="1" noChangeAspect="1" noChangeArrowheads="1" noTextEdit="1"/>
          </p:cNvSpPr>
          <p:nvPr>
            <p:ph type="sldImg"/>
          </p:nvPr>
        </p:nvSpPr>
        <p:spPr>
          <a:ln/>
        </p:spPr>
      </p:sp>
      <p:sp>
        <p:nvSpPr>
          <p:cNvPr id="194563" name="Rectangle 3"/>
          <p:cNvSpPr>
            <a:spLocks noGrp="1" noChangeArrowheads="1"/>
          </p:cNvSpPr>
          <p:nvPr>
            <p:ph type="body" idx="1"/>
          </p:nvPr>
        </p:nvSpPr>
        <p:spPr>
          <a:noFill/>
          <a:ln/>
        </p:spPr>
        <p:txBody>
          <a:bodyPr/>
          <a:lstStyle/>
          <a:p>
            <a:endParaRPr lang="en-US" smtClean="0">
              <a:latin typeface="Arial" pitchFamily="34" charset="0"/>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2"/>
          <p:cNvSpPr>
            <a:spLocks noGrp="1" noRot="1" noChangeAspect="1" noChangeArrowheads="1" noTextEdit="1"/>
          </p:cNvSpPr>
          <p:nvPr>
            <p:ph type="sldImg"/>
          </p:nvPr>
        </p:nvSpPr>
        <p:spPr>
          <a:ln/>
        </p:spPr>
      </p:sp>
      <p:sp>
        <p:nvSpPr>
          <p:cNvPr id="195587" name="Rectangle 3"/>
          <p:cNvSpPr>
            <a:spLocks noGrp="1" noChangeArrowheads="1"/>
          </p:cNvSpPr>
          <p:nvPr>
            <p:ph type="body" idx="1"/>
          </p:nvPr>
        </p:nvSpPr>
        <p:spPr>
          <a:noFill/>
          <a:ln/>
        </p:spPr>
        <p:txBody>
          <a:bodyPr/>
          <a:lstStyle/>
          <a:p>
            <a:endParaRPr lang="en-US" smtClean="0">
              <a:latin typeface="Arial" pitchFamily="34" charset="0"/>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Rectangle 2"/>
          <p:cNvSpPr>
            <a:spLocks noGrp="1" noRot="1" noChangeAspect="1" noChangeArrowheads="1" noTextEdit="1"/>
          </p:cNvSpPr>
          <p:nvPr>
            <p:ph type="sldImg"/>
          </p:nvPr>
        </p:nvSpPr>
        <p:spPr>
          <a:ln/>
        </p:spPr>
      </p:sp>
      <p:sp>
        <p:nvSpPr>
          <p:cNvPr id="196611" name="Rectangle 3"/>
          <p:cNvSpPr>
            <a:spLocks noGrp="1" noChangeArrowheads="1"/>
          </p:cNvSpPr>
          <p:nvPr>
            <p:ph type="body" idx="1"/>
          </p:nvPr>
        </p:nvSpPr>
        <p:spPr>
          <a:noFill/>
          <a:ln/>
        </p:spPr>
        <p:txBody>
          <a:bodyPr/>
          <a:lstStyle/>
          <a:p>
            <a:endParaRPr lang="en-US" smtClean="0">
              <a:latin typeface="Arial" pitchFamily="34" charset="0"/>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2"/>
          <p:cNvSpPr>
            <a:spLocks noGrp="1" noRot="1" noChangeAspect="1" noChangeArrowheads="1" noTextEdit="1"/>
          </p:cNvSpPr>
          <p:nvPr>
            <p:ph type="sldImg"/>
          </p:nvPr>
        </p:nvSpPr>
        <p:spPr>
          <a:ln/>
        </p:spPr>
      </p:sp>
      <p:sp>
        <p:nvSpPr>
          <p:cNvPr id="197635" name="Rectangle 3"/>
          <p:cNvSpPr>
            <a:spLocks noGrp="1" noChangeArrowheads="1"/>
          </p:cNvSpPr>
          <p:nvPr>
            <p:ph type="body" idx="1"/>
          </p:nvPr>
        </p:nvSpPr>
        <p:spPr>
          <a:noFill/>
          <a:ln/>
        </p:spPr>
        <p:txBody>
          <a:bodyPr/>
          <a:lstStyle/>
          <a:p>
            <a:endParaRPr lang="en-US" smtClean="0">
              <a:latin typeface="Arial" pitchFamily="34"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Slide Image Placeholder 1"/>
          <p:cNvSpPr>
            <a:spLocks noGrp="1" noRot="1" noChangeAspect="1" noTextEdit="1"/>
          </p:cNvSpPr>
          <p:nvPr>
            <p:ph type="sldImg"/>
          </p:nvPr>
        </p:nvSpPr>
        <p:spPr>
          <a:ln/>
        </p:spPr>
      </p:sp>
      <p:sp>
        <p:nvSpPr>
          <p:cNvPr id="125955" name="Notes Placeholder 2"/>
          <p:cNvSpPr>
            <a:spLocks noGrp="1"/>
          </p:cNvSpPr>
          <p:nvPr>
            <p:ph type="body" idx="1"/>
          </p:nvPr>
        </p:nvSpPr>
        <p:spPr>
          <a:xfrm>
            <a:off x="304800" y="4378325"/>
            <a:ext cx="6400800" cy="4308475"/>
          </a:xfrm>
          <a:noFill/>
          <a:ln/>
        </p:spPr>
        <p:txBody>
          <a:bodyPr lIns="95657" tIns="50180" rIns="95657" bIns="50180"/>
          <a:lstStyle/>
          <a:p>
            <a:pPr>
              <a:buFontTx/>
              <a:buNone/>
            </a:pPr>
            <a:r>
              <a:rPr lang="en-US" b="1" smtClean="0">
                <a:latin typeface="Arial" pitchFamily="34" charset="0"/>
              </a:rPr>
              <a:t>All of our curricula help prepare students for industry recognized certifications:</a:t>
            </a:r>
          </a:p>
          <a:p>
            <a:r>
              <a:rPr lang="en-GB" smtClean="0">
                <a:latin typeface="Arial" pitchFamily="34" charset="0"/>
              </a:rPr>
              <a:t>IT Essentials:  PC Hardware and Software — </a:t>
            </a:r>
            <a:r>
              <a:rPr lang="en-GB" b="1" smtClean="0">
                <a:latin typeface="Arial" pitchFamily="34" charset="0"/>
              </a:rPr>
              <a:t>CompTIA A+</a:t>
            </a:r>
            <a:r>
              <a:rPr lang="en-GB" smtClean="0">
                <a:latin typeface="Arial" pitchFamily="34" charset="0"/>
              </a:rPr>
              <a:t> </a:t>
            </a:r>
            <a:r>
              <a:rPr lang="en-US" smtClean="0">
                <a:latin typeface="Arial" pitchFamily="34" charset="0"/>
              </a:rPr>
              <a:t>certification</a:t>
            </a:r>
            <a:endParaRPr lang="en-GB" smtClean="0">
              <a:latin typeface="Arial" pitchFamily="34" charset="0"/>
            </a:endParaRPr>
          </a:p>
          <a:p>
            <a:r>
              <a:rPr lang="en-GB" smtClean="0">
                <a:latin typeface="Arial" pitchFamily="34" charset="0"/>
              </a:rPr>
              <a:t>CCNA Discovery (first 2 courses) — </a:t>
            </a:r>
            <a:r>
              <a:rPr lang="en-GB" b="1" smtClean="0">
                <a:latin typeface="Arial" pitchFamily="34" charset="0"/>
              </a:rPr>
              <a:t>CCENT</a:t>
            </a:r>
            <a:r>
              <a:rPr lang="en-GB" smtClean="0">
                <a:latin typeface="Arial" pitchFamily="34" charset="0"/>
              </a:rPr>
              <a:t> </a:t>
            </a:r>
            <a:r>
              <a:rPr lang="en-US" smtClean="0">
                <a:latin typeface="Arial" pitchFamily="34" charset="0"/>
              </a:rPr>
              <a:t>certification</a:t>
            </a:r>
            <a:endParaRPr lang="en-GB" smtClean="0">
              <a:latin typeface="Arial" pitchFamily="34" charset="0"/>
            </a:endParaRPr>
          </a:p>
          <a:p>
            <a:r>
              <a:rPr lang="en-GB" smtClean="0">
                <a:latin typeface="Arial" pitchFamily="34" charset="0"/>
              </a:rPr>
              <a:t>CCNA Discovery (4 courses) — </a:t>
            </a:r>
            <a:r>
              <a:rPr lang="en-GB" b="1" smtClean="0">
                <a:latin typeface="Arial" pitchFamily="34" charset="0"/>
              </a:rPr>
              <a:t>CCNA</a:t>
            </a:r>
            <a:r>
              <a:rPr lang="en-GB" smtClean="0">
                <a:latin typeface="Arial" pitchFamily="34" charset="0"/>
              </a:rPr>
              <a:t> </a:t>
            </a:r>
            <a:r>
              <a:rPr lang="en-US" smtClean="0">
                <a:latin typeface="Arial" pitchFamily="34" charset="0"/>
              </a:rPr>
              <a:t>certification</a:t>
            </a:r>
            <a:endParaRPr lang="en-GB" smtClean="0">
              <a:latin typeface="Arial" pitchFamily="34" charset="0"/>
            </a:endParaRPr>
          </a:p>
          <a:p>
            <a:r>
              <a:rPr lang="en-GB" smtClean="0">
                <a:latin typeface="Arial" pitchFamily="34" charset="0"/>
              </a:rPr>
              <a:t>CCNA Exploration (4 courses) — </a:t>
            </a:r>
            <a:r>
              <a:rPr lang="en-GB" b="1" smtClean="0">
                <a:latin typeface="Arial" pitchFamily="34" charset="0"/>
              </a:rPr>
              <a:t>CCNA</a:t>
            </a:r>
            <a:r>
              <a:rPr lang="en-GB" smtClean="0">
                <a:latin typeface="Arial" pitchFamily="34" charset="0"/>
              </a:rPr>
              <a:t> </a:t>
            </a:r>
            <a:r>
              <a:rPr lang="en-US" smtClean="0">
                <a:latin typeface="Arial" pitchFamily="34" charset="0"/>
              </a:rPr>
              <a:t>certification</a:t>
            </a:r>
            <a:endParaRPr lang="en-GB" smtClean="0">
              <a:latin typeface="Arial" pitchFamily="34" charset="0"/>
            </a:endParaRPr>
          </a:p>
          <a:p>
            <a:r>
              <a:rPr lang="en-US" smtClean="0">
                <a:latin typeface="Arial" pitchFamily="34" charset="0"/>
              </a:rPr>
              <a:t>CCNA Security - </a:t>
            </a:r>
            <a:r>
              <a:rPr lang="en-US" b="1" smtClean="0">
                <a:latin typeface="Arial" pitchFamily="34" charset="0"/>
              </a:rPr>
              <a:t>CCNA</a:t>
            </a:r>
            <a:r>
              <a:rPr lang="en-US" smtClean="0">
                <a:latin typeface="Arial" pitchFamily="34" charset="0"/>
              </a:rPr>
              <a:t> </a:t>
            </a:r>
            <a:r>
              <a:rPr lang="en-US" b="1" smtClean="0">
                <a:latin typeface="Arial" pitchFamily="34" charset="0"/>
              </a:rPr>
              <a:t>Security</a:t>
            </a:r>
            <a:r>
              <a:rPr lang="en-US" smtClean="0">
                <a:latin typeface="Arial" pitchFamily="34" charset="0"/>
              </a:rPr>
              <a:t> certification</a:t>
            </a:r>
          </a:p>
          <a:p>
            <a:r>
              <a:rPr lang="en-GB" smtClean="0">
                <a:latin typeface="Arial" pitchFamily="34" charset="0"/>
              </a:rPr>
              <a:t>CCNP (4 courses) — </a:t>
            </a:r>
            <a:r>
              <a:rPr lang="en-GB" b="1" smtClean="0">
                <a:latin typeface="Arial" pitchFamily="34" charset="0"/>
              </a:rPr>
              <a:t>CCNP</a:t>
            </a:r>
            <a:r>
              <a:rPr lang="en-GB" smtClean="0">
                <a:latin typeface="Arial" pitchFamily="34" charset="0"/>
              </a:rPr>
              <a:t> </a:t>
            </a:r>
            <a:r>
              <a:rPr lang="en-US" smtClean="0">
                <a:latin typeface="Arial" pitchFamily="34" charset="0"/>
              </a:rPr>
              <a:t>certification</a:t>
            </a:r>
          </a:p>
        </p:txBody>
      </p:sp>
      <p:sp>
        <p:nvSpPr>
          <p:cNvPr id="125956" name="Slide Number Placeholder 3"/>
          <p:cNvSpPr txBox="1">
            <a:spLocks noGrp="1"/>
          </p:cNvSpPr>
          <p:nvPr/>
        </p:nvSpPr>
        <p:spPr bwMode="auto">
          <a:xfrm>
            <a:off x="5929313" y="8680450"/>
            <a:ext cx="812800" cy="287338"/>
          </a:xfrm>
          <a:prstGeom prst="rect">
            <a:avLst/>
          </a:prstGeom>
          <a:noFill/>
          <a:ln w="9525">
            <a:noFill/>
            <a:miter lim="800000"/>
            <a:headEnd/>
            <a:tailEnd/>
          </a:ln>
        </p:spPr>
        <p:txBody>
          <a:bodyPr lIns="18817" tIns="0" rIns="18817" bIns="0" anchor="b"/>
          <a:lstStyle/>
          <a:p>
            <a:pPr algn="r" defTabSz="903288" eaLnBrk="0" hangingPunct="0"/>
            <a:fld id="{00F392A8-59F4-4612-BEFC-CADFF16114CD}" type="slidenum">
              <a:rPr lang="en-US" sz="800">
                <a:solidFill>
                  <a:srgbClr val="000000"/>
                </a:solidFill>
              </a:rPr>
              <a:pPr algn="r" defTabSz="903288" eaLnBrk="0" hangingPunct="0"/>
              <a:t>9</a:t>
            </a:fld>
            <a:endParaRPr lang="en-US" sz="800">
              <a:solidFill>
                <a:srgbClr val="000000"/>
              </a:solidFill>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Slide Image Placeholder 1"/>
          <p:cNvSpPr>
            <a:spLocks noGrp="1" noRot="1" noChangeAspect="1" noTextEdit="1"/>
          </p:cNvSpPr>
          <p:nvPr>
            <p:ph type="sldImg"/>
          </p:nvPr>
        </p:nvSpPr>
        <p:spPr>
          <a:ln/>
        </p:spPr>
      </p:sp>
      <p:sp>
        <p:nvSpPr>
          <p:cNvPr id="198659" name="Notes Placeholder 2"/>
          <p:cNvSpPr>
            <a:spLocks noGrp="1"/>
          </p:cNvSpPr>
          <p:nvPr>
            <p:ph type="body" idx="1"/>
          </p:nvPr>
        </p:nvSpPr>
        <p:spPr>
          <a:noFill/>
          <a:ln/>
        </p:spPr>
        <p:txBody>
          <a:bodyPr/>
          <a:lstStyle/>
          <a:p>
            <a:endParaRPr lang="en-US" smtClean="0">
              <a:latin typeface="Arial" pitchFamily="34" charset="0"/>
            </a:endParaRPr>
          </a:p>
        </p:txBody>
      </p:sp>
      <p:sp>
        <p:nvSpPr>
          <p:cNvPr id="198660" name="Slide Number Placeholder 3"/>
          <p:cNvSpPr>
            <a:spLocks noGrp="1"/>
          </p:cNvSpPr>
          <p:nvPr>
            <p:ph type="sldNum" sz="quarter" idx="5"/>
          </p:nvPr>
        </p:nvSpPr>
        <p:spPr>
          <a:noFill/>
        </p:spPr>
        <p:txBody>
          <a:bodyPr/>
          <a:lstStyle/>
          <a:p>
            <a:fld id="{56A89A8E-7410-404A-8B40-E160D42A5371}" type="slidenum">
              <a:rPr lang="en-US" smtClean="0">
                <a:latin typeface="Arial" pitchFamily="34" charset="0"/>
              </a:rPr>
              <a:pPr/>
              <a:t>81</a:t>
            </a:fld>
            <a:endParaRPr lang="en-US" smtClean="0">
              <a:latin typeface="Arial" pitchFamily="34" charset="0"/>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Slide Image Placeholder 1"/>
          <p:cNvSpPr>
            <a:spLocks noGrp="1" noRot="1" noChangeAspect="1" noTextEdit="1"/>
          </p:cNvSpPr>
          <p:nvPr>
            <p:ph type="sldImg"/>
          </p:nvPr>
        </p:nvSpPr>
        <p:spPr>
          <a:ln/>
        </p:spPr>
      </p:sp>
      <p:sp>
        <p:nvSpPr>
          <p:cNvPr id="199683" name="Notes Placeholder 2"/>
          <p:cNvSpPr>
            <a:spLocks noGrp="1"/>
          </p:cNvSpPr>
          <p:nvPr>
            <p:ph type="body" idx="1"/>
          </p:nvPr>
        </p:nvSpPr>
        <p:spPr>
          <a:noFill/>
          <a:ln/>
        </p:spPr>
        <p:txBody>
          <a:bodyPr/>
          <a:lstStyle/>
          <a:p>
            <a:endParaRPr lang="en-US" smtClean="0">
              <a:latin typeface="Arial" pitchFamily="34" charset="0"/>
            </a:endParaRPr>
          </a:p>
        </p:txBody>
      </p:sp>
      <p:sp>
        <p:nvSpPr>
          <p:cNvPr id="199684" name="Slide Number Placeholder 3"/>
          <p:cNvSpPr>
            <a:spLocks noGrp="1"/>
          </p:cNvSpPr>
          <p:nvPr>
            <p:ph type="sldNum" sz="quarter" idx="5"/>
          </p:nvPr>
        </p:nvSpPr>
        <p:spPr>
          <a:noFill/>
        </p:spPr>
        <p:txBody>
          <a:bodyPr/>
          <a:lstStyle/>
          <a:p>
            <a:fld id="{AECD5EB0-9ED2-401D-B1CD-A8FBE13609FD}" type="slidenum">
              <a:rPr lang="en-US" smtClean="0">
                <a:latin typeface="Arial" pitchFamily="34" charset="0"/>
              </a:rPr>
              <a:pPr/>
              <a:t>82</a:t>
            </a:fld>
            <a:endParaRPr lang="en-US" smtClean="0">
              <a:latin typeface="Arial" pitchFamily="34" charset="0"/>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2"/>
          <p:cNvSpPr>
            <a:spLocks noGrp="1" noRot="1" noChangeAspect="1" noChangeArrowheads="1" noTextEdit="1"/>
          </p:cNvSpPr>
          <p:nvPr>
            <p:ph type="sldImg"/>
          </p:nvPr>
        </p:nvSpPr>
        <p:spPr>
          <a:ln/>
        </p:spPr>
      </p:sp>
      <p:sp>
        <p:nvSpPr>
          <p:cNvPr id="200707" name="Rectangle 3"/>
          <p:cNvSpPr>
            <a:spLocks noGrp="1" noChangeArrowheads="1"/>
          </p:cNvSpPr>
          <p:nvPr>
            <p:ph type="body" idx="1"/>
          </p:nvPr>
        </p:nvSpPr>
        <p:spPr>
          <a:xfrm>
            <a:off x="768350" y="4378325"/>
            <a:ext cx="5468938" cy="4254500"/>
          </a:xfrm>
          <a:noFill/>
          <a:ln/>
        </p:spPr>
        <p:txBody>
          <a:bodyPr/>
          <a:lstStyle/>
          <a:p>
            <a:r>
              <a:rPr lang="en-US" smtClean="0">
                <a:latin typeface="Arial" pitchFamily="34" charset="0"/>
              </a:rPr>
              <a:t>Many factors contributed to the translation strategy for our CCNA curricula. We have broken them into the three categories of globally, regionally, and locally strategic.</a:t>
            </a:r>
          </a:p>
          <a:p>
            <a:r>
              <a:rPr lang="en-US" smtClean="0">
                <a:latin typeface="Arial" pitchFamily="34" charset="0"/>
              </a:rPr>
              <a:t>The Globally Strategic category is driven by Cisco corporate. </a:t>
            </a:r>
          </a:p>
          <a:p>
            <a:r>
              <a:rPr lang="en-US" smtClean="0">
                <a:latin typeface="Arial" pitchFamily="34" charset="0"/>
              </a:rPr>
              <a:t>Translation of the CCNA curricula improves student outcomes by facilitating learning success on a global scale. </a:t>
            </a:r>
          </a:p>
          <a:p>
            <a:r>
              <a:rPr lang="en-US" smtClean="0">
                <a:latin typeface="Arial" pitchFamily="34" charset="0"/>
              </a:rPr>
              <a:t>Our CCNA translation strategy is focused on the following 5 United Nations (UN) languages: English, French, Russian, Simplified Chinese, and Spanish. </a:t>
            </a:r>
          </a:p>
          <a:p>
            <a:endParaRPr lang="en-US" smtClean="0">
              <a:latin typeface="Arial" pitchFamily="34" charset="0"/>
            </a:endParaRPr>
          </a:p>
          <a:p>
            <a:pPr>
              <a:buFontTx/>
              <a:buNone/>
            </a:pPr>
            <a:endParaRPr lang="en-US" smtClean="0">
              <a:latin typeface="Arial" pitchFamily="34" charset="0"/>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Rectangle 7"/>
          <p:cNvSpPr txBox="1">
            <a:spLocks noGrp="1" noChangeArrowheads="1"/>
          </p:cNvSpPr>
          <p:nvPr/>
        </p:nvSpPr>
        <p:spPr bwMode="auto">
          <a:xfrm>
            <a:off x="5929313" y="8680450"/>
            <a:ext cx="812800" cy="287338"/>
          </a:xfrm>
          <a:prstGeom prst="rect">
            <a:avLst/>
          </a:prstGeom>
          <a:noFill/>
          <a:ln w="9525">
            <a:noFill/>
            <a:miter lim="800000"/>
            <a:headEnd/>
            <a:tailEnd/>
          </a:ln>
        </p:spPr>
        <p:txBody>
          <a:bodyPr lIns="18819" tIns="0" rIns="18819" bIns="0" anchor="b"/>
          <a:lstStyle/>
          <a:p>
            <a:pPr algn="ctr" defTabSz="903288" eaLnBrk="0" hangingPunct="0"/>
            <a:fld id="{80158ACE-5634-4859-B75D-21FEF64B2A6E}" type="slidenum">
              <a:rPr lang="en-US" sz="800"/>
              <a:pPr algn="ctr" defTabSz="903288" eaLnBrk="0" hangingPunct="0"/>
              <a:t>84</a:t>
            </a:fld>
            <a:endParaRPr lang="en-US" sz="800"/>
          </a:p>
        </p:txBody>
      </p:sp>
      <p:sp>
        <p:nvSpPr>
          <p:cNvPr id="201731" name="Rectangle 2"/>
          <p:cNvSpPr>
            <a:spLocks noGrp="1" noRot="1" noChangeAspect="1" noChangeArrowheads="1" noTextEdit="1"/>
          </p:cNvSpPr>
          <p:nvPr>
            <p:ph type="sldImg"/>
          </p:nvPr>
        </p:nvSpPr>
        <p:spPr>
          <a:xfrm>
            <a:off x="881063" y="247650"/>
            <a:ext cx="5319712" cy="3989388"/>
          </a:xfrm>
          <a:ln/>
        </p:spPr>
      </p:sp>
      <p:sp>
        <p:nvSpPr>
          <p:cNvPr id="201732" name="Rectangle 3"/>
          <p:cNvSpPr>
            <a:spLocks noGrp="1" noChangeArrowheads="1"/>
          </p:cNvSpPr>
          <p:nvPr>
            <p:ph type="body" idx="1"/>
          </p:nvPr>
        </p:nvSpPr>
        <p:spPr>
          <a:xfrm>
            <a:off x="762000" y="4267200"/>
            <a:ext cx="5468938" cy="4252913"/>
          </a:xfrm>
          <a:noFill/>
          <a:ln/>
        </p:spPr>
        <p:txBody>
          <a:bodyPr lIns="95662" tIns="50183" rIns="95662" bIns="50183"/>
          <a:lstStyle/>
          <a:p>
            <a:pPr>
              <a:lnSpc>
                <a:spcPct val="70000"/>
              </a:lnSpc>
            </a:pPr>
            <a:endParaRPr lang="en-US" smtClean="0">
              <a:latin typeface="Arial" pitchFamily="34" charset="0"/>
            </a:endParaRPr>
          </a:p>
          <a:p>
            <a:pPr>
              <a:lnSpc>
                <a:spcPct val="70000"/>
              </a:lnSpc>
            </a:pPr>
            <a:r>
              <a:rPr lang="en-US" smtClean="0">
                <a:latin typeface="Arial" pitchFamily="34" charset="0"/>
              </a:rPr>
              <a:t>CCNA Discovery is currently available in English, French, Russian, Simplified Chinese, and Spanish, and CCNA Exploration is currently available in English, French, Simplified Chinese, and Spanish. </a:t>
            </a:r>
          </a:p>
          <a:p>
            <a:pPr>
              <a:lnSpc>
                <a:spcPct val="70000"/>
              </a:lnSpc>
            </a:pPr>
            <a:r>
              <a:rPr lang="en-US" smtClean="0">
                <a:latin typeface="Arial" pitchFamily="34" charset="0"/>
              </a:rPr>
              <a:t>The courses are also available in a number of other languages through contributions by Cisco Networking Academy partners and the academy community.  </a:t>
            </a:r>
          </a:p>
          <a:p>
            <a:pPr>
              <a:lnSpc>
                <a:spcPct val="70000"/>
              </a:lnSpc>
            </a:pPr>
            <a:endParaRPr lang="en-US" sz="400" smtClean="0">
              <a:latin typeface="Arial" pitchFamily="34" charset="0"/>
            </a:endParaRPr>
          </a:p>
        </p:txBody>
      </p:sp>
      <p:sp>
        <p:nvSpPr>
          <p:cNvPr id="201733" name="Rectangle 4"/>
          <p:cNvSpPr>
            <a:spLocks noChangeArrowheads="1"/>
          </p:cNvSpPr>
          <p:nvPr/>
        </p:nvSpPr>
        <p:spPr bwMode="auto">
          <a:xfrm>
            <a:off x="762000" y="5715000"/>
            <a:ext cx="4256088" cy="1143000"/>
          </a:xfrm>
          <a:prstGeom prst="rect">
            <a:avLst/>
          </a:prstGeom>
          <a:noFill/>
          <a:ln w="9525">
            <a:noFill/>
            <a:miter lim="800000"/>
            <a:headEnd/>
            <a:tailEnd/>
          </a:ln>
        </p:spPr>
        <p:txBody>
          <a:bodyPr lIns="95662" tIns="50183" rIns="95662" bIns="50183"/>
          <a:lstStyle/>
          <a:p>
            <a:pPr algn="ctr" eaLnBrk="0" hangingPunct="0">
              <a:spcBef>
                <a:spcPct val="30000"/>
              </a:spcBef>
            </a:pPr>
            <a:endParaRPr lang="en-US" sz="800"/>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Rectangle 2"/>
          <p:cNvSpPr>
            <a:spLocks noGrp="1" noRot="1" noChangeAspect="1" noChangeArrowheads="1" noTextEdit="1"/>
          </p:cNvSpPr>
          <p:nvPr>
            <p:ph type="sldImg"/>
          </p:nvPr>
        </p:nvSpPr>
        <p:spPr>
          <a:xfrm>
            <a:off x="874713" y="244475"/>
            <a:ext cx="5319712" cy="3989388"/>
          </a:xfrm>
          <a:ln/>
        </p:spPr>
      </p:sp>
      <p:sp>
        <p:nvSpPr>
          <p:cNvPr id="202755" name="Rectangle 3"/>
          <p:cNvSpPr>
            <a:spLocks noGrp="1" noChangeArrowheads="1"/>
          </p:cNvSpPr>
          <p:nvPr>
            <p:ph type="body" idx="1"/>
          </p:nvPr>
        </p:nvSpPr>
        <p:spPr>
          <a:xfrm>
            <a:off x="768350" y="4378325"/>
            <a:ext cx="5468938" cy="4254500"/>
          </a:xfrm>
          <a:noFill/>
          <a:ln/>
        </p:spPr>
        <p:txBody>
          <a:bodyPr/>
          <a:lstStyle/>
          <a:p>
            <a:endParaRPr lang="en-US" smtClean="0">
              <a:latin typeface="Arial" pitchFamily="34" charset="0"/>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2" name="Slide Image Placeholder 1"/>
          <p:cNvSpPr>
            <a:spLocks noGrp="1" noRot="1" noChangeAspect="1" noTextEdit="1"/>
          </p:cNvSpPr>
          <p:nvPr>
            <p:ph type="sldImg"/>
          </p:nvPr>
        </p:nvSpPr>
        <p:spPr>
          <a:ln/>
        </p:spPr>
      </p:sp>
      <p:sp>
        <p:nvSpPr>
          <p:cNvPr id="204803" name="Notes Placeholder 2"/>
          <p:cNvSpPr>
            <a:spLocks noGrp="1"/>
          </p:cNvSpPr>
          <p:nvPr>
            <p:ph type="body" idx="1"/>
          </p:nvPr>
        </p:nvSpPr>
        <p:spPr>
          <a:noFill/>
          <a:ln/>
        </p:spPr>
        <p:txBody>
          <a:bodyPr/>
          <a:lstStyle/>
          <a:p>
            <a:endParaRPr lang="en-US" smtClean="0">
              <a:latin typeface="Arial" pitchFamily="34" charset="0"/>
            </a:endParaRPr>
          </a:p>
        </p:txBody>
      </p:sp>
      <p:sp>
        <p:nvSpPr>
          <p:cNvPr id="204804" name="Slide Number Placeholder 3"/>
          <p:cNvSpPr>
            <a:spLocks noGrp="1"/>
          </p:cNvSpPr>
          <p:nvPr>
            <p:ph type="sldNum" sz="quarter" idx="5"/>
          </p:nvPr>
        </p:nvSpPr>
        <p:spPr>
          <a:noFill/>
        </p:spPr>
        <p:txBody>
          <a:bodyPr/>
          <a:lstStyle/>
          <a:p>
            <a:fld id="{799B8DAB-81B2-4854-AC2E-69D0B01F55C4}" type="slidenum">
              <a:rPr lang="en-US" smtClean="0">
                <a:latin typeface="Arial" pitchFamily="34" charset="0"/>
              </a:rPr>
              <a:pPr/>
              <a:t>86</a:t>
            </a:fld>
            <a:endParaRPr lang="en-US" smtClean="0">
              <a:latin typeface="Arial" pitchFamily="34" charset="0"/>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Rectangle 2"/>
          <p:cNvSpPr>
            <a:spLocks noGrp="1" noRot="1" noChangeAspect="1" noChangeArrowheads="1" noTextEdit="1"/>
          </p:cNvSpPr>
          <p:nvPr>
            <p:ph type="sldImg"/>
          </p:nvPr>
        </p:nvSpPr>
        <p:spPr>
          <a:ln/>
        </p:spPr>
      </p:sp>
      <p:sp>
        <p:nvSpPr>
          <p:cNvPr id="205827" name="Rectangle 3"/>
          <p:cNvSpPr>
            <a:spLocks noGrp="1" noChangeArrowheads="1"/>
          </p:cNvSpPr>
          <p:nvPr>
            <p:ph type="body" idx="1"/>
          </p:nvPr>
        </p:nvSpPr>
        <p:spPr>
          <a:noFill/>
          <a:ln/>
        </p:spPr>
        <p:txBody>
          <a:bodyPr/>
          <a:lstStyle/>
          <a:p>
            <a:endParaRPr lang="en-US" smtClean="0">
              <a:latin typeface="Arial" pitchFamily="34" charset="0"/>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Slide Image Placeholder 1"/>
          <p:cNvSpPr>
            <a:spLocks noGrp="1" noRot="1" noChangeAspect="1" noTextEdit="1"/>
          </p:cNvSpPr>
          <p:nvPr>
            <p:ph type="sldImg"/>
          </p:nvPr>
        </p:nvSpPr>
        <p:spPr>
          <a:ln/>
        </p:spPr>
      </p:sp>
      <p:sp>
        <p:nvSpPr>
          <p:cNvPr id="206851" name="Notes Placeholder 2"/>
          <p:cNvSpPr>
            <a:spLocks noGrp="1"/>
          </p:cNvSpPr>
          <p:nvPr>
            <p:ph type="body" idx="1"/>
          </p:nvPr>
        </p:nvSpPr>
        <p:spPr>
          <a:noFill/>
          <a:ln/>
        </p:spPr>
        <p:txBody>
          <a:bodyPr/>
          <a:lstStyle/>
          <a:p>
            <a:endParaRPr lang="en-US" smtClean="0">
              <a:latin typeface="Arial" pitchFamily="34" charset="0"/>
            </a:endParaRPr>
          </a:p>
        </p:txBody>
      </p:sp>
      <p:sp>
        <p:nvSpPr>
          <p:cNvPr id="206852" name="Slide Number Placeholder 3"/>
          <p:cNvSpPr>
            <a:spLocks noGrp="1"/>
          </p:cNvSpPr>
          <p:nvPr>
            <p:ph type="sldNum" sz="quarter" idx="5"/>
          </p:nvPr>
        </p:nvSpPr>
        <p:spPr>
          <a:noFill/>
        </p:spPr>
        <p:txBody>
          <a:bodyPr/>
          <a:lstStyle/>
          <a:p>
            <a:fld id="{742739D9-DF6E-4551-AE15-63B5F8B3B327}" type="slidenum">
              <a:rPr lang="en-US" smtClean="0">
                <a:latin typeface="Arial" pitchFamily="34" charset="0"/>
              </a:rPr>
              <a:pPr/>
              <a:t>88</a:t>
            </a:fld>
            <a:endParaRPr lang="en-US" smtClean="0">
              <a:latin typeface="Arial" pitchFamily="34" charset="0"/>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Slide Image Placeholder 1"/>
          <p:cNvSpPr>
            <a:spLocks noGrp="1" noRot="1" noChangeAspect="1" noTextEdit="1"/>
          </p:cNvSpPr>
          <p:nvPr>
            <p:ph type="sldImg"/>
          </p:nvPr>
        </p:nvSpPr>
        <p:spPr>
          <a:ln/>
        </p:spPr>
      </p:sp>
      <p:sp>
        <p:nvSpPr>
          <p:cNvPr id="207875" name="Notes Placeholder 2"/>
          <p:cNvSpPr>
            <a:spLocks noGrp="1"/>
          </p:cNvSpPr>
          <p:nvPr>
            <p:ph type="body" idx="1"/>
          </p:nvPr>
        </p:nvSpPr>
        <p:spPr>
          <a:noFill/>
          <a:ln/>
        </p:spPr>
        <p:txBody>
          <a:bodyPr/>
          <a:lstStyle/>
          <a:p>
            <a:endParaRPr lang="en-US" smtClean="0">
              <a:latin typeface="Arial" pitchFamily="34" charset="0"/>
            </a:endParaRPr>
          </a:p>
        </p:txBody>
      </p:sp>
      <p:sp>
        <p:nvSpPr>
          <p:cNvPr id="207876" name="Slide Number Placeholder 3"/>
          <p:cNvSpPr>
            <a:spLocks noGrp="1"/>
          </p:cNvSpPr>
          <p:nvPr>
            <p:ph type="sldNum" sz="quarter" idx="5"/>
          </p:nvPr>
        </p:nvSpPr>
        <p:spPr>
          <a:noFill/>
        </p:spPr>
        <p:txBody>
          <a:bodyPr/>
          <a:lstStyle/>
          <a:p>
            <a:fld id="{892EE00B-F4C6-4009-A071-9FAFA4B90797}" type="slidenum">
              <a:rPr lang="en-US" smtClean="0">
                <a:latin typeface="Arial" pitchFamily="34" charset="0"/>
              </a:rPr>
              <a:pPr/>
              <a:t>89</a:t>
            </a:fld>
            <a:endParaRPr lang="en-US" smtClean="0">
              <a:latin typeface="Arial" pitchFamily="34" charset="0"/>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Slide Image Placeholder 1"/>
          <p:cNvSpPr>
            <a:spLocks noGrp="1" noRot="1" noChangeAspect="1" noTextEdit="1"/>
          </p:cNvSpPr>
          <p:nvPr>
            <p:ph type="sldImg"/>
          </p:nvPr>
        </p:nvSpPr>
        <p:spPr>
          <a:ln/>
        </p:spPr>
      </p:sp>
      <p:sp>
        <p:nvSpPr>
          <p:cNvPr id="208899" name="Notes Placeholder 2"/>
          <p:cNvSpPr>
            <a:spLocks noGrp="1"/>
          </p:cNvSpPr>
          <p:nvPr>
            <p:ph type="body" idx="1"/>
          </p:nvPr>
        </p:nvSpPr>
        <p:spPr>
          <a:noFill/>
          <a:ln/>
        </p:spPr>
        <p:txBody>
          <a:bodyPr/>
          <a:lstStyle/>
          <a:p>
            <a:endParaRPr lang="en-US" smtClean="0">
              <a:latin typeface="Arial" pitchFamily="34" charset="0"/>
            </a:endParaRPr>
          </a:p>
        </p:txBody>
      </p:sp>
      <p:sp>
        <p:nvSpPr>
          <p:cNvPr id="208900" name="Slide Number Placeholder 3"/>
          <p:cNvSpPr>
            <a:spLocks noGrp="1"/>
          </p:cNvSpPr>
          <p:nvPr>
            <p:ph type="sldNum" sz="quarter" idx="5"/>
          </p:nvPr>
        </p:nvSpPr>
        <p:spPr>
          <a:noFill/>
        </p:spPr>
        <p:txBody>
          <a:bodyPr/>
          <a:lstStyle/>
          <a:p>
            <a:fld id="{7BC4F453-630C-4F97-9364-E0FCAE9C314F}" type="slidenum">
              <a:rPr lang="en-US" smtClean="0">
                <a:latin typeface="Arial" pitchFamily="34" charset="0"/>
              </a:rPr>
              <a:pPr/>
              <a:t>90</a:t>
            </a:fld>
            <a:endParaRPr lang="en-US" smtClean="0">
              <a:latin typeface="Arial" pitchFamily="34"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Slide Image Placeholder 1"/>
          <p:cNvSpPr>
            <a:spLocks noGrp="1" noRot="1" noChangeAspect="1" noTextEdit="1"/>
          </p:cNvSpPr>
          <p:nvPr>
            <p:ph type="sldImg"/>
          </p:nvPr>
        </p:nvSpPr>
        <p:spPr>
          <a:ln/>
        </p:spPr>
      </p:sp>
      <p:sp>
        <p:nvSpPr>
          <p:cNvPr id="126979" name="Notes Placeholder 2"/>
          <p:cNvSpPr>
            <a:spLocks noGrp="1"/>
          </p:cNvSpPr>
          <p:nvPr>
            <p:ph type="body" idx="1"/>
          </p:nvPr>
        </p:nvSpPr>
        <p:spPr>
          <a:noFill/>
          <a:ln/>
        </p:spPr>
        <p:txBody>
          <a:bodyPr/>
          <a:lstStyle/>
          <a:p>
            <a:endParaRPr lang="en-US" smtClean="0">
              <a:latin typeface="Arial" pitchFamily="34" charset="0"/>
            </a:endParaRPr>
          </a:p>
        </p:txBody>
      </p:sp>
      <p:sp>
        <p:nvSpPr>
          <p:cNvPr id="126980" name="Slide Number Placeholder 3"/>
          <p:cNvSpPr>
            <a:spLocks noGrp="1"/>
          </p:cNvSpPr>
          <p:nvPr>
            <p:ph type="sldNum" sz="quarter" idx="5"/>
          </p:nvPr>
        </p:nvSpPr>
        <p:spPr>
          <a:noFill/>
        </p:spPr>
        <p:txBody>
          <a:bodyPr/>
          <a:lstStyle/>
          <a:p>
            <a:fld id="{B9B5948F-37B7-4559-A6AB-027F964526E3}" type="slidenum">
              <a:rPr lang="en-US" smtClean="0">
                <a:latin typeface="Arial" pitchFamily="34" charset="0"/>
              </a:rPr>
              <a:pPr/>
              <a:t>10</a:t>
            </a:fld>
            <a:endParaRPr lang="en-US" smtClean="0">
              <a:latin typeface="Arial" pitchFamily="34" charset="0"/>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Rectangle 2"/>
          <p:cNvSpPr>
            <a:spLocks noGrp="1" noRot="1" noChangeAspect="1" noChangeArrowheads="1" noTextEdit="1"/>
          </p:cNvSpPr>
          <p:nvPr>
            <p:ph type="sldImg"/>
          </p:nvPr>
        </p:nvSpPr>
        <p:spPr>
          <a:ln/>
        </p:spPr>
      </p:sp>
      <p:sp>
        <p:nvSpPr>
          <p:cNvPr id="209923" name="Rectangle 3"/>
          <p:cNvSpPr>
            <a:spLocks noGrp="1" noChangeArrowheads="1"/>
          </p:cNvSpPr>
          <p:nvPr>
            <p:ph type="body" idx="1"/>
          </p:nvPr>
        </p:nvSpPr>
        <p:spPr>
          <a:noFill/>
          <a:ln/>
        </p:spPr>
        <p:txBody>
          <a:bodyPr/>
          <a:lstStyle/>
          <a:p>
            <a:endParaRPr lang="en-US" smtClean="0">
              <a:latin typeface="Arial" pitchFamily="34" charset="0"/>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6" name="Rectangle 2"/>
          <p:cNvSpPr>
            <a:spLocks noGrp="1" noRot="1" noChangeAspect="1" noChangeArrowheads="1" noTextEdit="1"/>
          </p:cNvSpPr>
          <p:nvPr>
            <p:ph type="sldImg"/>
          </p:nvPr>
        </p:nvSpPr>
        <p:spPr>
          <a:ln/>
        </p:spPr>
      </p:sp>
      <p:sp>
        <p:nvSpPr>
          <p:cNvPr id="210947" name="Rectangle 3"/>
          <p:cNvSpPr>
            <a:spLocks noGrp="1" noChangeArrowheads="1"/>
          </p:cNvSpPr>
          <p:nvPr>
            <p:ph type="body" idx="1"/>
          </p:nvPr>
        </p:nvSpPr>
        <p:spPr>
          <a:noFill/>
          <a:ln/>
        </p:spPr>
        <p:txBody>
          <a:bodyPr/>
          <a:lstStyle/>
          <a:p>
            <a:endParaRPr lang="en-US" smtClean="0">
              <a:latin typeface="Arial" pitchFamily="34" charset="0"/>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0" name="Rectangle 2"/>
          <p:cNvSpPr>
            <a:spLocks noGrp="1" noRot="1" noChangeAspect="1" noChangeArrowheads="1" noTextEdit="1"/>
          </p:cNvSpPr>
          <p:nvPr>
            <p:ph type="sldImg"/>
          </p:nvPr>
        </p:nvSpPr>
        <p:spPr>
          <a:ln/>
        </p:spPr>
      </p:sp>
      <p:sp>
        <p:nvSpPr>
          <p:cNvPr id="211971" name="Rectangle 3"/>
          <p:cNvSpPr>
            <a:spLocks noGrp="1" noChangeArrowheads="1"/>
          </p:cNvSpPr>
          <p:nvPr>
            <p:ph type="body" idx="1"/>
          </p:nvPr>
        </p:nvSpPr>
        <p:spPr>
          <a:noFill/>
          <a:ln/>
        </p:spPr>
        <p:txBody>
          <a:bodyPr/>
          <a:lstStyle/>
          <a:p>
            <a:endParaRPr lang="en-US" smtClean="0">
              <a:latin typeface="Arial" pitchFamily="34" charset="0"/>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Rectangle 2"/>
          <p:cNvSpPr>
            <a:spLocks noGrp="1" noRot="1" noChangeAspect="1" noChangeArrowheads="1" noTextEdit="1"/>
          </p:cNvSpPr>
          <p:nvPr>
            <p:ph type="sldImg"/>
          </p:nvPr>
        </p:nvSpPr>
        <p:spPr>
          <a:ln/>
        </p:spPr>
      </p:sp>
      <p:sp>
        <p:nvSpPr>
          <p:cNvPr id="212995" name="Rectangle 3"/>
          <p:cNvSpPr>
            <a:spLocks noGrp="1" noChangeArrowheads="1"/>
          </p:cNvSpPr>
          <p:nvPr>
            <p:ph type="body" idx="1"/>
          </p:nvPr>
        </p:nvSpPr>
        <p:spPr>
          <a:noFill/>
          <a:ln/>
        </p:spPr>
        <p:txBody>
          <a:bodyPr/>
          <a:lstStyle/>
          <a:p>
            <a:endParaRPr lang="en-US" smtClean="0">
              <a:latin typeface="Arial" pitchFamily="34" charset="0"/>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Rectangle 2"/>
          <p:cNvSpPr>
            <a:spLocks noGrp="1" noRot="1" noChangeAspect="1" noChangeArrowheads="1" noTextEdit="1"/>
          </p:cNvSpPr>
          <p:nvPr>
            <p:ph type="sldImg"/>
          </p:nvPr>
        </p:nvSpPr>
        <p:spPr>
          <a:ln/>
        </p:spPr>
      </p:sp>
      <p:sp>
        <p:nvSpPr>
          <p:cNvPr id="214019" name="Rectangle 3"/>
          <p:cNvSpPr>
            <a:spLocks noGrp="1" noChangeArrowheads="1"/>
          </p:cNvSpPr>
          <p:nvPr>
            <p:ph type="body" idx="1"/>
          </p:nvPr>
        </p:nvSpPr>
        <p:spPr>
          <a:noFill/>
          <a:ln/>
        </p:spPr>
        <p:txBody>
          <a:bodyPr/>
          <a:lstStyle/>
          <a:p>
            <a:endParaRPr lang="en-US" smtClean="0">
              <a:latin typeface="Arial" pitchFamily="34" charset="0"/>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Rectangle 2"/>
          <p:cNvSpPr>
            <a:spLocks noGrp="1" noRot="1" noChangeAspect="1" noChangeArrowheads="1" noTextEdit="1"/>
          </p:cNvSpPr>
          <p:nvPr>
            <p:ph type="sldImg"/>
          </p:nvPr>
        </p:nvSpPr>
        <p:spPr>
          <a:ln/>
        </p:spPr>
      </p:sp>
      <p:sp>
        <p:nvSpPr>
          <p:cNvPr id="215043" name="Rectangle 3"/>
          <p:cNvSpPr>
            <a:spLocks noGrp="1" noChangeArrowheads="1"/>
          </p:cNvSpPr>
          <p:nvPr>
            <p:ph type="body" idx="1"/>
          </p:nvPr>
        </p:nvSpPr>
        <p:spPr>
          <a:noFill/>
          <a:ln/>
        </p:spPr>
        <p:txBody>
          <a:bodyPr/>
          <a:lstStyle/>
          <a:p>
            <a:endParaRPr lang="en-US" smtClean="0">
              <a:latin typeface="Arial" pitchFamily="34" charset="0"/>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Rectangle 2"/>
          <p:cNvSpPr>
            <a:spLocks noGrp="1" noRot="1" noChangeAspect="1" noChangeArrowheads="1" noTextEdit="1"/>
          </p:cNvSpPr>
          <p:nvPr>
            <p:ph type="sldImg"/>
          </p:nvPr>
        </p:nvSpPr>
        <p:spPr>
          <a:ln/>
        </p:spPr>
      </p:sp>
      <p:sp>
        <p:nvSpPr>
          <p:cNvPr id="216067" name="Rectangle 3"/>
          <p:cNvSpPr>
            <a:spLocks noGrp="1" noChangeArrowheads="1"/>
          </p:cNvSpPr>
          <p:nvPr>
            <p:ph type="body" idx="1"/>
          </p:nvPr>
        </p:nvSpPr>
        <p:spPr>
          <a:noFill/>
          <a:ln/>
        </p:spPr>
        <p:txBody>
          <a:bodyPr/>
          <a:lstStyle/>
          <a:p>
            <a:endParaRPr lang="en-US" smtClean="0">
              <a:latin typeface="Arial" pitchFamily="34" charset="0"/>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Slide Image Placeholder 1"/>
          <p:cNvSpPr>
            <a:spLocks noGrp="1" noRot="1" noChangeAspect="1" noTextEdit="1"/>
          </p:cNvSpPr>
          <p:nvPr>
            <p:ph type="sldImg"/>
          </p:nvPr>
        </p:nvSpPr>
        <p:spPr>
          <a:ln/>
        </p:spPr>
      </p:sp>
      <p:sp>
        <p:nvSpPr>
          <p:cNvPr id="217091" name="Notes Placeholder 2"/>
          <p:cNvSpPr>
            <a:spLocks noGrp="1"/>
          </p:cNvSpPr>
          <p:nvPr>
            <p:ph type="body" idx="1"/>
          </p:nvPr>
        </p:nvSpPr>
        <p:spPr>
          <a:noFill/>
          <a:ln/>
        </p:spPr>
        <p:txBody>
          <a:bodyPr/>
          <a:lstStyle/>
          <a:p>
            <a:endParaRPr lang="en-US" smtClean="0">
              <a:latin typeface="Arial" pitchFamily="34" charset="0"/>
            </a:endParaRPr>
          </a:p>
        </p:txBody>
      </p:sp>
      <p:sp>
        <p:nvSpPr>
          <p:cNvPr id="217092" name="Slide Number Placeholder 3"/>
          <p:cNvSpPr>
            <a:spLocks noGrp="1"/>
          </p:cNvSpPr>
          <p:nvPr>
            <p:ph type="sldNum" sz="quarter" idx="5"/>
          </p:nvPr>
        </p:nvSpPr>
        <p:spPr>
          <a:noFill/>
        </p:spPr>
        <p:txBody>
          <a:bodyPr/>
          <a:lstStyle/>
          <a:p>
            <a:fld id="{C259BFA9-4FD1-4881-BBBC-63EFAEA7DA04}" type="slidenum">
              <a:rPr lang="en-US" smtClean="0">
                <a:latin typeface="Arial" pitchFamily="34" charset="0"/>
              </a:rPr>
              <a:pPr/>
              <a:t>98</a:t>
            </a:fld>
            <a:endParaRPr lang="en-US" smtClean="0">
              <a:latin typeface="Arial" pitchFamily="34" charset="0"/>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Rectangle 2"/>
          <p:cNvSpPr>
            <a:spLocks noGrp="1" noRot="1" noChangeAspect="1" noChangeArrowheads="1" noTextEdit="1"/>
          </p:cNvSpPr>
          <p:nvPr>
            <p:ph type="sldImg"/>
          </p:nvPr>
        </p:nvSpPr>
        <p:spPr>
          <a:ln/>
        </p:spPr>
      </p:sp>
      <p:sp>
        <p:nvSpPr>
          <p:cNvPr id="218115" name="Rectangle 3"/>
          <p:cNvSpPr>
            <a:spLocks noGrp="1" noChangeArrowheads="1"/>
          </p:cNvSpPr>
          <p:nvPr>
            <p:ph type="body" idx="1"/>
          </p:nvPr>
        </p:nvSpPr>
        <p:spPr>
          <a:xfrm>
            <a:off x="404813" y="4378325"/>
            <a:ext cx="6119812" cy="4252913"/>
          </a:xfrm>
          <a:noFill/>
          <a:ln/>
        </p:spPr>
        <p:txBody>
          <a:bodyPr/>
          <a:lstStyle/>
          <a:p>
            <a:pPr marL="228600" indent="-228600" defTabSz="914400"/>
            <a:r>
              <a:rPr lang="en-US" smtClean="0">
                <a:latin typeface="Arial" pitchFamily="34" charset="0"/>
              </a:rPr>
              <a:t>The world’s networks continue to grow in technology complexity yet Customers’ and partners’ skills are short of desired state</a:t>
            </a:r>
          </a:p>
          <a:p>
            <a:pPr marL="228600" indent="-228600" defTabSz="914400"/>
            <a:r>
              <a:rPr lang="en-US" smtClean="0">
                <a:latin typeface="Arial" pitchFamily="34" charset="0"/>
              </a:rPr>
              <a:t>Knowledge of networking fundamentals is no longer sufficient. Now, network professionals must understand networking systems with integrated security, wireless, and voice capabilities</a:t>
            </a:r>
          </a:p>
          <a:p>
            <a:pPr marL="228600" indent="-228600" defTabSz="914400"/>
            <a:r>
              <a:rPr lang="en-US" smtClean="0">
                <a:latin typeface="Arial" pitchFamily="34" charset="0"/>
              </a:rPr>
              <a:t>In mature markets –The new game is designing networking systems with integrated security/wireless/voice capabilities.  </a:t>
            </a:r>
          </a:p>
          <a:p>
            <a:pPr marL="228600" indent="-228600" defTabSz="914400"/>
            <a:r>
              <a:rPr lang="en-US" smtClean="0">
                <a:latin typeface="Arial" pitchFamily="34" charset="0"/>
              </a:rPr>
              <a:t>In emerging markets -- core is critical but networks are quickly catching up and sometimes leapfrogging the US because there is no legacy to deal with (Korea/Singapore)</a:t>
            </a:r>
          </a:p>
          <a:p>
            <a:pPr marL="228600" indent="-228600" defTabSz="914400"/>
            <a:r>
              <a:rPr lang="en-US" smtClean="0">
                <a:latin typeface="Arial" pitchFamily="34" charset="0"/>
              </a:rPr>
              <a:t>New careers in IT are being established that are more based on systems and architectures</a:t>
            </a:r>
          </a:p>
          <a:p>
            <a:pPr marL="228600" indent="-228600" defTabSz="914400"/>
            <a:r>
              <a:rPr lang="en-US" smtClean="0">
                <a:latin typeface="Arial" pitchFamily="34" charset="0"/>
              </a:rPr>
              <a:t>Cisco needs to be leading the charge to provide direction and proper learning paths/resources to enable customers and partners to address these challenges</a:t>
            </a:r>
          </a:p>
          <a:p>
            <a:pPr marL="228600" indent="-228600" defTabSz="914400"/>
            <a:r>
              <a:rPr lang="en-US" smtClean="0">
                <a:latin typeface="Arial" pitchFamily="34" charset="0"/>
              </a:rPr>
              <a:t>Cisco Networking Academy courses touch upon all of these topics and focus on preparing students for entry and associate level networking positions.  </a:t>
            </a:r>
          </a:p>
          <a:p>
            <a:pPr marL="228600" indent="-228600" defTabSz="914400"/>
            <a:endParaRPr lang="en-US" smtClean="0">
              <a:latin typeface="Arial" pitchFamily="34" charset="0"/>
            </a:endParaRPr>
          </a:p>
          <a:p>
            <a:pPr marL="228600" indent="-228600" defTabSz="914400">
              <a:buFontTx/>
              <a:buNone/>
            </a:pPr>
            <a:endParaRPr lang="en-US" smtClean="0">
              <a:latin typeface="Arial" pitchFamily="34" charset="0"/>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Rectangle 2"/>
          <p:cNvSpPr>
            <a:spLocks noGrp="1" noRot="1" noChangeAspect="1" noChangeArrowheads="1" noTextEdit="1"/>
          </p:cNvSpPr>
          <p:nvPr>
            <p:ph type="sldImg"/>
          </p:nvPr>
        </p:nvSpPr>
        <p:spPr>
          <a:ln/>
        </p:spPr>
      </p:sp>
      <p:sp>
        <p:nvSpPr>
          <p:cNvPr id="219139" name="Rectangle 3"/>
          <p:cNvSpPr>
            <a:spLocks noGrp="1" noChangeArrowheads="1"/>
          </p:cNvSpPr>
          <p:nvPr>
            <p:ph type="body" idx="1"/>
          </p:nvPr>
        </p:nvSpPr>
        <p:spPr>
          <a:noFill/>
          <a:ln/>
        </p:spPr>
        <p:txBody>
          <a:bodyPr/>
          <a:lstStyle/>
          <a:p>
            <a:r>
              <a:rPr lang="en-US" b="1" smtClean="0">
                <a:solidFill>
                  <a:schemeClr val="accent1"/>
                </a:solidFill>
                <a:latin typeface="Arial" pitchFamily="34" charset="0"/>
              </a:rPr>
              <a:t>Right Experts, Right Place, Right Time</a:t>
            </a:r>
          </a:p>
          <a:p>
            <a:endParaRPr lang="en-US" smtClean="0">
              <a:latin typeface="Arial" pitchFamily="34" charset="0"/>
            </a:endParaRPr>
          </a:p>
          <a:p>
            <a:endParaRPr lang="en-US" smtClean="0">
              <a:latin typeface="Arial" pitchFamily="34" charset="0"/>
            </a:endParaRPr>
          </a:p>
          <a:p>
            <a:r>
              <a:rPr lang="en-US" smtClean="0">
                <a:latin typeface="Arial" pitchFamily="34" charset="0"/>
              </a:rPr>
              <a:t>Cisco has conducted a comprehensive global networking talent study to assess how many networking professional will be needed by 2012.</a:t>
            </a:r>
          </a:p>
          <a:p>
            <a:r>
              <a:rPr lang="en-US" smtClean="0">
                <a:latin typeface="Arial" pitchFamily="34" charset="0"/>
              </a:rPr>
              <a:t>Based on the collected data, we estimate that a gap of nearly 3 million skilled networking professionals will exist globally in 2012.</a:t>
            </a:r>
          </a:p>
          <a:p>
            <a:r>
              <a:rPr lang="en-US" smtClean="0">
                <a:latin typeface="Arial" pitchFamily="34" charset="0"/>
              </a:rPr>
              <a:t>As you can see from the map no region is spared from the need to grow technical talent.</a:t>
            </a:r>
          </a:p>
          <a:p>
            <a:r>
              <a:rPr lang="en-US" smtClean="0">
                <a:latin typeface="Arial" pitchFamily="34" charset="0"/>
              </a:rPr>
              <a:t>The breadth of the talent gap is therefore spread across the entire globe.</a:t>
            </a:r>
            <a:endParaRPr lang="de-DE" smtClean="0">
              <a:latin typeface="Arial"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3.xml"/><Relationship Id="rId4" Type="http://schemas.openxmlformats.org/officeDocument/2006/relationships/image" Target="../media/image8.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5.xml"/><Relationship Id="rId4" Type="http://schemas.openxmlformats.org/officeDocument/2006/relationships/image" Target="../media/image8.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6.xml"/><Relationship Id="rId4" Type="http://schemas.openxmlformats.org/officeDocument/2006/relationships/image" Target="../media/image8.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8" descr="PPt_4face_021208.jpg"/>
          <p:cNvPicPr>
            <a:picLocks noChangeAspect="1"/>
          </p:cNvPicPr>
          <p:nvPr/>
        </p:nvPicPr>
        <p:blipFill>
          <a:blip r:embed="rId2" cstate="screen"/>
          <a:srcRect/>
          <a:stretch>
            <a:fillRect/>
          </a:stretch>
        </p:blipFill>
        <p:spPr bwMode="auto">
          <a:xfrm>
            <a:off x="0" y="1911350"/>
            <a:ext cx="9144000" cy="2432050"/>
          </a:xfrm>
          <a:prstGeom prst="rect">
            <a:avLst/>
          </a:prstGeom>
          <a:noFill/>
          <a:ln w="9525">
            <a:noFill/>
            <a:miter lim="800000"/>
            <a:headEnd/>
            <a:tailEnd/>
          </a:ln>
        </p:spPr>
      </p:pic>
      <p:sp>
        <p:nvSpPr>
          <p:cNvPr id="5" name="Rectangle 278"/>
          <p:cNvSpPr>
            <a:spLocks noChangeArrowheads="1"/>
          </p:cNvSpPr>
          <p:nvPr/>
        </p:nvSpPr>
        <p:spPr bwMode="auto">
          <a:xfrm>
            <a:off x="4498975" y="6672263"/>
            <a:ext cx="2090738" cy="190500"/>
          </a:xfrm>
          <a:prstGeom prst="rect">
            <a:avLst/>
          </a:prstGeom>
          <a:noFill/>
          <a:ln w="9525">
            <a:noFill/>
            <a:miter lim="800000"/>
            <a:headEnd/>
            <a:tailEnd/>
          </a:ln>
          <a:effectLst/>
        </p:spPr>
        <p:txBody>
          <a:bodyPr wrap="none" lIns="82124" tIns="41061" rIns="82124" bIns="41061" anchor="b" anchorCtr="1">
            <a:spAutoFit/>
          </a:bodyPr>
          <a:lstStyle/>
          <a:p>
            <a:pPr defTabSz="814388" eaLnBrk="0" hangingPunct="0">
              <a:defRPr/>
            </a:pPr>
            <a:r>
              <a:rPr lang="en-US" sz="700" dirty="0">
                <a:solidFill>
                  <a:srgbClr val="D3D3D3"/>
                </a:solidFill>
                <a:latin typeface="Arial" charset="0"/>
              </a:rPr>
              <a:t>© 2009 Cisco Systems, Inc. All rights reserved.</a:t>
            </a:r>
          </a:p>
        </p:txBody>
      </p:sp>
      <p:sp>
        <p:nvSpPr>
          <p:cNvPr id="6" name="Rectangle 279"/>
          <p:cNvSpPr>
            <a:spLocks noChangeArrowheads="1"/>
          </p:cNvSpPr>
          <p:nvPr/>
        </p:nvSpPr>
        <p:spPr bwMode="auto">
          <a:xfrm>
            <a:off x="7118350" y="6672263"/>
            <a:ext cx="655638" cy="190500"/>
          </a:xfrm>
          <a:prstGeom prst="rect">
            <a:avLst/>
          </a:prstGeom>
          <a:noFill/>
          <a:ln w="9525">
            <a:noFill/>
            <a:miter lim="800000"/>
            <a:headEnd/>
            <a:tailEnd/>
          </a:ln>
          <a:effectLst/>
        </p:spPr>
        <p:txBody>
          <a:bodyPr wrap="none" lIns="82124" tIns="41061" rIns="82124" bIns="41061" anchor="b">
            <a:spAutoFit/>
          </a:bodyPr>
          <a:lstStyle/>
          <a:p>
            <a:pPr algn="r" defTabSz="814388" eaLnBrk="0" hangingPunct="0">
              <a:defRPr/>
            </a:pPr>
            <a:r>
              <a:rPr lang="en-US" sz="700" dirty="0">
                <a:solidFill>
                  <a:srgbClr val="D3D3D3"/>
                </a:solidFill>
                <a:latin typeface="Arial" charset="0"/>
              </a:rPr>
              <a:t>Cisco Public</a:t>
            </a:r>
          </a:p>
        </p:txBody>
      </p:sp>
      <p:sp>
        <p:nvSpPr>
          <p:cNvPr id="7" name="Rectangle 280"/>
          <p:cNvSpPr>
            <a:spLocks noChangeArrowheads="1"/>
          </p:cNvSpPr>
          <p:nvPr/>
        </p:nvSpPr>
        <p:spPr bwMode="auto">
          <a:xfrm>
            <a:off x="193675" y="6672263"/>
            <a:ext cx="962025" cy="188912"/>
          </a:xfrm>
          <a:prstGeom prst="rect">
            <a:avLst/>
          </a:prstGeom>
          <a:noFill/>
          <a:ln w="9525">
            <a:noFill/>
            <a:miter lim="800000"/>
            <a:headEnd/>
            <a:tailEnd/>
          </a:ln>
          <a:effectLst/>
        </p:spPr>
        <p:txBody>
          <a:bodyPr lIns="82124" tIns="41061" rIns="82124" bIns="41061" anchor="b">
            <a:spAutoFit/>
          </a:bodyPr>
          <a:lstStyle/>
          <a:p>
            <a:pPr defTabSz="814388" eaLnBrk="0" hangingPunct="0">
              <a:defRPr/>
            </a:pPr>
            <a:r>
              <a:rPr lang="en-US" sz="700">
                <a:solidFill>
                  <a:srgbClr val="D3D3D3"/>
                </a:solidFill>
                <a:latin typeface="Arial" charset="0"/>
              </a:rPr>
              <a:t>Presentation_ID</a:t>
            </a:r>
          </a:p>
        </p:txBody>
      </p:sp>
      <p:sp>
        <p:nvSpPr>
          <p:cNvPr id="8" name="Rectangle 281"/>
          <p:cNvSpPr>
            <a:spLocks noChangeArrowheads="1"/>
          </p:cNvSpPr>
          <p:nvPr/>
        </p:nvSpPr>
        <p:spPr bwMode="auto">
          <a:xfrm>
            <a:off x="8596313" y="6626225"/>
            <a:ext cx="320675" cy="234950"/>
          </a:xfrm>
          <a:prstGeom prst="rect">
            <a:avLst/>
          </a:prstGeom>
          <a:noFill/>
          <a:ln w="9525" algn="ctr">
            <a:noFill/>
            <a:miter lim="800000"/>
            <a:headEnd/>
            <a:tailEnd/>
          </a:ln>
          <a:effectLst/>
        </p:spPr>
        <p:txBody>
          <a:bodyPr wrap="none" lIns="82124" tIns="41061" rIns="82124" bIns="41061" anchor="b">
            <a:spAutoFit/>
          </a:bodyPr>
          <a:lstStyle/>
          <a:p>
            <a:pPr algn="r" defTabSz="814388" eaLnBrk="0" hangingPunct="0">
              <a:defRPr/>
            </a:pPr>
            <a:fld id="{ABDA5F55-58CC-477A-8833-62676B1F5A44}" type="slidenum">
              <a:rPr lang="en-US" sz="1000">
                <a:solidFill>
                  <a:srgbClr val="D3D3D3"/>
                </a:solidFill>
                <a:latin typeface="Arial" charset="0"/>
              </a:rPr>
              <a:pPr algn="r" defTabSz="814388" eaLnBrk="0" hangingPunct="0">
                <a:defRPr/>
              </a:pPr>
              <a:t>‹#›</a:t>
            </a:fld>
            <a:endParaRPr lang="en-US" sz="1000">
              <a:solidFill>
                <a:srgbClr val="D3D3D3"/>
              </a:solidFill>
              <a:latin typeface="Arial" charset="0"/>
            </a:endParaRPr>
          </a:p>
        </p:txBody>
      </p:sp>
      <p:pic>
        <p:nvPicPr>
          <p:cNvPr id="9" name="Picture 331" descr="Cisco_NewLogo"/>
          <p:cNvPicPr>
            <a:picLocks noChangeAspect="1" noChangeArrowheads="1"/>
          </p:cNvPicPr>
          <p:nvPr/>
        </p:nvPicPr>
        <p:blipFill>
          <a:blip r:embed="rId3" cstate="screen"/>
          <a:srcRect/>
          <a:stretch>
            <a:fillRect/>
          </a:stretch>
        </p:blipFill>
        <p:spPr bwMode="auto">
          <a:xfrm>
            <a:off x="5483225" y="5940425"/>
            <a:ext cx="3354388" cy="474663"/>
          </a:xfrm>
          <a:prstGeom prst="rect">
            <a:avLst/>
          </a:prstGeom>
          <a:noFill/>
          <a:ln w="9525">
            <a:noFill/>
            <a:miter lim="800000"/>
            <a:headEnd/>
            <a:tailEnd/>
          </a:ln>
        </p:spPr>
      </p:pic>
      <p:pic>
        <p:nvPicPr>
          <p:cNvPr id="10" name="Picture 333" descr="Cisco"/>
          <p:cNvPicPr>
            <a:picLocks noChangeAspect="1" noChangeArrowheads="1"/>
          </p:cNvPicPr>
          <p:nvPr/>
        </p:nvPicPr>
        <p:blipFill>
          <a:blip r:embed="rId4" cstate="screen"/>
          <a:srcRect/>
          <a:stretch>
            <a:fillRect/>
          </a:stretch>
        </p:blipFill>
        <p:spPr bwMode="auto">
          <a:xfrm>
            <a:off x="246063" y="119063"/>
            <a:ext cx="1171575" cy="904875"/>
          </a:xfrm>
          <a:prstGeom prst="rect">
            <a:avLst/>
          </a:prstGeom>
          <a:noFill/>
          <a:ln w="9525">
            <a:noFill/>
            <a:miter lim="800000"/>
            <a:headEnd/>
            <a:tailEnd/>
          </a:ln>
        </p:spPr>
      </p:pic>
      <p:sp>
        <p:nvSpPr>
          <p:cNvPr id="369873" name="Rectangle 209"/>
          <p:cNvSpPr>
            <a:spLocks noGrp="1" noChangeArrowheads="1"/>
          </p:cNvSpPr>
          <p:nvPr>
            <p:ph type="ctrTitle"/>
          </p:nvPr>
        </p:nvSpPr>
        <p:spPr bwMode="white">
          <a:xfrm>
            <a:off x="311150" y="2671763"/>
            <a:ext cx="3768725" cy="830262"/>
          </a:xfrm>
          <a:ln/>
        </p:spPr>
        <p:txBody>
          <a:bodyPr anchor="ctr"/>
          <a:lstStyle>
            <a:lvl1pPr>
              <a:defRPr sz="3000" b="0">
                <a:solidFill>
                  <a:srgbClr val="FFFFFF"/>
                </a:solidFill>
              </a:defRPr>
            </a:lvl1pPr>
          </a:lstStyle>
          <a:p>
            <a:r>
              <a:rPr lang="en-US" smtClean="0"/>
              <a:t>Click to edit Master title style</a:t>
            </a:r>
            <a:endParaRPr lang="en-US"/>
          </a:p>
        </p:txBody>
      </p:sp>
      <p:sp>
        <p:nvSpPr>
          <p:cNvPr id="369874" name="Rectangle 210"/>
          <p:cNvSpPr>
            <a:spLocks noGrp="1" noChangeArrowheads="1"/>
          </p:cNvSpPr>
          <p:nvPr>
            <p:ph type="subTitle" idx="1"/>
          </p:nvPr>
        </p:nvSpPr>
        <p:spPr>
          <a:xfrm>
            <a:off x="311150" y="4672013"/>
            <a:ext cx="4103688" cy="658812"/>
          </a:xfrm>
          <a:ln/>
        </p:spPr>
        <p:txBody>
          <a:bodyPr/>
          <a:lstStyle>
            <a:lvl1pPr marL="0" indent="0">
              <a:lnSpc>
                <a:spcPct val="90000"/>
              </a:lnSpc>
              <a:buFont typeface="Wingdings" pitchFamily="2" charset="2"/>
              <a:buNone/>
              <a:defRPr sz="2000" b="1">
                <a:solidFill>
                  <a:schemeClr val="bg2"/>
                </a:solidFill>
              </a:defRPr>
            </a:lvl1pPr>
          </a:lstStyle>
          <a:p>
            <a:r>
              <a:rPr lang="en-US" smtClean="0"/>
              <a:t>Click to edit Master subtitle style</a:t>
            </a:r>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55638" y="798513"/>
            <a:ext cx="8145462" cy="838200"/>
          </a:xfrm>
        </p:spPr>
        <p:txBody>
          <a:bodyPr/>
          <a:lstStyle/>
          <a:p>
            <a:r>
              <a:rPr lang="en-US" smtClean="0"/>
              <a:t>Click to edit Master title style</a:t>
            </a:r>
            <a:endParaRPr lang="en-US"/>
          </a:p>
        </p:txBody>
      </p:sp>
      <p:sp>
        <p:nvSpPr>
          <p:cNvPr id="3" name="Table Placeholder 2"/>
          <p:cNvSpPr>
            <a:spLocks noGrp="1"/>
          </p:cNvSpPr>
          <p:nvPr>
            <p:ph type="tbl" idx="1"/>
          </p:nvPr>
        </p:nvSpPr>
        <p:spPr>
          <a:xfrm>
            <a:off x="655638" y="2014538"/>
            <a:ext cx="7940675" cy="3571875"/>
          </a:xfrm>
        </p:spPr>
        <p:txBody>
          <a:bodyPr/>
          <a:lstStyle/>
          <a:p>
            <a:pPr lvl="0"/>
            <a:endParaRPr lang="en-US" noProof="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655638" y="798513"/>
            <a:ext cx="8145462" cy="838200"/>
          </a:xfrm>
        </p:spPr>
        <p:txBody>
          <a:bodyPr/>
          <a:lstStyle/>
          <a:p>
            <a:r>
              <a:rPr lang="en-US" smtClean="0"/>
              <a:t>Click to edit Master title style</a:t>
            </a:r>
            <a:endParaRPr lang="en-US"/>
          </a:p>
        </p:txBody>
      </p:sp>
      <p:sp>
        <p:nvSpPr>
          <p:cNvPr id="3" name="Content Placeholder 2"/>
          <p:cNvSpPr>
            <a:spLocks noGrp="1"/>
          </p:cNvSpPr>
          <p:nvPr>
            <p:ph sz="quarter" idx="1"/>
          </p:nvPr>
        </p:nvSpPr>
        <p:spPr>
          <a:xfrm>
            <a:off x="655638" y="2014538"/>
            <a:ext cx="3894137" cy="170973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702175" y="2014538"/>
            <a:ext cx="3894138" cy="170973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655638" y="3876675"/>
            <a:ext cx="3894137" cy="17097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Content Placeholder 5"/>
          <p:cNvSpPr>
            <a:spLocks noGrp="1"/>
          </p:cNvSpPr>
          <p:nvPr>
            <p:ph sz="quarter" idx="4"/>
          </p:nvPr>
        </p:nvSpPr>
        <p:spPr>
          <a:xfrm>
            <a:off x="4702175" y="3876675"/>
            <a:ext cx="3894138" cy="17097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55638" y="798513"/>
            <a:ext cx="8145462" cy="8382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655638" y="2014538"/>
            <a:ext cx="3894137" cy="35718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702175" y="2014538"/>
            <a:ext cx="3894138" cy="35718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8" descr="PPt_4face_021208.jpg"/>
          <p:cNvPicPr>
            <a:picLocks noChangeAspect="1"/>
          </p:cNvPicPr>
          <p:nvPr/>
        </p:nvPicPr>
        <p:blipFill>
          <a:blip r:embed="rId2" cstate="screen"/>
          <a:srcRect/>
          <a:stretch>
            <a:fillRect/>
          </a:stretch>
        </p:blipFill>
        <p:spPr bwMode="auto">
          <a:xfrm>
            <a:off x="0" y="1911350"/>
            <a:ext cx="9144000" cy="2432050"/>
          </a:xfrm>
          <a:prstGeom prst="rect">
            <a:avLst/>
          </a:prstGeom>
          <a:noFill/>
          <a:ln w="9525">
            <a:noFill/>
            <a:miter lim="800000"/>
            <a:headEnd/>
            <a:tailEnd/>
          </a:ln>
        </p:spPr>
      </p:pic>
      <p:sp>
        <p:nvSpPr>
          <p:cNvPr id="5" name="Rectangle 278"/>
          <p:cNvSpPr>
            <a:spLocks noChangeArrowheads="1"/>
          </p:cNvSpPr>
          <p:nvPr/>
        </p:nvSpPr>
        <p:spPr bwMode="auto">
          <a:xfrm>
            <a:off x="4498975" y="6672263"/>
            <a:ext cx="2090738" cy="190500"/>
          </a:xfrm>
          <a:prstGeom prst="rect">
            <a:avLst/>
          </a:prstGeom>
          <a:noFill/>
          <a:ln w="9525">
            <a:noFill/>
            <a:miter lim="800000"/>
            <a:headEnd/>
            <a:tailEnd/>
          </a:ln>
          <a:effectLst/>
        </p:spPr>
        <p:txBody>
          <a:bodyPr wrap="none" lIns="82124" tIns="41061" rIns="82124" bIns="41061" anchor="b" anchorCtr="1">
            <a:spAutoFit/>
          </a:bodyPr>
          <a:lstStyle/>
          <a:p>
            <a:pPr defTabSz="814388" eaLnBrk="0" hangingPunct="0">
              <a:defRPr/>
            </a:pPr>
            <a:r>
              <a:rPr lang="en-US" sz="700" dirty="0">
                <a:solidFill>
                  <a:srgbClr val="D3D3D3"/>
                </a:solidFill>
                <a:latin typeface="Arial" charset="0"/>
              </a:rPr>
              <a:t>© 2009 Cisco Systems, Inc. All rights reserved.</a:t>
            </a:r>
          </a:p>
        </p:txBody>
      </p:sp>
      <p:sp>
        <p:nvSpPr>
          <p:cNvPr id="6" name="Rectangle 279"/>
          <p:cNvSpPr>
            <a:spLocks noChangeArrowheads="1"/>
          </p:cNvSpPr>
          <p:nvPr/>
        </p:nvSpPr>
        <p:spPr bwMode="auto">
          <a:xfrm>
            <a:off x="7118350" y="6672263"/>
            <a:ext cx="655638" cy="190500"/>
          </a:xfrm>
          <a:prstGeom prst="rect">
            <a:avLst/>
          </a:prstGeom>
          <a:noFill/>
          <a:ln w="9525">
            <a:noFill/>
            <a:miter lim="800000"/>
            <a:headEnd/>
            <a:tailEnd/>
          </a:ln>
          <a:effectLst/>
        </p:spPr>
        <p:txBody>
          <a:bodyPr wrap="none" lIns="82124" tIns="41061" rIns="82124" bIns="41061" anchor="b">
            <a:spAutoFit/>
          </a:bodyPr>
          <a:lstStyle/>
          <a:p>
            <a:pPr algn="r" defTabSz="814388" eaLnBrk="0" hangingPunct="0">
              <a:defRPr/>
            </a:pPr>
            <a:r>
              <a:rPr lang="en-US" sz="700" dirty="0">
                <a:solidFill>
                  <a:srgbClr val="D3D3D3"/>
                </a:solidFill>
                <a:latin typeface="Arial" charset="0"/>
              </a:rPr>
              <a:t>Cisco Public</a:t>
            </a:r>
          </a:p>
        </p:txBody>
      </p:sp>
      <p:sp>
        <p:nvSpPr>
          <p:cNvPr id="7" name="Rectangle 280"/>
          <p:cNvSpPr>
            <a:spLocks noChangeArrowheads="1"/>
          </p:cNvSpPr>
          <p:nvPr/>
        </p:nvSpPr>
        <p:spPr bwMode="auto">
          <a:xfrm>
            <a:off x="193675" y="6672263"/>
            <a:ext cx="962025" cy="188912"/>
          </a:xfrm>
          <a:prstGeom prst="rect">
            <a:avLst/>
          </a:prstGeom>
          <a:noFill/>
          <a:ln w="9525">
            <a:noFill/>
            <a:miter lim="800000"/>
            <a:headEnd/>
            <a:tailEnd/>
          </a:ln>
          <a:effectLst/>
        </p:spPr>
        <p:txBody>
          <a:bodyPr lIns="82124" tIns="41061" rIns="82124" bIns="41061" anchor="b">
            <a:spAutoFit/>
          </a:bodyPr>
          <a:lstStyle/>
          <a:p>
            <a:pPr defTabSz="814388" eaLnBrk="0" hangingPunct="0">
              <a:defRPr/>
            </a:pPr>
            <a:r>
              <a:rPr lang="en-US" sz="700">
                <a:solidFill>
                  <a:srgbClr val="D3D3D3"/>
                </a:solidFill>
                <a:latin typeface="Arial" charset="0"/>
              </a:rPr>
              <a:t>Presentation_ID</a:t>
            </a:r>
          </a:p>
        </p:txBody>
      </p:sp>
      <p:sp>
        <p:nvSpPr>
          <p:cNvPr id="8" name="Rectangle 281"/>
          <p:cNvSpPr>
            <a:spLocks noChangeArrowheads="1"/>
          </p:cNvSpPr>
          <p:nvPr/>
        </p:nvSpPr>
        <p:spPr bwMode="auto">
          <a:xfrm>
            <a:off x="8596313" y="6626225"/>
            <a:ext cx="320675" cy="234950"/>
          </a:xfrm>
          <a:prstGeom prst="rect">
            <a:avLst/>
          </a:prstGeom>
          <a:noFill/>
          <a:ln w="9525" algn="ctr">
            <a:noFill/>
            <a:miter lim="800000"/>
            <a:headEnd/>
            <a:tailEnd/>
          </a:ln>
          <a:effectLst/>
        </p:spPr>
        <p:txBody>
          <a:bodyPr wrap="none" lIns="82124" tIns="41061" rIns="82124" bIns="41061" anchor="b">
            <a:spAutoFit/>
          </a:bodyPr>
          <a:lstStyle/>
          <a:p>
            <a:pPr algn="r" defTabSz="814388" eaLnBrk="0" hangingPunct="0">
              <a:defRPr/>
            </a:pPr>
            <a:fld id="{246418C6-5898-4027-8C7B-15E24C64A058}" type="slidenum">
              <a:rPr lang="en-US" sz="1000">
                <a:solidFill>
                  <a:srgbClr val="D3D3D3"/>
                </a:solidFill>
                <a:latin typeface="Arial" charset="0"/>
              </a:rPr>
              <a:pPr algn="r" defTabSz="814388" eaLnBrk="0" hangingPunct="0">
                <a:defRPr/>
              </a:pPr>
              <a:t>‹#›</a:t>
            </a:fld>
            <a:endParaRPr lang="en-US" sz="1000">
              <a:solidFill>
                <a:srgbClr val="D3D3D3"/>
              </a:solidFill>
              <a:latin typeface="Arial" charset="0"/>
            </a:endParaRPr>
          </a:p>
        </p:txBody>
      </p:sp>
      <p:pic>
        <p:nvPicPr>
          <p:cNvPr id="9" name="Picture 331" descr="Cisco_NewLogo"/>
          <p:cNvPicPr>
            <a:picLocks noChangeAspect="1" noChangeArrowheads="1"/>
          </p:cNvPicPr>
          <p:nvPr/>
        </p:nvPicPr>
        <p:blipFill>
          <a:blip r:embed="rId3" cstate="screen"/>
          <a:srcRect/>
          <a:stretch>
            <a:fillRect/>
          </a:stretch>
        </p:blipFill>
        <p:spPr bwMode="auto">
          <a:xfrm>
            <a:off x="5483225" y="5940425"/>
            <a:ext cx="3354388" cy="474663"/>
          </a:xfrm>
          <a:prstGeom prst="rect">
            <a:avLst/>
          </a:prstGeom>
          <a:noFill/>
          <a:ln w="9525">
            <a:noFill/>
            <a:miter lim="800000"/>
            <a:headEnd/>
            <a:tailEnd/>
          </a:ln>
        </p:spPr>
      </p:pic>
      <p:pic>
        <p:nvPicPr>
          <p:cNvPr id="10" name="Picture 333" descr="Cisco"/>
          <p:cNvPicPr>
            <a:picLocks noChangeAspect="1" noChangeArrowheads="1"/>
          </p:cNvPicPr>
          <p:nvPr/>
        </p:nvPicPr>
        <p:blipFill>
          <a:blip r:embed="rId4" cstate="screen"/>
          <a:srcRect/>
          <a:stretch>
            <a:fillRect/>
          </a:stretch>
        </p:blipFill>
        <p:spPr bwMode="auto">
          <a:xfrm>
            <a:off x="246063" y="119063"/>
            <a:ext cx="1171575" cy="904875"/>
          </a:xfrm>
          <a:prstGeom prst="rect">
            <a:avLst/>
          </a:prstGeom>
          <a:noFill/>
          <a:ln w="9525">
            <a:noFill/>
            <a:miter lim="800000"/>
            <a:headEnd/>
            <a:tailEnd/>
          </a:ln>
        </p:spPr>
      </p:pic>
      <p:sp>
        <p:nvSpPr>
          <p:cNvPr id="369873" name="Rectangle 209"/>
          <p:cNvSpPr>
            <a:spLocks noGrp="1" noChangeArrowheads="1"/>
          </p:cNvSpPr>
          <p:nvPr>
            <p:ph type="ctrTitle"/>
          </p:nvPr>
        </p:nvSpPr>
        <p:spPr bwMode="white">
          <a:xfrm>
            <a:off x="311150" y="2671763"/>
            <a:ext cx="3768725" cy="830262"/>
          </a:xfrm>
          <a:ln/>
        </p:spPr>
        <p:txBody>
          <a:bodyPr anchor="ctr"/>
          <a:lstStyle>
            <a:lvl1pPr>
              <a:defRPr sz="3000" b="0">
                <a:solidFill>
                  <a:srgbClr val="FFFFFF"/>
                </a:solidFill>
              </a:defRPr>
            </a:lvl1pPr>
          </a:lstStyle>
          <a:p>
            <a:r>
              <a:rPr lang="en-US" smtClean="0"/>
              <a:t>Click to edit Master title style</a:t>
            </a:r>
            <a:endParaRPr lang="en-US"/>
          </a:p>
        </p:txBody>
      </p:sp>
      <p:sp>
        <p:nvSpPr>
          <p:cNvPr id="369874" name="Rectangle 210"/>
          <p:cNvSpPr>
            <a:spLocks noGrp="1" noChangeArrowheads="1"/>
          </p:cNvSpPr>
          <p:nvPr>
            <p:ph type="subTitle" idx="1"/>
          </p:nvPr>
        </p:nvSpPr>
        <p:spPr>
          <a:xfrm>
            <a:off x="311150" y="4672013"/>
            <a:ext cx="4103688" cy="658812"/>
          </a:xfrm>
          <a:ln/>
        </p:spPr>
        <p:txBody>
          <a:bodyPr/>
          <a:lstStyle>
            <a:lvl1pPr marL="0" indent="0">
              <a:lnSpc>
                <a:spcPct val="90000"/>
              </a:lnSpc>
              <a:buFont typeface="Wingdings" pitchFamily="2" charset="2"/>
              <a:buNone/>
              <a:defRPr sz="2000" b="1">
                <a:solidFill>
                  <a:schemeClr val="bg2"/>
                </a:solidFill>
              </a:defRPr>
            </a:lvl1pPr>
          </a:lstStyle>
          <a:p>
            <a:r>
              <a:rPr lang="en-US" smtClean="0"/>
              <a:t>Click to edit Master subtitle style</a:t>
            </a:r>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55638" y="2014538"/>
            <a:ext cx="3894137" cy="35718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702175" y="2014538"/>
            <a:ext cx="3894138" cy="35718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55638" y="403860"/>
            <a:ext cx="8145462" cy="838200"/>
          </a:xfrm>
        </p:spPr>
        <p:txBody>
          <a:bodyPr/>
          <a:lstStyle>
            <a:lvl1pPr>
              <a:defRPr/>
            </a:lvl1pPr>
          </a:lstStyle>
          <a:p>
            <a:r>
              <a:rPr lang="en-US" dirty="0" smtClean="0"/>
              <a:t>Click to edit Master title style</a:t>
            </a:r>
            <a:endParaRPr lang="en-US" dirty="0"/>
          </a:p>
        </p:txBody>
      </p:sp>
      <p:sp>
        <p:nvSpPr>
          <p:cNvPr id="3" name="Content Placeholder 2"/>
          <p:cNvSpPr>
            <a:spLocks noGrp="1"/>
          </p:cNvSpPr>
          <p:nvPr>
            <p:ph idx="1"/>
          </p:nvPr>
        </p:nvSpPr>
        <p:spPr>
          <a:xfrm>
            <a:off x="655638" y="1731364"/>
            <a:ext cx="7940675" cy="3571875"/>
          </a:xfrm>
        </p:spPr>
        <p:txBody>
          <a:bodyPr/>
          <a:lstStyle>
            <a:lvl1pPr>
              <a:defRPr sz="2000"/>
            </a:lvl1pPr>
            <a:lvl2pPr>
              <a:defRPr sz="1600"/>
            </a:lvl2pPr>
            <a:lvl3pPr>
              <a:defRPr sz="1400"/>
            </a:lvl3pPr>
          </a:lstStyle>
          <a:p>
            <a:pPr lvl="0"/>
            <a:r>
              <a:rPr lang="en-US" dirty="0" smtClean="0"/>
              <a:t>Click to edit Master text styles</a:t>
            </a:r>
          </a:p>
          <a:p>
            <a:pPr lvl="1"/>
            <a:r>
              <a:rPr lang="en-US" dirty="0" smtClean="0"/>
              <a:t>Second level</a:t>
            </a:r>
          </a:p>
          <a:p>
            <a:pPr lvl="2"/>
            <a:r>
              <a:rPr lang="en-US" dirty="0" smtClean="0"/>
              <a:t>Third level</a:t>
            </a:r>
            <a:endParaRPr 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65925" y="798513"/>
            <a:ext cx="2035175" cy="47879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55638" y="798513"/>
            <a:ext cx="5957887" cy="47879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55638" y="798513"/>
            <a:ext cx="8145462" cy="838200"/>
          </a:xfrm>
        </p:spPr>
        <p:txBody>
          <a:bodyPr/>
          <a:lstStyle/>
          <a:p>
            <a:r>
              <a:rPr lang="en-US" smtClean="0"/>
              <a:t>Click to edit Master title style</a:t>
            </a:r>
            <a:endParaRPr lang="en-US"/>
          </a:p>
        </p:txBody>
      </p:sp>
      <p:sp>
        <p:nvSpPr>
          <p:cNvPr id="3" name="Table Placeholder 2"/>
          <p:cNvSpPr>
            <a:spLocks noGrp="1"/>
          </p:cNvSpPr>
          <p:nvPr>
            <p:ph type="tbl" idx="1"/>
          </p:nvPr>
        </p:nvSpPr>
        <p:spPr>
          <a:xfrm>
            <a:off x="655638" y="2014538"/>
            <a:ext cx="7940675" cy="3571875"/>
          </a:xfrm>
        </p:spPr>
        <p:txBody>
          <a:bodyPr/>
          <a:lstStyle/>
          <a:p>
            <a:pPr lvl="0"/>
            <a:endParaRPr lang="en-US" noProof="0"/>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655638" y="798513"/>
            <a:ext cx="8145462" cy="838200"/>
          </a:xfrm>
        </p:spPr>
        <p:txBody>
          <a:bodyPr/>
          <a:lstStyle/>
          <a:p>
            <a:r>
              <a:rPr lang="en-US" smtClean="0"/>
              <a:t>Click to edit Master title style</a:t>
            </a:r>
            <a:endParaRPr lang="en-US"/>
          </a:p>
        </p:txBody>
      </p:sp>
      <p:sp>
        <p:nvSpPr>
          <p:cNvPr id="3" name="Content Placeholder 2"/>
          <p:cNvSpPr>
            <a:spLocks noGrp="1"/>
          </p:cNvSpPr>
          <p:nvPr>
            <p:ph sz="quarter" idx="1"/>
          </p:nvPr>
        </p:nvSpPr>
        <p:spPr>
          <a:xfrm>
            <a:off x="655638" y="2014538"/>
            <a:ext cx="3894137" cy="170973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702175" y="2014538"/>
            <a:ext cx="3894138" cy="170973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655638" y="3876675"/>
            <a:ext cx="3894137" cy="17097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Content Placeholder 5"/>
          <p:cNvSpPr>
            <a:spLocks noGrp="1"/>
          </p:cNvSpPr>
          <p:nvPr>
            <p:ph sz="quarter" idx="4"/>
          </p:nvPr>
        </p:nvSpPr>
        <p:spPr>
          <a:xfrm>
            <a:off x="4702175" y="3876675"/>
            <a:ext cx="3894138" cy="17097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55638" y="798513"/>
            <a:ext cx="8145462" cy="8382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655638" y="2014538"/>
            <a:ext cx="3894137" cy="35718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702175" y="2014538"/>
            <a:ext cx="3894138" cy="35718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8" descr="PPt_4face_021208.jpg"/>
          <p:cNvPicPr>
            <a:picLocks noChangeAspect="1"/>
          </p:cNvPicPr>
          <p:nvPr/>
        </p:nvPicPr>
        <p:blipFill>
          <a:blip r:embed="rId2" cstate="print"/>
          <a:srcRect/>
          <a:stretch>
            <a:fillRect/>
          </a:stretch>
        </p:blipFill>
        <p:spPr bwMode="auto">
          <a:xfrm>
            <a:off x="0" y="1911350"/>
            <a:ext cx="9144000" cy="2432050"/>
          </a:xfrm>
          <a:prstGeom prst="rect">
            <a:avLst/>
          </a:prstGeom>
          <a:noFill/>
          <a:ln w="9525">
            <a:noFill/>
            <a:miter lim="800000"/>
            <a:headEnd/>
            <a:tailEnd/>
          </a:ln>
        </p:spPr>
      </p:pic>
      <p:sp>
        <p:nvSpPr>
          <p:cNvPr id="5" name="Rectangle 278"/>
          <p:cNvSpPr>
            <a:spLocks noChangeArrowheads="1"/>
          </p:cNvSpPr>
          <p:nvPr/>
        </p:nvSpPr>
        <p:spPr bwMode="auto">
          <a:xfrm>
            <a:off x="4498975" y="6672263"/>
            <a:ext cx="2022475" cy="188912"/>
          </a:xfrm>
          <a:prstGeom prst="rect">
            <a:avLst/>
          </a:prstGeom>
          <a:noFill/>
          <a:ln w="9525">
            <a:noFill/>
            <a:miter lim="800000"/>
            <a:headEnd/>
            <a:tailEnd/>
          </a:ln>
          <a:effectLst/>
        </p:spPr>
        <p:txBody>
          <a:bodyPr wrap="none" lIns="82124" tIns="41061" rIns="82124" bIns="41061" anchor="b" anchorCtr="1">
            <a:spAutoFit/>
          </a:bodyPr>
          <a:lstStyle/>
          <a:p>
            <a:pPr defTabSz="814388" eaLnBrk="0" hangingPunct="0">
              <a:defRPr/>
            </a:pPr>
            <a:r>
              <a:rPr lang="en-US" sz="700" dirty="0">
                <a:solidFill>
                  <a:srgbClr val="D3D3D3"/>
                </a:solidFill>
                <a:ea typeface="ＭＳ Ｐゴシック" pitchFamily="34" charset="-128"/>
                <a:cs typeface="Arial" charset="0"/>
              </a:rPr>
              <a:t>© 2010 Cisco Systems, Inc. All rights reserved.</a:t>
            </a:r>
          </a:p>
        </p:txBody>
      </p:sp>
      <p:sp>
        <p:nvSpPr>
          <p:cNvPr id="6" name="Rectangle 279"/>
          <p:cNvSpPr>
            <a:spLocks noChangeArrowheads="1"/>
          </p:cNvSpPr>
          <p:nvPr/>
        </p:nvSpPr>
        <p:spPr bwMode="auto">
          <a:xfrm>
            <a:off x="7118350" y="6670675"/>
            <a:ext cx="655638" cy="190500"/>
          </a:xfrm>
          <a:prstGeom prst="rect">
            <a:avLst/>
          </a:prstGeom>
          <a:noFill/>
          <a:ln w="9525">
            <a:noFill/>
            <a:miter lim="800000"/>
            <a:headEnd/>
            <a:tailEnd/>
          </a:ln>
          <a:effectLst/>
        </p:spPr>
        <p:txBody>
          <a:bodyPr wrap="none" lIns="82124" tIns="41061" rIns="82124" bIns="41061" anchor="b">
            <a:spAutoFit/>
          </a:bodyPr>
          <a:lstStyle/>
          <a:p>
            <a:pPr algn="r" defTabSz="814388" eaLnBrk="0" hangingPunct="0">
              <a:defRPr/>
            </a:pPr>
            <a:r>
              <a:rPr lang="en-US" sz="700" dirty="0">
                <a:solidFill>
                  <a:srgbClr val="D3D3D3"/>
                </a:solidFill>
                <a:latin typeface="Arial" pitchFamily="-110" charset="0"/>
                <a:ea typeface="ＭＳ Ｐゴシック" pitchFamily="34" charset="-128"/>
                <a:cs typeface="Arial" charset="0"/>
              </a:rPr>
              <a:t>Cisco Public</a:t>
            </a:r>
          </a:p>
        </p:txBody>
      </p:sp>
      <p:sp>
        <p:nvSpPr>
          <p:cNvPr id="7" name="Rectangle 281"/>
          <p:cNvSpPr>
            <a:spLocks noChangeArrowheads="1"/>
          </p:cNvSpPr>
          <p:nvPr/>
        </p:nvSpPr>
        <p:spPr bwMode="auto">
          <a:xfrm>
            <a:off x="8596313" y="6626225"/>
            <a:ext cx="320675" cy="234950"/>
          </a:xfrm>
          <a:prstGeom prst="rect">
            <a:avLst/>
          </a:prstGeom>
          <a:noFill/>
          <a:ln w="9525" algn="ctr">
            <a:noFill/>
            <a:miter lim="800000"/>
            <a:headEnd/>
            <a:tailEnd/>
          </a:ln>
          <a:effectLst/>
        </p:spPr>
        <p:txBody>
          <a:bodyPr wrap="none" lIns="82124" tIns="41061" rIns="82124" bIns="41061" anchor="b">
            <a:spAutoFit/>
          </a:bodyPr>
          <a:lstStyle/>
          <a:p>
            <a:pPr algn="r" defTabSz="814388" eaLnBrk="0" hangingPunct="0">
              <a:defRPr/>
            </a:pPr>
            <a:fld id="{884833BC-0AF1-4999-BC51-F5B998D27C08}" type="slidenum">
              <a:rPr lang="en-US" sz="1000">
                <a:solidFill>
                  <a:srgbClr val="D3D3D3"/>
                </a:solidFill>
                <a:ea typeface="ＭＳ Ｐゴシック" pitchFamily="34" charset="-128"/>
                <a:cs typeface="Arial" charset="0"/>
              </a:rPr>
              <a:pPr algn="r" defTabSz="814388" eaLnBrk="0" hangingPunct="0">
                <a:defRPr/>
              </a:pPr>
              <a:t>‹#›</a:t>
            </a:fld>
            <a:endParaRPr lang="en-US" sz="1000" dirty="0">
              <a:solidFill>
                <a:srgbClr val="D3D3D3"/>
              </a:solidFill>
              <a:ea typeface="ＭＳ Ｐゴシック" pitchFamily="34" charset="-128"/>
              <a:cs typeface="Arial" charset="0"/>
            </a:endParaRPr>
          </a:p>
        </p:txBody>
      </p:sp>
      <p:pic>
        <p:nvPicPr>
          <p:cNvPr id="8" name="Picture 331" descr="Cisco_NewLogo"/>
          <p:cNvPicPr>
            <a:picLocks noChangeAspect="1" noChangeArrowheads="1"/>
          </p:cNvPicPr>
          <p:nvPr/>
        </p:nvPicPr>
        <p:blipFill>
          <a:blip r:embed="rId3" cstate="print"/>
          <a:srcRect/>
          <a:stretch>
            <a:fillRect/>
          </a:stretch>
        </p:blipFill>
        <p:spPr bwMode="auto">
          <a:xfrm>
            <a:off x="5483225" y="5940425"/>
            <a:ext cx="3354388" cy="474663"/>
          </a:xfrm>
          <a:prstGeom prst="rect">
            <a:avLst/>
          </a:prstGeom>
          <a:noFill/>
          <a:ln w="9525">
            <a:noFill/>
            <a:miter lim="800000"/>
            <a:headEnd/>
            <a:tailEnd/>
          </a:ln>
        </p:spPr>
      </p:pic>
      <p:pic>
        <p:nvPicPr>
          <p:cNvPr id="9" name="Picture 333" descr="Cisco"/>
          <p:cNvPicPr>
            <a:picLocks noChangeAspect="1" noChangeArrowheads="1"/>
          </p:cNvPicPr>
          <p:nvPr/>
        </p:nvPicPr>
        <p:blipFill>
          <a:blip r:embed="rId4" cstate="print"/>
          <a:srcRect/>
          <a:stretch>
            <a:fillRect/>
          </a:stretch>
        </p:blipFill>
        <p:spPr bwMode="auto">
          <a:xfrm>
            <a:off x="246063" y="119063"/>
            <a:ext cx="1171575" cy="904875"/>
          </a:xfrm>
          <a:prstGeom prst="rect">
            <a:avLst/>
          </a:prstGeom>
          <a:noFill/>
          <a:ln w="9525">
            <a:noFill/>
            <a:miter lim="800000"/>
            <a:headEnd/>
            <a:tailEnd/>
          </a:ln>
        </p:spPr>
      </p:pic>
      <p:sp>
        <p:nvSpPr>
          <p:cNvPr id="369873" name="Rectangle 209"/>
          <p:cNvSpPr>
            <a:spLocks noGrp="1" noChangeArrowheads="1"/>
          </p:cNvSpPr>
          <p:nvPr>
            <p:ph type="ctrTitle"/>
          </p:nvPr>
        </p:nvSpPr>
        <p:spPr bwMode="white">
          <a:xfrm>
            <a:off x="311150" y="2671763"/>
            <a:ext cx="3768725" cy="830262"/>
          </a:xfrm>
          <a:ln/>
        </p:spPr>
        <p:txBody>
          <a:bodyPr anchor="ctr"/>
          <a:lstStyle>
            <a:lvl1pPr>
              <a:defRPr sz="3000" b="0">
                <a:solidFill>
                  <a:srgbClr val="FFFFFF"/>
                </a:solidFill>
              </a:defRPr>
            </a:lvl1pPr>
          </a:lstStyle>
          <a:p>
            <a:r>
              <a:rPr lang="en-US" smtClean="0"/>
              <a:t>Click to edit Master title style</a:t>
            </a:r>
            <a:endParaRPr lang="en-US"/>
          </a:p>
        </p:txBody>
      </p:sp>
      <p:sp>
        <p:nvSpPr>
          <p:cNvPr id="369874" name="Rectangle 210"/>
          <p:cNvSpPr>
            <a:spLocks noGrp="1" noChangeArrowheads="1"/>
          </p:cNvSpPr>
          <p:nvPr>
            <p:ph type="subTitle" idx="1"/>
          </p:nvPr>
        </p:nvSpPr>
        <p:spPr>
          <a:xfrm>
            <a:off x="311150" y="4672013"/>
            <a:ext cx="4103688" cy="658812"/>
          </a:xfrm>
          <a:ln/>
        </p:spPr>
        <p:txBody>
          <a:bodyPr/>
          <a:lstStyle>
            <a:lvl1pPr marL="0" indent="0">
              <a:lnSpc>
                <a:spcPct val="90000"/>
              </a:lnSpc>
              <a:buFont typeface="Wingdings" pitchFamily="2" charset="2"/>
              <a:buNone/>
              <a:defRPr sz="2000" b="1">
                <a:solidFill>
                  <a:schemeClr val="bg2"/>
                </a:solidFill>
              </a:defRPr>
            </a:lvl1pPr>
          </a:lstStyle>
          <a:p>
            <a:r>
              <a:rPr lang="en-US" smtClean="0"/>
              <a:t>Click to edit Master subtitle style</a:t>
            </a:r>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55638" y="2014538"/>
            <a:ext cx="3894137" cy="35718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702175" y="2014538"/>
            <a:ext cx="3894138" cy="35718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55638" y="2014538"/>
            <a:ext cx="3894137" cy="35718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702175" y="2014538"/>
            <a:ext cx="3894138" cy="35718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smtClean="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65925" y="798513"/>
            <a:ext cx="2035175" cy="47879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55638" y="798513"/>
            <a:ext cx="5957887" cy="47879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8" descr="PPt_4face_021208.jpg"/>
          <p:cNvPicPr>
            <a:picLocks noChangeAspect="1"/>
          </p:cNvPicPr>
          <p:nvPr/>
        </p:nvPicPr>
        <p:blipFill>
          <a:blip r:embed="rId2" cstate="print"/>
          <a:srcRect/>
          <a:stretch>
            <a:fillRect/>
          </a:stretch>
        </p:blipFill>
        <p:spPr bwMode="auto">
          <a:xfrm>
            <a:off x="0" y="1911350"/>
            <a:ext cx="9144000" cy="2432050"/>
          </a:xfrm>
          <a:prstGeom prst="rect">
            <a:avLst/>
          </a:prstGeom>
          <a:noFill/>
          <a:ln w="9525">
            <a:noFill/>
            <a:miter lim="800000"/>
            <a:headEnd/>
            <a:tailEnd/>
          </a:ln>
        </p:spPr>
      </p:pic>
      <p:sp>
        <p:nvSpPr>
          <p:cNvPr id="5" name="Rectangle 278"/>
          <p:cNvSpPr>
            <a:spLocks noChangeArrowheads="1"/>
          </p:cNvSpPr>
          <p:nvPr/>
        </p:nvSpPr>
        <p:spPr bwMode="auto">
          <a:xfrm>
            <a:off x="4498975" y="6672263"/>
            <a:ext cx="2022475" cy="188912"/>
          </a:xfrm>
          <a:prstGeom prst="rect">
            <a:avLst/>
          </a:prstGeom>
          <a:noFill/>
          <a:ln w="9525">
            <a:noFill/>
            <a:miter lim="800000"/>
            <a:headEnd/>
            <a:tailEnd/>
          </a:ln>
          <a:effectLst/>
        </p:spPr>
        <p:txBody>
          <a:bodyPr wrap="none" lIns="82124" tIns="41061" rIns="82124" bIns="41061" anchor="b" anchorCtr="1">
            <a:spAutoFit/>
          </a:bodyPr>
          <a:lstStyle/>
          <a:p>
            <a:pPr defTabSz="814388" eaLnBrk="0" hangingPunct="0">
              <a:defRPr/>
            </a:pPr>
            <a:r>
              <a:rPr lang="en-US" sz="700" dirty="0">
                <a:solidFill>
                  <a:srgbClr val="D3D3D3"/>
                </a:solidFill>
                <a:latin typeface="Arial" charset="0"/>
                <a:cs typeface="Arial" charset="0"/>
              </a:rPr>
              <a:t>© 2010 Cisco Systems, Inc. All rights reserved.</a:t>
            </a:r>
          </a:p>
        </p:txBody>
      </p:sp>
      <p:sp>
        <p:nvSpPr>
          <p:cNvPr id="6" name="Rectangle 279"/>
          <p:cNvSpPr>
            <a:spLocks noChangeArrowheads="1"/>
          </p:cNvSpPr>
          <p:nvPr/>
        </p:nvSpPr>
        <p:spPr bwMode="auto">
          <a:xfrm>
            <a:off x="7118350" y="6670675"/>
            <a:ext cx="655638" cy="190500"/>
          </a:xfrm>
          <a:prstGeom prst="rect">
            <a:avLst/>
          </a:prstGeom>
          <a:noFill/>
          <a:ln w="9525">
            <a:noFill/>
            <a:miter lim="800000"/>
            <a:headEnd/>
            <a:tailEnd/>
          </a:ln>
          <a:effectLst/>
        </p:spPr>
        <p:txBody>
          <a:bodyPr wrap="none" lIns="82124" tIns="41061" rIns="82124" bIns="41061" anchor="b">
            <a:spAutoFit/>
          </a:bodyPr>
          <a:lstStyle/>
          <a:p>
            <a:pPr algn="r" defTabSz="814388" eaLnBrk="0" hangingPunct="0">
              <a:defRPr/>
            </a:pPr>
            <a:r>
              <a:rPr lang="en-US" sz="700" dirty="0">
                <a:solidFill>
                  <a:srgbClr val="D3D3D3"/>
                </a:solidFill>
                <a:latin typeface="Arial" charset="0"/>
                <a:cs typeface="Arial" charset="0"/>
              </a:rPr>
              <a:t>Cisco Public</a:t>
            </a:r>
          </a:p>
        </p:txBody>
      </p:sp>
      <p:sp>
        <p:nvSpPr>
          <p:cNvPr id="7" name="Rectangle 280"/>
          <p:cNvSpPr>
            <a:spLocks noChangeArrowheads="1"/>
          </p:cNvSpPr>
          <p:nvPr/>
        </p:nvSpPr>
        <p:spPr bwMode="auto">
          <a:xfrm>
            <a:off x="193675" y="6672263"/>
            <a:ext cx="962025" cy="188912"/>
          </a:xfrm>
          <a:prstGeom prst="rect">
            <a:avLst/>
          </a:prstGeom>
          <a:noFill/>
          <a:ln w="9525">
            <a:noFill/>
            <a:miter lim="800000"/>
            <a:headEnd/>
            <a:tailEnd/>
          </a:ln>
          <a:effectLst/>
        </p:spPr>
        <p:txBody>
          <a:bodyPr lIns="82124" tIns="41061" rIns="82124" bIns="41061" anchor="b">
            <a:spAutoFit/>
          </a:bodyPr>
          <a:lstStyle/>
          <a:p>
            <a:pPr defTabSz="814388" eaLnBrk="0" hangingPunct="0">
              <a:defRPr/>
            </a:pPr>
            <a:r>
              <a:rPr lang="en-US" sz="700" dirty="0">
                <a:solidFill>
                  <a:srgbClr val="D3D3D3"/>
                </a:solidFill>
                <a:latin typeface="Arial" charset="0"/>
                <a:cs typeface="Arial" charset="0"/>
              </a:rPr>
              <a:t>Presentation_ID</a:t>
            </a:r>
          </a:p>
        </p:txBody>
      </p:sp>
      <p:sp>
        <p:nvSpPr>
          <p:cNvPr id="8" name="Rectangle 281"/>
          <p:cNvSpPr>
            <a:spLocks noChangeArrowheads="1"/>
          </p:cNvSpPr>
          <p:nvPr/>
        </p:nvSpPr>
        <p:spPr bwMode="auto">
          <a:xfrm>
            <a:off x="8596313" y="6626225"/>
            <a:ext cx="320675" cy="234950"/>
          </a:xfrm>
          <a:prstGeom prst="rect">
            <a:avLst/>
          </a:prstGeom>
          <a:noFill/>
          <a:ln w="9525" algn="ctr">
            <a:noFill/>
            <a:miter lim="800000"/>
            <a:headEnd/>
            <a:tailEnd/>
          </a:ln>
          <a:effectLst/>
        </p:spPr>
        <p:txBody>
          <a:bodyPr wrap="none" lIns="82124" tIns="41061" rIns="82124" bIns="41061" anchor="b">
            <a:spAutoFit/>
          </a:bodyPr>
          <a:lstStyle/>
          <a:p>
            <a:pPr algn="r" defTabSz="814388" eaLnBrk="0" hangingPunct="0">
              <a:defRPr/>
            </a:pPr>
            <a:fld id="{6BD6F54F-A566-42E5-B2E6-033E1335703F}" type="slidenum">
              <a:rPr lang="en-US" sz="1000">
                <a:solidFill>
                  <a:srgbClr val="D3D3D3"/>
                </a:solidFill>
                <a:latin typeface="Arial" charset="0"/>
                <a:cs typeface="Arial" charset="0"/>
              </a:rPr>
              <a:pPr algn="r" defTabSz="814388" eaLnBrk="0" hangingPunct="0">
                <a:defRPr/>
              </a:pPr>
              <a:t>‹#›</a:t>
            </a:fld>
            <a:endParaRPr lang="en-US" sz="1000" dirty="0">
              <a:solidFill>
                <a:srgbClr val="D3D3D3"/>
              </a:solidFill>
              <a:latin typeface="Arial" charset="0"/>
              <a:cs typeface="Arial" charset="0"/>
            </a:endParaRPr>
          </a:p>
        </p:txBody>
      </p:sp>
      <p:pic>
        <p:nvPicPr>
          <p:cNvPr id="9" name="Picture 331" descr="Cisco_NewLogo"/>
          <p:cNvPicPr>
            <a:picLocks noChangeAspect="1" noChangeArrowheads="1"/>
          </p:cNvPicPr>
          <p:nvPr/>
        </p:nvPicPr>
        <p:blipFill>
          <a:blip r:embed="rId3" cstate="print"/>
          <a:srcRect/>
          <a:stretch>
            <a:fillRect/>
          </a:stretch>
        </p:blipFill>
        <p:spPr bwMode="auto">
          <a:xfrm>
            <a:off x="5483225" y="5940425"/>
            <a:ext cx="3354388" cy="474663"/>
          </a:xfrm>
          <a:prstGeom prst="rect">
            <a:avLst/>
          </a:prstGeom>
          <a:noFill/>
          <a:ln w="9525">
            <a:noFill/>
            <a:miter lim="800000"/>
            <a:headEnd/>
            <a:tailEnd/>
          </a:ln>
        </p:spPr>
      </p:pic>
      <p:pic>
        <p:nvPicPr>
          <p:cNvPr id="10" name="Picture 333" descr="Cisco"/>
          <p:cNvPicPr>
            <a:picLocks noChangeAspect="1" noChangeArrowheads="1"/>
          </p:cNvPicPr>
          <p:nvPr/>
        </p:nvPicPr>
        <p:blipFill>
          <a:blip r:embed="rId4" cstate="print"/>
          <a:srcRect/>
          <a:stretch>
            <a:fillRect/>
          </a:stretch>
        </p:blipFill>
        <p:spPr bwMode="auto">
          <a:xfrm>
            <a:off x="246063" y="119063"/>
            <a:ext cx="1171575" cy="904875"/>
          </a:xfrm>
          <a:prstGeom prst="rect">
            <a:avLst/>
          </a:prstGeom>
          <a:noFill/>
          <a:ln w="9525">
            <a:noFill/>
            <a:miter lim="800000"/>
            <a:headEnd/>
            <a:tailEnd/>
          </a:ln>
        </p:spPr>
      </p:pic>
      <p:sp>
        <p:nvSpPr>
          <p:cNvPr id="369873" name="Rectangle 209"/>
          <p:cNvSpPr>
            <a:spLocks noGrp="1" noChangeArrowheads="1"/>
          </p:cNvSpPr>
          <p:nvPr>
            <p:ph type="ctrTitle"/>
          </p:nvPr>
        </p:nvSpPr>
        <p:spPr bwMode="white">
          <a:xfrm>
            <a:off x="311150" y="2671763"/>
            <a:ext cx="3768725" cy="830262"/>
          </a:xfrm>
          <a:ln/>
        </p:spPr>
        <p:txBody>
          <a:bodyPr anchor="ctr"/>
          <a:lstStyle>
            <a:lvl1pPr>
              <a:defRPr sz="3000" b="0">
                <a:solidFill>
                  <a:srgbClr val="FFFFFF"/>
                </a:solidFill>
              </a:defRPr>
            </a:lvl1pPr>
          </a:lstStyle>
          <a:p>
            <a:r>
              <a:rPr lang="en-US" smtClean="0"/>
              <a:t>Click to edit Master title style</a:t>
            </a:r>
            <a:endParaRPr lang="en-US"/>
          </a:p>
        </p:txBody>
      </p:sp>
      <p:sp>
        <p:nvSpPr>
          <p:cNvPr id="369874" name="Rectangle 210"/>
          <p:cNvSpPr>
            <a:spLocks noGrp="1" noChangeArrowheads="1"/>
          </p:cNvSpPr>
          <p:nvPr>
            <p:ph type="subTitle" idx="1"/>
          </p:nvPr>
        </p:nvSpPr>
        <p:spPr>
          <a:xfrm>
            <a:off x="311150" y="4672013"/>
            <a:ext cx="4103688" cy="658812"/>
          </a:xfrm>
          <a:ln/>
        </p:spPr>
        <p:txBody>
          <a:bodyPr/>
          <a:lstStyle>
            <a:lvl1pPr marL="0" indent="0">
              <a:lnSpc>
                <a:spcPct val="90000"/>
              </a:lnSpc>
              <a:buFont typeface="Wingdings" pitchFamily="2" charset="2"/>
              <a:buNone/>
              <a:defRPr sz="2000" b="1">
                <a:solidFill>
                  <a:schemeClr val="bg2"/>
                </a:solidFill>
              </a:defRPr>
            </a:lvl1pPr>
          </a:lstStyle>
          <a:p>
            <a:r>
              <a:rPr lang="en-US" smtClean="0"/>
              <a:t>Click to edit Master subtitle style</a:t>
            </a:r>
            <a:endParaRPr lang="en-US"/>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55638" y="2014538"/>
            <a:ext cx="3894137" cy="35718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702175" y="2014538"/>
            <a:ext cx="3894138" cy="35718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smtClean="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65925" y="798513"/>
            <a:ext cx="2035175" cy="47879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55638" y="798513"/>
            <a:ext cx="5957887" cy="47879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65925" y="798513"/>
            <a:ext cx="2035175" cy="47879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55638" y="798513"/>
            <a:ext cx="5957887" cy="47879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theme" Target="../theme/theme2.xml"/><Relationship Id="rId1" Type="http://schemas.openxmlformats.org/officeDocument/2006/relationships/slideLayout" Target="../slideLayouts/slideLayout1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6" Type="http://schemas.openxmlformats.org/officeDocument/2006/relationships/image" Target="../media/image5.png"/><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theme" Target="../theme/theme3.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theme" Target="../theme/theme4.xml"/><Relationship Id="rId1" Type="http://schemas.openxmlformats.org/officeDocument/2006/relationships/slideLayout" Target="../slideLayouts/slideLayout28.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image" Target="../media/image5.png"/><Relationship Id="rId3" Type="http://schemas.openxmlformats.org/officeDocument/2006/relationships/slideLayout" Target="../slideLayouts/slideLayout31.xml"/><Relationship Id="rId7" Type="http://schemas.openxmlformats.org/officeDocument/2006/relationships/slideLayout" Target="../slideLayouts/slideLayout35.xml"/><Relationship Id="rId12" Type="http://schemas.openxmlformats.org/officeDocument/2006/relationships/theme" Target="../theme/theme5.xml"/><Relationship Id="rId2" Type="http://schemas.openxmlformats.org/officeDocument/2006/relationships/slideLayout" Target="../slideLayouts/slideLayout30.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0" Type="http://schemas.openxmlformats.org/officeDocument/2006/relationships/slideLayout" Target="../slideLayouts/slideLayout38.xml"/><Relationship Id="rId4" Type="http://schemas.openxmlformats.org/officeDocument/2006/relationships/slideLayout" Target="../slideLayouts/slideLayout32.xml"/><Relationship Id="rId9" Type="http://schemas.openxmlformats.org/officeDocument/2006/relationships/slideLayout" Target="../slideLayouts/slideLayout37.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47.xml"/><Relationship Id="rId13" Type="http://schemas.openxmlformats.org/officeDocument/2006/relationships/image" Target="../media/image5.png"/><Relationship Id="rId3" Type="http://schemas.openxmlformats.org/officeDocument/2006/relationships/slideLayout" Target="../slideLayouts/slideLayout42.xml"/><Relationship Id="rId7" Type="http://schemas.openxmlformats.org/officeDocument/2006/relationships/slideLayout" Target="../slideLayouts/slideLayout46.xml"/><Relationship Id="rId12" Type="http://schemas.openxmlformats.org/officeDocument/2006/relationships/theme" Target="../theme/theme6.xml"/><Relationship Id="rId2" Type="http://schemas.openxmlformats.org/officeDocument/2006/relationships/slideLayout" Target="../slideLayouts/slideLayout41.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5" Type="http://schemas.openxmlformats.org/officeDocument/2006/relationships/slideLayout" Target="../slideLayouts/slideLayout44.xml"/><Relationship Id="rId10" Type="http://schemas.openxmlformats.org/officeDocument/2006/relationships/slideLayout" Target="../slideLayouts/slideLayout49.xml"/><Relationship Id="rId4" Type="http://schemas.openxmlformats.org/officeDocument/2006/relationships/slideLayout" Target="../slideLayouts/slideLayout43.xml"/><Relationship Id="rId9" Type="http://schemas.openxmlformats.org/officeDocument/2006/relationships/slideLayout" Target="../slideLayouts/slideLayout4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6146"/>
          <p:cNvSpPr>
            <a:spLocks noGrp="1" noChangeArrowheads="1"/>
          </p:cNvSpPr>
          <p:nvPr>
            <p:ph type="title"/>
          </p:nvPr>
        </p:nvSpPr>
        <p:spPr bwMode="auto">
          <a:xfrm>
            <a:off x="655638" y="417513"/>
            <a:ext cx="8145462" cy="838200"/>
          </a:xfrm>
          <a:prstGeom prst="rect">
            <a:avLst/>
          </a:prstGeom>
          <a:noFill/>
          <a:ln w="9525" algn="ctr">
            <a:noFill/>
            <a:miter lim="800000"/>
            <a:headEnd/>
            <a:tailEnd/>
          </a:ln>
        </p:spPr>
        <p:txBody>
          <a:bodyPr vert="horz" wrap="square" lIns="82124" tIns="41061" rIns="82124" bIns="41061" numCol="1" anchor="b" anchorCtr="0" compatLnSpc="1">
            <a:prstTxWarp prst="textNoShape">
              <a:avLst/>
            </a:prstTxWarp>
          </a:bodyPr>
          <a:lstStyle/>
          <a:p>
            <a:pPr lvl="0"/>
            <a:r>
              <a:rPr lang="en-US" smtClean="0"/>
              <a:t>Slide Title</a:t>
            </a:r>
          </a:p>
        </p:txBody>
      </p:sp>
      <p:sp>
        <p:nvSpPr>
          <p:cNvPr id="368777" name="Rectangle 6281"/>
          <p:cNvSpPr>
            <a:spLocks noChangeArrowheads="1"/>
          </p:cNvSpPr>
          <p:nvPr/>
        </p:nvSpPr>
        <p:spPr bwMode="auto">
          <a:xfrm>
            <a:off x="193675" y="6672263"/>
            <a:ext cx="962025" cy="188912"/>
          </a:xfrm>
          <a:prstGeom prst="rect">
            <a:avLst/>
          </a:prstGeom>
          <a:noFill/>
          <a:ln w="9525">
            <a:noFill/>
            <a:miter lim="800000"/>
            <a:headEnd/>
            <a:tailEnd/>
          </a:ln>
          <a:effectLst/>
        </p:spPr>
        <p:txBody>
          <a:bodyPr lIns="82124" tIns="41061" rIns="82124" bIns="41061" anchor="b">
            <a:spAutoFit/>
          </a:bodyPr>
          <a:lstStyle/>
          <a:p>
            <a:pPr defTabSz="814388" eaLnBrk="0" hangingPunct="0">
              <a:defRPr/>
            </a:pPr>
            <a:r>
              <a:rPr lang="en-US" sz="700">
                <a:solidFill>
                  <a:srgbClr val="D3D3D3"/>
                </a:solidFill>
                <a:latin typeface="Arial" charset="0"/>
              </a:rPr>
              <a:t>CCNA Overview</a:t>
            </a:r>
          </a:p>
        </p:txBody>
      </p:sp>
      <p:sp>
        <p:nvSpPr>
          <p:cNvPr id="368778" name="Rectangle 6282"/>
          <p:cNvSpPr>
            <a:spLocks noChangeArrowheads="1"/>
          </p:cNvSpPr>
          <p:nvPr/>
        </p:nvSpPr>
        <p:spPr bwMode="auto">
          <a:xfrm>
            <a:off x="8596313" y="6626225"/>
            <a:ext cx="320675" cy="234950"/>
          </a:xfrm>
          <a:prstGeom prst="rect">
            <a:avLst/>
          </a:prstGeom>
          <a:noFill/>
          <a:ln w="9525" algn="ctr">
            <a:noFill/>
            <a:miter lim="800000"/>
            <a:headEnd/>
            <a:tailEnd/>
          </a:ln>
          <a:effectLst/>
        </p:spPr>
        <p:txBody>
          <a:bodyPr wrap="none" lIns="82124" tIns="41061" rIns="82124" bIns="41061" anchor="b">
            <a:spAutoFit/>
          </a:bodyPr>
          <a:lstStyle/>
          <a:p>
            <a:pPr algn="r" defTabSz="814388" eaLnBrk="0" hangingPunct="0">
              <a:defRPr/>
            </a:pPr>
            <a:fld id="{C0235D0E-D904-4ED4-A5BC-90BF0A2F5E29}" type="slidenum">
              <a:rPr lang="en-US" sz="1000">
                <a:solidFill>
                  <a:srgbClr val="D3D3D3"/>
                </a:solidFill>
                <a:latin typeface="Arial" charset="0"/>
              </a:rPr>
              <a:pPr algn="r" defTabSz="814388" eaLnBrk="0" hangingPunct="0">
                <a:defRPr/>
              </a:pPr>
              <a:t>‹#›</a:t>
            </a:fld>
            <a:endParaRPr lang="en-US" sz="1000">
              <a:solidFill>
                <a:srgbClr val="D3D3D3"/>
              </a:solidFill>
              <a:latin typeface="Arial" charset="0"/>
            </a:endParaRPr>
          </a:p>
        </p:txBody>
      </p:sp>
      <p:sp>
        <p:nvSpPr>
          <p:cNvPr id="1029" name="Rectangle 6284"/>
          <p:cNvSpPr>
            <a:spLocks noGrp="1" noChangeArrowheads="1"/>
          </p:cNvSpPr>
          <p:nvPr>
            <p:ph type="body" idx="1"/>
          </p:nvPr>
        </p:nvSpPr>
        <p:spPr bwMode="auto">
          <a:xfrm>
            <a:off x="655638" y="1739900"/>
            <a:ext cx="7940675" cy="3571875"/>
          </a:xfrm>
          <a:prstGeom prst="rect">
            <a:avLst/>
          </a:prstGeom>
          <a:noFill/>
          <a:ln w="9525" algn="ctr">
            <a:noFill/>
            <a:miter lim="800000"/>
            <a:headEnd/>
            <a:tailEnd/>
          </a:ln>
        </p:spPr>
        <p:txBody>
          <a:bodyPr vert="horz" wrap="square" lIns="82124" tIns="41061" rIns="82124" bIns="41061" numCol="1" anchor="t" anchorCtr="0" compatLnSpc="1">
            <a:prstTxWarp prst="textNoShape">
              <a:avLst/>
            </a:prstTxWarp>
          </a:bodyPr>
          <a:lstStyle/>
          <a:p>
            <a:pPr lvl="0"/>
            <a:r>
              <a:rPr lang="en-US" smtClean="0"/>
              <a:t>Body Text</a:t>
            </a:r>
          </a:p>
          <a:p>
            <a:pPr lvl="1"/>
            <a:r>
              <a:rPr lang="en-US" smtClean="0"/>
              <a:t>Second Level</a:t>
            </a:r>
          </a:p>
          <a:p>
            <a:pPr lvl="2"/>
            <a:r>
              <a:rPr lang="en-US" smtClean="0"/>
              <a:t>Third Level</a:t>
            </a:r>
          </a:p>
        </p:txBody>
      </p:sp>
      <p:sp>
        <p:nvSpPr>
          <p:cNvPr id="368808" name="Rectangle 6312"/>
          <p:cNvSpPr>
            <a:spLocks noChangeArrowheads="1"/>
          </p:cNvSpPr>
          <p:nvPr/>
        </p:nvSpPr>
        <p:spPr bwMode="auto">
          <a:xfrm>
            <a:off x="4498975" y="6672263"/>
            <a:ext cx="2022475" cy="188912"/>
          </a:xfrm>
          <a:prstGeom prst="rect">
            <a:avLst/>
          </a:prstGeom>
          <a:noFill/>
          <a:ln w="9525">
            <a:noFill/>
            <a:miter lim="800000"/>
            <a:headEnd/>
            <a:tailEnd/>
          </a:ln>
          <a:effectLst/>
        </p:spPr>
        <p:txBody>
          <a:bodyPr wrap="none" lIns="82124" tIns="41061" rIns="82124" bIns="41061" anchor="b" anchorCtr="1">
            <a:spAutoFit/>
          </a:bodyPr>
          <a:lstStyle/>
          <a:p>
            <a:pPr defTabSz="814388" eaLnBrk="0" hangingPunct="0">
              <a:defRPr/>
            </a:pPr>
            <a:r>
              <a:rPr lang="en-US" sz="700">
                <a:solidFill>
                  <a:srgbClr val="D3D3D3"/>
                </a:solidFill>
                <a:latin typeface="Arial" charset="0"/>
              </a:rPr>
              <a:t>© 2009 Cisco Systems, Inc. All rights reserved.</a:t>
            </a:r>
          </a:p>
        </p:txBody>
      </p:sp>
      <p:sp>
        <p:nvSpPr>
          <p:cNvPr id="368809" name="Rectangle 6313"/>
          <p:cNvSpPr>
            <a:spLocks noChangeArrowheads="1"/>
          </p:cNvSpPr>
          <p:nvPr/>
        </p:nvSpPr>
        <p:spPr bwMode="auto">
          <a:xfrm>
            <a:off x="7118350" y="6672263"/>
            <a:ext cx="655638" cy="190500"/>
          </a:xfrm>
          <a:prstGeom prst="rect">
            <a:avLst/>
          </a:prstGeom>
          <a:noFill/>
          <a:ln w="9525">
            <a:noFill/>
            <a:miter lim="800000"/>
            <a:headEnd/>
            <a:tailEnd/>
          </a:ln>
          <a:effectLst/>
        </p:spPr>
        <p:txBody>
          <a:bodyPr wrap="none" lIns="82124" tIns="41061" rIns="82124" bIns="41061" anchor="b">
            <a:spAutoFit/>
          </a:bodyPr>
          <a:lstStyle/>
          <a:p>
            <a:pPr algn="r" defTabSz="814388" eaLnBrk="0" hangingPunct="0">
              <a:defRPr/>
            </a:pPr>
            <a:r>
              <a:rPr lang="en-US" sz="700" dirty="0">
                <a:solidFill>
                  <a:srgbClr val="D3D3D3"/>
                </a:solidFill>
                <a:latin typeface="Arial" charset="0"/>
              </a:rPr>
              <a:t>Cisco Public</a:t>
            </a:r>
          </a:p>
        </p:txBody>
      </p:sp>
      <p:pic>
        <p:nvPicPr>
          <p:cNvPr id="1032" name="Picture 8" descr="Rev08_Cisco_BrandBar10_060408.png"/>
          <p:cNvPicPr>
            <a:picLocks noChangeAspect="1"/>
          </p:cNvPicPr>
          <p:nvPr/>
        </p:nvPicPr>
        <p:blipFill>
          <a:blip r:embed="rId14" cstate="screen"/>
          <a:srcRect/>
          <a:stretch>
            <a:fillRect/>
          </a:stretch>
        </p:blipFill>
        <p:spPr bwMode="auto">
          <a:xfrm>
            <a:off x="0" y="0"/>
            <a:ext cx="9144000" cy="341313"/>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4086" r:id="rId1"/>
    <p:sldLayoutId id="2147484061" r:id="rId2"/>
    <p:sldLayoutId id="2147484062" r:id="rId3"/>
    <p:sldLayoutId id="2147484063" r:id="rId4"/>
    <p:sldLayoutId id="2147484064" r:id="rId5"/>
    <p:sldLayoutId id="2147484065" r:id="rId6"/>
    <p:sldLayoutId id="2147484066" r:id="rId7"/>
    <p:sldLayoutId id="2147484067" r:id="rId8"/>
    <p:sldLayoutId id="2147484068" r:id="rId9"/>
    <p:sldLayoutId id="2147484069" r:id="rId10"/>
    <p:sldLayoutId id="2147484070" r:id="rId11"/>
    <p:sldLayoutId id="2147484071" r:id="rId12"/>
  </p:sldLayoutIdLst>
  <p:transition>
    <p:wipe dir="r"/>
  </p:transition>
  <p:timing>
    <p:tnLst>
      <p:par>
        <p:cTn id="1" dur="indefinite" restart="never" nodeType="tmRoot"/>
      </p:par>
    </p:tnLst>
  </p:timing>
  <p:txStyles>
    <p:titleStyle>
      <a:lvl1pPr algn="l" defTabSz="814388" rtl="0" eaLnBrk="0" fontAlgn="base" hangingPunct="0">
        <a:lnSpc>
          <a:spcPct val="90000"/>
        </a:lnSpc>
        <a:spcBef>
          <a:spcPct val="0"/>
        </a:spcBef>
        <a:spcAft>
          <a:spcPct val="0"/>
        </a:spcAft>
        <a:defRPr sz="3200" b="1">
          <a:solidFill>
            <a:srgbClr val="708CA1"/>
          </a:solidFill>
          <a:latin typeface="+mj-lt"/>
          <a:ea typeface="+mj-ea"/>
          <a:cs typeface="+mj-cs"/>
        </a:defRPr>
      </a:lvl1pPr>
      <a:lvl2pPr algn="l" defTabSz="814388" rtl="0" eaLnBrk="0" fontAlgn="base" hangingPunct="0">
        <a:lnSpc>
          <a:spcPct val="90000"/>
        </a:lnSpc>
        <a:spcBef>
          <a:spcPct val="0"/>
        </a:spcBef>
        <a:spcAft>
          <a:spcPct val="0"/>
        </a:spcAft>
        <a:defRPr sz="3200" b="1">
          <a:solidFill>
            <a:srgbClr val="708CA1"/>
          </a:solidFill>
          <a:latin typeface="Arial" charset="0"/>
        </a:defRPr>
      </a:lvl2pPr>
      <a:lvl3pPr algn="l" defTabSz="814388" rtl="0" eaLnBrk="0" fontAlgn="base" hangingPunct="0">
        <a:lnSpc>
          <a:spcPct val="90000"/>
        </a:lnSpc>
        <a:spcBef>
          <a:spcPct val="0"/>
        </a:spcBef>
        <a:spcAft>
          <a:spcPct val="0"/>
        </a:spcAft>
        <a:defRPr sz="3200" b="1">
          <a:solidFill>
            <a:srgbClr val="708CA1"/>
          </a:solidFill>
          <a:latin typeface="Arial" charset="0"/>
        </a:defRPr>
      </a:lvl3pPr>
      <a:lvl4pPr algn="l" defTabSz="814388" rtl="0" eaLnBrk="0" fontAlgn="base" hangingPunct="0">
        <a:lnSpc>
          <a:spcPct val="90000"/>
        </a:lnSpc>
        <a:spcBef>
          <a:spcPct val="0"/>
        </a:spcBef>
        <a:spcAft>
          <a:spcPct val="0"/>
        </a:spcAft>
        <a:defRPr sz="3200" b="1">
          <a:solidFill>
            <a:srgbClr val="708CA1"/>
          </a:solidFill>
          <a:latin typeface="Arial" charset="0"/>
        </a:defRPr>
      </a:lvl4pPr>
      <a:lvl5pPr algn="l" defTabSz="814388" rtl="0" eaLnBrk="0" fontAlgn="base" hangingPunct="0">
        <a:lnSpc>
          <a:spcPct val="90000"/>
        </a:lnSpc>
        <a:spcBef>
          <a:spcPct val="0"/>
        </a:spcBef>
        <a:spcAft>
          <a:spcPct val="0"/>
        </a:spcAft>
        <a:defRPr sz="3200" b="1">
          <a:solidFill>
            <a:srgbClr val="708CA1"/>
          </a:solidFill>
          <a:latin typeface="Arial" charset="0"/>
        </a:defRPr>
      </a:lvl5pPr>
      <a:lvl6pPr marL="457200" algn="l" defTabSz="814388" rtl="0" eaLnBrk="1" fontAlgn="base" hangingPunct="1">
        <a:lnSpc>
          <a:spcPct val="90000"/>
        </a:lnSpc>
        <a:spcBef>
          <a:spcPct val="0"/>
        </a:spcBef>
        <a:spcAft>
          <a:spcPct val="0"/>
        </a:spcAft>
        <a:defRPr sz="3200" b="1">
          <a:solidFill>
            <a:srgbClr val="708CA1"/>
          </a:solidFill>
          <a:latin typeface="Arial" charset="0"/>
        </a:defRPr>
      </a:lvl6pPr>
      <a:lvl7pPr marL="914400" algn="l" defTabSz="814388" rtl="0" eaLnBrk="1" fontAlgn="base" hangingPunct="1">
        <a:lnSpc>
          <a:spcPct val="90000"/>
        </a:lnSpc>
        <a:spcBef>
          <a:spcPct val="0"/>
        </a:spcBef>
        <a:spcAft>
          <a:spcPct val="0"/>
        </a:spcAft>
        <a:defRPr sz="3200" b="1">
          <a:solidFill>
            <a:srgbClr val="708CA1"/>
          </a:solidFill>
          <a:latin typeface="Arial" charset="0"/>
        </a:defRPr>
      </a:lvl7pPr>
      <a:lvl8pPr marL="1371600" algn="l" defTabSz="814388" rtl="0" eaLnBrk="1" fontAlgn="base" hangingPunct="1">
        <a:lnSpc>
          <a:spcPct val="90000"/>
        </a:lnSpc>
        <a:spcBef>
          <a:spcPct val="0"/>
        </a:spcBef>
        <a:spcAft>
          <a:spcPct val="0"/>
        </a:spcAft>
        <a:defRPr sz="3200" b="1">
          <a:solidFill>
            <a:srgbClr val="708CA1"/>
          </a:solidFill>
          <a:latin typeface="Arial" charset="0"/>
        </a:defRPr>
      </a:lvl8pPr>
      <a:lvl9pPr marL="1828800" algn="l" defTabSz="814388" rtl="0" eaLnBrk="1" fontAlgn="base" hangingPunct="1">
        <a:lnSpc>
          <a:spcPct val="90000"/>
        </a:lnSpc>
        <a:spcBef>
          <a:spcPct val="0"/>
        </a:spcBef>
        <a:spcAft>
          <a:spcPct val="0"/>
        </a:spcAft>
        <a:defRPr sz="3200" b="1">
          <a:solidFill>
            <a:srgbClr val="708CA1"/>
          </a:solidFill>
          <a:latin typeface="Arial" charset="0"/>
        </a:defRPr>
      </a:lvl9pPr>
    </p:titleStyle>
    <p:bodyStyle>
      <a:lvl1pPr marL="236538" indent="-236538" algn="l" defTabSz="814388" rtl="0" eaLnBrk="0" fontAlgn="base" hangingPunct="0">
        <a:lnSpc>
          <a:spcPct val="95000"/>
        </a:lnSpc>
        <a:spcBef>
          <a:spcPct val="50000"/>
        </a:spcBef>
        <a:spcAft>
          <a:spcPct val="0"/>
        </a:spcAft>
        <a:buClr>
          <a:srgbClr val="708CA1"/>
        </a:buClr>
        <a:buFont typeface="Wingdings" pitchFamily="2" charset="2"/>
        <a:buChar char="§"/>
        <a:defRPr sz="2000">
          <a:solidFill>
            <a:schemeClr val="tx1"/>
          </a:solidFill>
          <a:latin typeface="+mn-lt"/>
          <a:ea typeface="+mn-ea"/>
          <a:cs typeface="+mn-cs"/>
        </a:defRPr>
      </a:lvl1pPr>
      <a:lvl2pPr marL="574675" indent="-117475" algn="l" defTabSz="814388" rtl="0" eaLnBrk="0" fontAlgn="base" hangingPunct="0">
        <a:lnSpc>
          <a:spcPct val="95000"/>
        </a:lnSpc>
        <a:spcBef>
          <a:spcPct val="35000"/>
        </a:spcBef>
        <a:spcAft>
          <a:spcPct val="0"/>
        </a:spcAft>
        <a:buClr>
          <a:srgbClr val="708CA1"/>
        </a:buClr>
        <a:defRPr sz="1600">
          <a:solidFill>
            <a:schemeClr val="tx1"/>
          </a:solidFill>
          <a:latin typeface="+mn-lt"/>
        </a:defRPr>
      </a:lvl2pPr>
      <a:lvl3pPr marL="914400" algn="l" defTabSz="814388" rtl="0" eaLnBrk="0" fontAlgn="base" hangingPunct="0">
        <a:lnSpc>
          <a:spcPct val="95000"/>
        </a:lnSpc>
        <a:spcBef>
          <a:spcPct val="35000"/>
        </a:spcBef>
        <a:spcAft>
          <a:spcPct val="0"/>
        </a:spcAft>
        <a:buClr>
          <a:srgbClr val="708CA1"/>
        </a:buClr>
        <a:defRPr sz="1200">
          <a:solidFill>
            <a:schemeClr val="tx1"/>
          </a:solidFill>
          <a:latin typeface="+mn-lt"/>
        </a:defRPr>
      </a:lvl3pPr>
      <a:lvl4pPr marL="1254125" indent="117475" algn="l" defTabSz="814388" rtl="0" eaLnBrk="0" fontAlgn="base" hangingPunct="0">
        <a:lnSpc>
          <a:spcPct val="95000"/>
        </a:lnSpc>
        <a:spcBef>
          <a:spcPct val="35000"/>
        </a:spcBef>
        <a:spcAft>
          <a:spcPct val="0"/>
        </a:spcAft>
        <a:buClr>
          <a:srgbClr val="708CA1"/>
        </a:buClr>
        <a:defRPr sz="2000">
          <a:solidFill>
            <a:schemeClr val="tx1"/>
          </a:solidFill>
          <a:latin typeface="+mn-lt"/>
        </a:defRPr>
      </a:lvl4pPr>
      <a:lvl5pPr marL="1604963" indent="223838" algn="l" defTabSz="814388" rtl="0" eaLnBrk="0" fontAlgn="base" hangingPunct="0">
        <a:lnSpc>
          <a:spcPct val="95000"/>
        </a:lnSpc>
        <a:spcBef>
          <a:spcPct val="35000"/>
        </a:spcBef>
        <a:spcAft>
          <a:spcPct val="0"/>
        </a:spcAft>
        <a:buClr>
          <a:srgbClr val="708CA1"/>
        </a:buClr>
        <a:defRPr sz="2000">
          <a:solidFill>
            <a:schemeClr val="tx1"/>
          </a:solidFill>
          <a:latin typeface="+mn-lt"/>
        </a:defRPr>
      </a:lvl5pPr>
      <a:lvl6pPr marL="2062163" algn="l" defTabSz="814388" rtl="0" eaLnBrk="1" fontAlgn="base" hangingPunct="1">
        <a:lnSpc>
          <a:spcPct val="95000"/>
        </a:lnSpc>
        <a:spcBef>
          <a:spcPct val="35000"/>
        </a:spcBef>
        <a:spcAft>
          <a:spcPct val="0"/>
        </a:spcAft>
        <a:buClr>
          <a:srgbClr val="708CA1"/>
        </a:buClr>
        <a:defRPr sz="2000">
          <a:solidFill>
            <a:schemeClr val="tx1"/>
          </a:solidFill>
          <a:latin typeface="+mn-lt"/>
        </a:defRPr>
      </a:lvl6pPr>
      <a:lvl7pPr marL="2519363" algn="l" defTabSz="814388" rtl="0" eaLnBrk="1" fontAlgn="base" hangingPunct="1">
        <a:lnSpc>
          <a:spcPct val="95000"/>
        </a:lnSpc>
        <a:spcBef>
          <a:spcPct val="35000"/>
        </a:spcBef>
        <a:spcAft>
          <a:spcPct val="0"/>
        </a:spcAft>
        <a:buClr>
          <a:srgbClr val="708CA1"/>
        </a:buClr>
        <a:defRPr sz="2000">
          <a:solidFill>
            <a:schemeClr val="tx1"/>
          </a:solidFill>
          <a:latin typeface="+mn-lt"/>
        </a:defRPr>
      </a:lvl7pPr>
      <a:lvl8pPr marL="2976563" algn="l" defTabSz="814388" rtl="0" eaLnBrk="1" fontAlgn="base" hangingPunct="1">
        <a:lnSpc>
          <a:spcPct val="95000"/>
        </a:lnSpc>
        <a:spcBef>
          <a:spcPct val="35000"/>
        </a:spcBef>
        <a:spcAft>
          <a:spcPct val="0"/>
        </a:spcAft>
        <a:buClr>
          <a:srgbClr val="708CA1"/>
        </a:buClr>
        <a:defRPr sz="2000">
          <a:solidFill>
            <a:schemeClr val="tx1"/>
          </a:solidFill>
          <a:latin typeface="+mn-lt"/>
        </a:defRPr>
      </a:lvl8pPr>
      <a:lvl9pPr marL="3433763" algn="l" defTabSz="814388" rtl="0" eaLnBrk="1" fontAlgn="base" hangingPunct="1">
        <a:lnSpc>
          <a:spcPct val="95000"/>
        </a:lnSpc>
        <a:spcBef>
          <a:spcPct val="35000"/>
        </a:spcBef>
        <a:spcAft>
          <a:spcPct val="0"/>
        </a:spcAft>
        <a:buClr>
          <a:srgbClr val="708CA1"/>
        </a:buCl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050" name="Rectangle 6146"/>
          <p:cNvSpPr>
            <a:spLocks noGrp="1" noChangeArrowheads="1"/>
          </p:cNvSpPr>
          <p:nvPr>
            <p:ph type="title"/>
          </p:nvPr>
        </p:nvSpPr>
        <p:spPr bwMode="auto">
          <a:xfrm>
            <a:off x="655638" y="793750"/>
            <a:ext cx="8145462" cy="838200"/>
          </a:xfrm>
          <a:prstGeom prst="rect">
            <a:avLst/>
          </a:prstGeom>
          <a:noFill/>
          <a:ln w="9525" algn="ctr">
            <a:noFill/>
            <a:miter lim="800000"/>
            <a:headEnd/>
            <a:tailEnd/>
          </a:ln>
        </p:spPr>
        <p:txBody>
          <a:bodyPr vert="horz" wrap="square" lIns="82124" tIns="41061" rIns="82124" bIns="41061" numCol="1" anchor="b" anchorCtr="0" compatLnSpc="1">
            <a:prstTxWarp prst="textNoShape">
              <a:avLst/>
            </a:prstTxWarp>
          </a:bodyPr>
          <a:lstStyle/>
          <a:p>
            <a:pPr lvl="0"/>
            <a:r>
              <a:rPr lang="en-US" smtClean="0"/>
              <a:t>Slide Title</a:t>
            </a:r>
          </a:p>
        </p:txBody>
      </p:sp>
      <p:sp>
        <p:nvSpPr>
          <p:cNvPr id="2051" name="Rectangle 6284"/>
          <p:cNvSpPr>
            <a:spLocks noGrp="1" noChangeArrowheads="1"/>
          </p:cNvSpPr>
          <p:nvPr>
            <p:ph type="body" idx="1"/>
          </p:nvPr>
        </p:nvSpPr>
        <p:spPr bwMode="auto">
          <a:xfrm>
            <a:off x="655638" y="2009775"/>
            <a:ext cx="7940675" cy="3571875"/>
          </a:xfrm>
          <a:prstGeom prst="rect">
            <a:avLst/>
          </a:prstGeom>
          <a:noFill/>
          <a:ln w="9525" algn="ctr">
            <a:noFill/>
            <a:miter lim="800000"/>
            <a:headEnd/>
            <a:tailEnd/>
          </a:ln>
        </p:spPr>
        <p:txBody>
          <a:bodyPr vert="horz" wrap="square" lIns="82124" tIns="41061" rIns="82124" bIns="41061" numCol="1" anchor="t" anchorCtr="0" compatLnSpc="1">
            <a:prstTxWarp prst="textNoShape">
              <a:avLst/>
            </a:prstTxWarp>
          </a:bodyPr>
          <a:lstStyle/>
          <a:p>
            <a:pPr lvl="0"/>
            <a:r>
              <a:rPr lang="en-US" smtClean="0"/>
              <a:t>Body Text</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368810" name="Rectangle 6314"/>
          <p:cNvSpPr>
            <a:spLocks noChangeArrowheads="1"/>
          </p:cNvSpPr>
          <p:nvPr/>
        </p:nvSpPr>
        <p:spPr bwMode="white">
          <a:xfrm>
            <a:off x="193675" y="6672263"/>
            <a:ext cx="962025" cy="188912"/>
          </a:xfrm>
          <a:prstGeom prst="rect">
            <a:avLst/>
          </a:prstGeom>
          <a:noFill/>
          <a:ln w="9525">
            <a:noFill/>
            <a:miter lim="800000"/>
            <a:headEnd/>
            <a:tailEnd/>
          </a:ln>
          <a:effectLst/>
        </p:spPr>
        <p:txBody>
          <a:bodyPr lIns="82124" tIns="41061" rIns="82124" bIns="41061" anchor="b">
            <a:spAutoFit/>
          </a:bodyPr>
          <a:lstStyle/>
          <a:p>
            <a:pPr defTabSz="814388" eaLnBrk="0" hangingPunct="0">
              <a:defRPr/>
            </a:pPr>
            <a:r>
              <a:rPr lang="en-US" sz="700">
                <a:solidFill>
                  <a:srgbClr val="D3D3D3"/>
                </a:solidFill>
                <a:latin typeface="Arial" charset="0"/>
              </a:rPr>
              <a:t>Presentation_ID</a:t>
            </a:r>
          </a:p>
        </p:txBody>
      </p:sp>
      <p:sp>
        <p:nvSpPr>
          <p:cNvPr id="368811" name="Rectangle 6315"/>
          <p:cNvSpPr>
            <a:spLocks noChangeArrowheads="1"/>
          </p:cNvSpPr>
          <p:nvPr/>
        </p:nvSpPr>
        <p:spPr bwMode="auto">
          <a:xfrm>
            <a:off x="8596313" y="6626225"/>
            <a:ext cx="320675" cy="234950"/>
          </a:xfrm>
          <a:prstGeom prst="rect">
            <a:avLst/>
          </a:prstGeom>
          <a:noFill/>
          <a:ln w="9525" algn="ctr">
            <a:noFill/>
            <a:miter lim="800000"/>
            <a:headEnd/>
            <a:tailEnd/>
          </a:ln>
          <a:effectLst/>
        </p:spPr>
        <p:txBody>
          <a:bodyPr wrap="none" lIns="82124" tIns="41061" rIns="82124" bIns="41061" anchor="b">
            <a:spAutoFit/>
          </a:bodyPr>
          <a:lstStyle/>
          <a:p>
            <a:pPr algn="r" defTabSz="814388" eaLnBrk="0" hangingPunct="0">
              <a:defRPr/>
            </a:pPr>
            <a:fld id="{43228CA6-4C11-4DEF-8934-70B6A9135A1B}" type="slidenum">
              <a:rPr lang="en-US" sz="1000">
                <a:solidFill>
                  <a:srgbClr val="D3D3D3"/>
                </a:solidFill>
                <a:latin typeface="Arial" charset="0"/>
              </a:rPr>
              <a:pPr algn="r" defTabSz="814388" eaLnBrk="0" hangingPunct="0">
                <a:defRPr/>
              </a:pPr>
              <a:t>‹#›</a:t>
            </a:fld>
            <a:endParaRPr lang="en-US" sz="1000">
              <a:solidFill>
                <a:srgbClr val="D3D3D3"/>
              </a:solidFill>
              <a:latin typeface="Arial" charset="0"/>
            </a:endParaRPr>
          </a:p>
        </p:txBody>
      </p:sp>
      <p:sp>
        <p:nvSpPr>
          <p:cNvPr id="368816" name="Rectangle 6320"/>
          <p:cNvSpPr>
            <a:spLocks noChangeArrowheads="1"/>
          </p:cNvSpPr>
          <p:nvPr/>
        </p:nvSpPr>
        <p:spPr bwMode="auto">
          <a:xfrm>
            <a:off x="4498975" y="6672263"/>
            <a:ext cx="2022475" cy="188912"/>
          </a:xfrm>
          <a:prstGeom prst="rect">
            <a:avLst/>
          </a:prstGeom>
          <a:noFill/>
          <a:ln w="9525">
            <a:noFill/>
            <a:miter lim="800000"/>
            <a:headEnd/>
            <a:tailEnd/>
          </a:ln>
          <a:effectLst/>
        </p:spPr>
        <p:txBody>
          <a:bodyPr wrap="none" lIns="82124" tIns="41061" rIns="82124" bIns="41061" anchor="b" anchorCtr="1">
            <a:spAutoFit/>
          </a:bodyPr>
          <a:lstStyle/>
          <a:p>
            <a:pPr defTabSz="814388" eaLnBrk="0" hangingPunct="0">
              <a:defRPr/>
            </a:pPr>
            <a:r>
              <a:rPr lang="en-US" sz="700">
                <a:solidFill>
                  <a:srgbClr val="D3D3D3"/>
                </a:solidFill>
                <a:latin typeface="Arial" charset="0"/>
              </a:rPr>
              <a:t>© 2009 Cisco Systems, Inc. All rights reserved.</a:t>
            </a:r>
          </a:p>
        </p:txBody>
      </p:sp>
      <p:sp>
        <p:nvSpPr>
          <p:cNvPr id="368817" name="Rectangle 6321"/>
          <p:cNvSpPr>
            <a:spLocks noChangeArrowheads="1"/>
          </p:cNvSpPr>
          <p:nvPr/>
        </p:nvSpPr>
        <p:spPr bwMode="auto">
          <a:xfrm>
            <a:off x="7118350" y="6672263"/>
            <a:ext cx="655638" cy="190500"/>
          </a:xfrm>
          <a:prstGeom prst="rect">
            <a:avLst/>
          </a:prstGeom>
          <a:noFill/>
          <a:ln w="9525">
            <a:noFill/>
            <a:miter lim="800000"/>
            <a:headEnd/>
            <a:tailEnd/>
          </a:ln>
          <a:effectLst/>
        </p:spPr>
        <p:txBody>
          <a:bodyPr wrap="none" lIns="82124" tIns="41061" rIns="82124" bIns="41061" anchor="b">
            <a:spAutoFit/>
          </a:bodyPr>
          <a:lstStyle/>
          <a:p>
            <a:pPr algn="r" defTabSz="814388" eaLnBrk="0" hangingPunct="0">
              <a:defRPr/>
            </a:pPr>
            <a:r>
              <a:rPr lang="en-US" sz="700" dirty="0">
                <a:solidFill>
                  <a:srgbClr val="D3D3D3"/>
                </a:solidFill>
                <a:latin typeface="Arial" charset="0"/>
              </a:rPr>
              <a:t>Cisco Public</a:t>
            </a:r>
          </a:p>
        </p:txBody>
      </p:sp>
      <p:pic>
        <p:nvPicPr>
          <p:cNvPr id="2056" name="Picture 9" descr="Rev08_Cisco_BrandBar10_060408.png"/>
          <p:cNvPicPr>
            <a:picLocks noChangeAspect="1"/>
          </p:cNvPicPr>
          <p:nvPr/>
        </p:nvPicPr>
        <p:blipFill>
          <a:blip r:embed="rId3" cstate="screen"/>
          <a:srcRect/>
          <a:stretch>
            <a:fillRect/>
          </a:stretch>
        </p:blipFill>
        <p:spPr bwMode="auto">
          <a:xfrm>
            <a:off x="0" y="0"/>
            <a:ext cx="9144000" cy="341313"/>
          </a:xfrm>
          <a:prstGeom prst="rect">
            <a:avLst/>
          </a:prstGeom>
          <a:noFill/>
          <a:ln w="9525">
            <a:noFill/>
            <a:miter lim="800000"/>
            <a:headEnd/>
            <a:tailEnd/>
          </a:ln>
        </p:spPr>
      </p:pic>
    </p:spTree>
  </p:cSld>
  <p:clrMap bg1="dk2" tx1="lt1" bg2="dk1" tx2="lt2" accent1="accent1" accent2="accent2" accent3="accent3" accent4="accent4" accent5="accent5" accent6="accent6" hlink="hlink" folHlink="folHlink"/>
  <p:sldLayoutIdLst>
    <p:sldLayoutId id="2147484072" r:id="rId1"/>
  </p:sldLayoutIdLst>
  <p:timing>
    <p:tnLst>
      <p:par>
        <p:cTn id="1" dur="indefinite" restart="never" nodeType="tmRoot"/>
      </p:par>
    </p:tnLst>
  </p:timing>
  <p:txStyles>
    <p:titleStyle>
      <a:lvl1pPr algn="l" defTabSz="814388" rtl="0" eaLnBrk="0" fontAlgn="base" hangingPunct="0">
        <a:lnSpc>
          <a:spcPct val="90000"/>
        </a:lnSpc>
        <a:spcBef>
          <a:spcPct val="0"/>
        </a:spcBef>
        <a:spcAft>
          <a:spcPct val="0"/>
        </a:spcAft>
        <a:defRPr sz="3200" b="1">
          <a:solidFill>
            <a:schemeClr val="tx2"/>
          </a:solidFill>
          <a:latin typeface="+mj-lt"/>
          <a:ea typeface="+mj-ea"/>
          <a:cs typeface="+mj-cs"/>
        </a:defRPr>
      </a:lvl1pPr>
      <a:lvl2pPr algn="l" defTabSz="814388" rtl="0" eaLnBrk="0" fontAlgn="base" hangingPunct="0">
        <a:lnSpc>
          <a:spcPct val="90000"/>
        </a:lnSpc>
        <a:spcBef>
          <a:spcPct val="0"/>
        </a:spcBef>
        <a:spcAft>
          <a:spcPct val="0"/>
        </a:spcAft>
        <a:defRPr sz="3200" b="1">
          <a:solidFill>
            <a:schemeClr val="tx2"/>
          </a:solidFill>
          <a:latin typeface="Arial" charset="0"/>
        </a:defRPr>
      </a:lvl2pPr>
      <a:lvl3pPr algn="l" defTabSz="814388" rtl="0" eaLnBrk="0" fontAlgn="base" hangingPunct="0">
        <a:lnSpc>
          <a:spcPct val="90000"/>
        </a:lnSpc>
        <a:spcBef>
          <a:spcPct val="0"/>
        </a:spcBef>
        <a:spcAft>
          <a:spcPct val="0"/>
        </a:spcAft>
        <a:defRPr sz="3200" b="1">
          <a:solidFill>
            <a:schemeClr val="tx2"/>
          </a:solidFill>
          <a:latin typeface="Arial" charset="0"/>
        </a:defRPr>
      </a:lvl3pPr>
      <a:lvl4pPr algn="l" defTabSz="814388" rtl="0" eaLnBrk="0" fontAlgn="base" hangingPunct="0">
        <a:lnSpc>
          <a:spcPct val="90000"/>
        </a:lnSpc>
        <a:spcBef>
          <a:spcPct val="0"/>
        </a:spcBef>
        <a:spcAft>
          <a:spcPct val="0"/>
        </a:spcAft>
        <a:defRPr sz="3200" b="1">
          <a:solidFill>
            <a:schemeClr val="tx2"/>
          </a:solidFill>
          <a:latin typeface="Arial" charset="0"/>
        </a:defRPr>
      </a:lvl4pPr>
      <a:lvl5pPr algn="l" defTabSz="814388" rtl="0" eaLnBrk="0" fontAlgn="base" hangingPunct="0">
        <a:lnSpc>
          <a:spcPct val="90000"/>
        </a:lnSpc>
        <a:spcBef>
          <a:spcPct val="0"/>
        </a:spcBef>
        <a:spcAft>
          <a:spcPct val="0"/>
        </a:spcAft>
        <a:defRPr sz="3200" b="1">
          <a:solidFill>
            <a:schemeClr val="tx2"/>
          </a:solidFill>
          <a:latin typeface="Arial" charset="0"/>
        </a:defRPr>
      </a:lvl5pPr>
      <a:lvl6pPr marL="457200" algn="l" defTabSz="814388" rtl="0" eaLnBrk="1" fontAlgn="base" hangingPunct="1">
        <a:lnSpc>
          <a:spcPct val="90000"/>
        </a:lnSpc>
        <a:spcBef>
          <a:spcPct val="0"/>
        </a:spcBef>
        <a:spcAft>
          <a:spcPct val="0"/>
        </a:spcAft>
        <a:defRPr sz="3200" b="1">
          <a:solidFill>
            <a:schemeClr val="tx2"/>
          </a:solidFill>
          <a:latin typeface="Arial" charset="0"/>
        </a:defRPr>
      </a:lvl6pPr>
      <a:lvl7pPr marL="914400" algn="l" defTabSz="814388" rtl="0" eaLnBrk="1" fontAlgn="base" hangingPunct="1">
        <a:lnSpc>
          <a:spcPct val="90000"/>
        </a:lnSpc>
        <a:spcBef>
          <a:spcPct val="0"/>
        </a:spcBef>
        <a:spcAft>
          <a:spcPct val="0"/>
        </a:spcAft>
        <a:defRPr sz="3200" b="1">
          <a:solidFill>
            <a:schemeClr val="tx2"/>
          </a:solidFill>
          <a:latin typeface="Arial" charset="0"/>
        </a:defRPr>
      </a:lvl7pPr>
      <a:lvl8pPr marL="1371600" algn="l" defTabSz="814388" rtl="0" eaLnBrk="1" fontAlgn="base" hangingPunct="1">
        <a:lnSpc>
          <a:spcPct val="90000"/>
        </a:lnSpc>
        <a:spcBef>
          <a:spcPct val="0"/>
        </a:spcBef>
        <a:spcAft>
          <a:spcPct val="0"/>
        </a:spcAft>
        <a:defRPr sz="3200" b="1">
          <a:solidFill>
            <a:schemeClr val="tx2"/>
          </a:solidFill>
          <a:latin typeface="Arial" charset="0"/>
        </a:defRPr>
      </a:lvl8pPr>
      <a:lvl9pPr marL="1828800" algn="l" defTabSz="814388" rtl="0" eaLnBrk="1" fontAlgn="base" hangingPunct="1">
        <a:lnSpc>
          <a:spcPct val="90000"/>
        </a:lnSpc>
        <a:spcBef>
          <a:spcPct val="0"/>
        </a:spcBef>
        <a:spcAft>
          <a:spcPct val="0"/>
        </a:spcAft>
        <a:defRPr sz="3200" b="1">
          <a:solidFill>
            <a:schemeClr val="tx2"/>
          </a:solidFill>
          <a:latin typeface="Arial" charset="0"/>
        </a:defRPr>
      </a:lvl9pPr>
    </p:titleStyle>
    <p:bodyStyle>
      <a:lvl1pPr marL="236538" indent="-236538" algn="l" defTabSz="814388" rtl="0" eaLnBrk="0" fontAlgn="base" hangingPunct="0">
        <a:lnSpc>
          <a:spcPct val="95000"/>
        </a:lnSpc>
        <a:spcBef>
          <a:spcPct val="50000"/>
        </a:spcBef>
        <a:spcAft>
          <a:spcPct val="0"/>
        </a:spcAft>
        <a:buClr>
          <a:schemeClr val="tx2"/>
        </a:buClr>
        <a:buSzPct val="100000"/>
        <a:buFont typeface="Wingdings" pitchFamily="2" charset="2"/>
        <a:buChar char="§"/>
        <a:defRPr sz="2400">
          <a:solidFill>
            <a:schemeClr val="tx1"/>
          </a:solidFill>
          <a:latin typeface="+mn-lt"/>
          <a:ea typeface="+mn-ea"/>
          <a:cs typeface="+mn-cs"/>
        </a:defRPr>
      </a:lvl1pPr>
      <a:lvl2pPr marL="574675" indent="-117475" algn="l" defTabSz="814388" rtl="0" eaLnBrk="0" fontAlgn="base" hangingPunct="0">
        <a:lnSpc>
          <a:spcPct val="95000"/>
        </a:lnSpc>
        <a:spcBef>
          <a:spcPct val="35000"/>
        </a:spcBef>
        <a:spcAft>
          <a:spcPct val="0"/>
        </a:spcAft>
        <a:defRPr sz="2000">
          <a:solidFill>
            <a:schemeClr val="tx1"/>
          </a:solidFill>
          <a:latin typeface="+mn-lt"/>
        </a:defRPr>
      </a:lvl2pPr>
      <a:lvl3pPr marL="914400" algn="l" defTabSz="814388" rtl="0" eaLnBrk="0" fontAlgn="base" hangingPunct="0">
        <a:lnSpc>
          <a:spcPct val="95000"/>
        </a:lnSpc>
        <a:spcBef>
          <a:spcPct val="35000"/>
        </a:spcBef>
        <a:spcAft>
          <a:spcPct val="0"/>
        </a:spcAft>
        <a:defRPr sz="2000">
          <a:solidFill>
            <a:schemeClr val="tx1"/>
          </a:solidFill>
          <a:latin typeface="+mn-lt"/>
        </a:defRPr>
      </a:lvl3pPr>
      <a:lvl4pPr marL="1254125" indent="117475" algn="l" defTabSz="814388" rtl="0" eaLnBrk="0" fontAlgn="base" hangingPunct="0">
        <a:lnSpc>
          <a:spcPct val="95000"/>
        </a:lnSpc>
        <a:spcBef>
          <a:spcPct val="35000"/>
        </a:spcBef>
        <a:spcAft>
          <a:spcPct val="0"/>
        </a:spcAft>
        <a:defRPr sz="2000">
          <a:solidFill>
            <a:schemeClr val="tx1"/>
          </a:solidFill>
          <a:latin typeface="+mn-lt"/>
        </a:defRPr>
      </a:lvl4pPr>
      <a:lvl5pPr marL="1604963" indent="223838" algn="l" defTabSz="814388" rtl="0" eaLnBrk="0" fontAlgn="base" hangingPunct="0">
        <a:lnSpc>
          <a:spcPct val="95000"/>
        </a:lnSpc>
        <a:spcBef>
          <a:spcPct val="35000"/>
        </a:spcBef>
        <a:spcAft>
          <a:spcPct val="0"/>
        </a:spcAft>
        <a:defRPr sz="2000">
          <a:solidFill>
            <a:schemeClr val="tx1"/>
          </a:solidFill>
          <a:latin typeface="+mn-lt"/>
        </a:defRPr>
      </a:lvl5pPr>
      <a:lvl6pPr marL="2062163" algn="l" defTabSz="814388" rtl="0" eaLnBrk="1" fontAlgn="base" hangingPunct="1">
        <a:lnSpc>
          <a:spcPct val="95000"/>
        </a:lnSpc>
        <a:spcBef>
          <a:spcPct val="35000"/>
        </a:spcBef>
        <a:spcAft>
          <a:spcPct val="0"/>
        </a:spcAft>
        <a:defRPr sz="2000">
          <a:solidFill>
            <a:schemeClr val="tx1"/>
          </a:solidFill>
          <a:latin typeface="+mn-lt"/>
        </a:defRPr>
      </a:lvl6pPr>
      <a:lvl7pPr marL="2519363" algn="l" defTabSz="814388" rtl="0" eaLnBrk="1" fontAlgn="base" hangingPunct="1">
        <a:lnSpc>
          <a:spcPct val="95000"/>
        </a:lnSpc>
        <a:spcBef>
          <a:spcPct val="35000"/>
        </a:spcBef>
        <a:spcAft>
          <a:spcPct val="0"/>
        </a:spcAft>
        <a:defRPr sz="2000">
          <a:solidFill>
            <a:schemeClr val="tx1"/>
          </a:solidFill>
          <a:latin typeface="+mn-lt"/>
        </a:defRPr>
      </a:lvl7pPr>
      <a:lvl8pPr marL="2976563" algn="l" defTabSz="814388" rtl="0" eaLnBrk="1" fontAlgn="base" hangingPunct="1">
        <a:lnSpc>
          <a:spcPct val="95000"/>
        </a:lnSpc>
        <a:spcBef>
          <a:spcPct val="35000"/>
        </a:spcBef>
        <a:spcAft>
          <a:spcPct val="0"/>
        </a:spcAft>
        <a:defRPr sz="2000">
          <a:solidFill>
            <a:schemeClr val="tx1"/>
          </a:solidFill>
          <a:latin typeface="+mn-lt"/>
        </a:defRPr>
      </a:lvl8pPr>
      <a:lvl9pPr marL="3433763" algn="l" defTabSz="814388" rtl="0" eaLnBrk="1" fontAlgn="base" hangingPunct="1">
        <a:lnSpc>
          <a:spcPct val="95000"/>
        </a:lnSpc>
        <a:spcBef>
          <a:spcPct val="35000"/>
        </a:spcBef>
        <a:spcAft>
          <a:spcPct val="0"/>
        </a:spcAft>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6146"/>
          <p:cNvSpPr>
            <a:spLocks noGrp="1" noChangeArrowheads="1"/>
          </p:cNvSpPr>
          <p:nvPr>
            <p:ph type="title"/>
          </p:nvPr>
        </p:nvSpPr>
        <p:spPr bwMode="auto">
          <a:xfrm>
            <a:off x="655638" y="798513"/>
            <a:ext cx="8145462" cy="838200"/>
          </a:xfrm>
          <a:prstGeom prst="rect">
            <a:avLst/>
          </a:prstGeom>
          <a:noFill/>
          <a:ln w="9525" algn="ctr">
            <a:noFill/>
            <a:miter lim="800000"/>
            <a:headEnd/>
            <a:tailEnd/>
          </a:ln>
        </p:spPr>
        <p:txBody>
          <a:bodyPr vert="horz" wrap="square" lIns="82124" tIns="41061" rIns="82124" bIns="41061" numCol="1" anchor="b" anchorCtr="0" compatLnSpc="1">
            <a:prstTxWarp prst="textNoShape">
              <a:avLst/>
            </a:prstTxWarp>
          </a:bodyPr>
          <a:lstStyle/>
          <a:p>
            <a:pPr lvl="0"/>
            <a:r>
              <a:rPr lang="en-US" smtClean="0"/>
              <a:t>Slide Title</a:t>
            </a:r>
          </a:p>
        </p:txBody>
      </p:sp>
      <p:sp>
        <p:nvSpPr>
          <p:cNvPr id="368777" name="Rectangle 6281"/>
          <p:cNvSpPr>
            <a:spLocks noChangeArrowheads="1"/>
          </p:cNvSpPr>
          <p:nvPr/>
        </p:nvSpPr>
        <p:spPr bwMode="auto">
          <a:xfrm>
            <a:off x="193675" y="6672263"/>
            <a:ext cx="962025" cy="188912"/>
          </a:xfrm>
          <a:prstGeom prst="rect">
            <a:avLst/>
          </a:prstGeom>
          <a:noFill/>
          <a:ln w="9525">
            <a:noFill/>
            <a:miter lim="800000"/>
            <a:headEnd/>
            <a:tailEnd/>
          </a:ln>
          <a:effectLst/>
        </p:spPr>
        <p:txBody>
          <a:bodyPr lIns="82124" tIns="41061" rIns="82124" bIns="41061" anchor="b">
            <a:spAutoFit/>
          </a:bodyPr>
          <a:lstStyle/>
          <a:p>
            <a:pPr defTabSz="814388" eaLnBrk="0" hangingPunct="0">
              <a:defRPr/>
            </a:pPr>
            <a:r>
              <a:rPr lang="en-US" sz="700">
                <a:solidFill>
                  <a:srgbClr val="D3D3D3"/>
                </a:solidFill>
                <a:latin typeface="Arial" charset="0"/>
              </a:rPr>
              <a:t>CCNA Overview</a:t>
            </a:r>
          </a:p>
        </p:txBody>
      </p:sp>
      <p:sp>
        <p:nvSpPr>
          <p:cNvPr id="368778" name="Rectangle 6282"/>
          <p:cNvSpPr>
            <a:spLocks noChangeArrowheads="1"/>
          </p:cNvSpPr>
          <p:nvPr/>
        </p:nvSpPr>
        <p:spPr bwMode="auto">
          <a:xfrm>
            <a:off x="8596313" y="6626225"/>
            <a:ext cx="320675" cy="234950"/>
          </a:xfrm>
          <a:prstGeom prst="rect">
            <a:avLst/>
          </a:prstGeom>
          <a:noFill/>
          <a:ln w="9525" algn="ctr">
            <a:noFill/>
            <a:miter lim="800000"/>
            <a:headEnd/>
            <a:tailEnd/>
          </a:ln>
          <a:effectLst/>
        </p:spPr>
        <p:txBody>
          <a:bodyPr wrap="none" lIns="82124" tIns="41061" rIns="82124" bIns="41061" anchor="b">
            <a:spAutoFit/>
          </a:bodyPr>
          <a:lstStyle/>
          <a:p>
            <a:pPr algn="r" defTabSz="814388" eaLnBrk="0" hangingPunct="0">
              <a:defRPr/>
            </a:pPr>
            <a:fld id="{ADF25426-E635-4A0C-A70A-E517DA2F827B}" type="slidenum">
              <a:rPr lang="en-US" sz="1000">
                <a:solidFill>
                  <a:srgbClr val="D3D3D3"/>
                </a:solidFill>
                <a:latin typeface="Arial" charset="0"/>
              </a:rPr>
              <a:pPr algn="r" defTabSz="814388" eaLnBrk="0" hangingPunct="0">
                <a:defRPr/>
              </a:pPr>
              <a:t>‹#›</a:t>
            </a:fld>
            <a:endParaRPr lang="en-US" sz="1000">
              <a:solidFill>
                <a:srgbClr val="D3D3D3"/>
              </a:solidFill>
              <a:latin typeface="Arial" charset="0"/>
            </a:endParaRPr>
          </a:p>
        </p:txBody>
      </p:sp>
      <p:sp>
        <p:nvSpPr>
          <p:cNvPr id="3077" name="Rectangle 6284"/>
          <p:cNvSpPr>
            <a:spLocks noGrp="1" noChangeArrowheads="1"/>
          </p:cNvSpPr>
          <p:nvPr>
            <p:ph type="body" idx="1"/>
          </p:nvPr>
        </p:nvSpPr>
        <p:spPr bwMode="auto">
          <a:xfrm>
            <a:off x="655638" y="2014538"/>
            <a:ext cx="7940675" cy="3571875"/>
          </a:xfrm>
          <a:prstGeom prst="rect">
            <a:avLst/>
          </a:prstGeom>
          <a:noFill/>
          <a:ln w="9525" algn="ctr">
            <a:noFill/>
            <a:miter lim="800000"/>
            <a:headEnd/>
            <a:tailEnd/>
          </a:ln>
        </p:spPr>
        <p:txBody>
          <a:bodyPr vert="horz" wrap="square" lIns="82124" tIns="41061" rIns="82124" bIns="41061" numCol="1" anchor="t" anchorCtr="0" compatLnSpc="1">
            <a:prstTxWarp prst="textNoShape">
              <a:avLst/>
            </a:prstTxWarp>
          </a:bodyPr>
          <a:lstStyle/>
          <a:p>
            <a:pPr lvl="0"/>
            <a:r>
              <a:rPr lang="en-US" smtClean="0"/>
              <a:t>Body Text</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368808" name="Rectangle 6312"/>
          <p:cNvSpPr>
            <a:spLocks noChangeArrowheads="1"/>
          </p:cNvSpPr>
          <p:nvPr/>
        </p:nvSpPr>
        <p:spPr bwMode="auto">
          <a:xfrm>
            <a:off x="4498975" y="6672263"/>
            <a:ext cx="2022475" cy="188912"/>
          </a:xfrm>
          <a:prstGeom prst="rect">
            <a:avLst/>
          </a:prstGeom>
          <a:noFill/>
          <a:ln w="9525">
            <a:noFill/>
            <a:miter lim="800000"/>
            <a:headEnd/>
            <a:tailEnd/>
          </a:ln>
          <a:effectLst/>
        </p:spPr>
        <p:txBody>
          <a:bodyPr wrap="none" lIns="82124" tIns="41061" rIns="82124" bIns="41061" anchor="b" anchorCtr="1">
            <a:spAutoFit/>
          </a:bodyPr>
          <a:lstStyle/>
          <a:p>
            <a:pPr defTabSz="814388" eaLnBrk="0" hangingPunct="0">
              <a:defRPr/>
            </a:pPr>
            <a:r>
              <a:rPr lang="en-US" sz="700">
                <a:solidFill>
                  <a:srgbClr val="D3D3D3"/>
                </a:solidFill>
                <a:latin typeface="Arial" charset="0"/>
              </a:rPr>
              <a:t>© 2009 Cisco Systems, Inc. All rights reserved.</a:t>
            </a:r>
          </a:p>
        </p:txBody>
      </p:sp>
      <p:sp>
        <p:nvSpPr>
          <p:cNvPr id="368809" name="Rectangle 6313"/>
          <p:cNvSpPr>
            <a:spLocks noChangeArrowheads="1"/>
          </p:cNvSpPr>
          <p:nvPr/>
        </p:nvSpPr>
        <p:spPr bwMode="auto">
          <a:xfrm>
            <a:off x="7118350" y="6672263"/>
            <a:ext cx="655638" cy="190500"/>
          </a:xfrm>
          <a:prstGeom prst="rect">
            <a:avLst/>
          </a:prstGeom>
          <a:noFill/>
          <a:ln w="9525">
            <a:noFill/>
            <a:miter lim="800000"/>
            <a:headEnd/>
            <a:tailEnd/>
          </a:ln>
          <a:effectLst/>
        </p:spPr>
        <p:txBody>
          <a:bodyPr wrap="none" lIns="82124" tIns="41061" rIns="82124" bIns="41061" anchor="b">
            <a:spAutoFit/>
          </a:bodyPr>
          <a:lstStyle/>
          <a:p>
            <a:pPr algn="r" defTabSz="814388" eaLnBrk="0" hangingPunct="0">
              <a:defRPr/>
            </a:pPr>
            <a:r>
              <a:rPr lang="en-US" sz="700" dirty="0">
                <a:solidFill>
                  <a:srgbClr val="D3D3D3"/>
                </a:solidFill>
                <a:latin typeface="Arial" charset="0"/>
              </a:rPr>
              <a:t>Cisco Public</a:t>
            </a:r>
          </a:p>
        </p:txBody>
      </p:sp>
      <p:pic>
        <p:nvPicPr>
          <p:cNvPr id="3080" name="Picture 8" descr="Rev08_Cisco_BrandBar10_060408.png"/>
          <p:cNvPicPr>
            <a:picLocks noChangeAspect="1"/>
          </p:cNvPicPr>
          <p:nvPr/>
        </p:nvPicPr>
        <p:blipFill>
          <a:blip r:embed="rId16" cstate="screen"/>
          <a:srcRect/>
          <a:stretch>
            <a:fillRect/>
          </a:stretch>
        </p:blipFill>
        <p:spPr bwMode="auto">
          <a:xfrm>
            <a:off x="0" y="0"/>
            <a:ext cx="9144000" cy="341313"/>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4087" r:id="rId1"/>
    <p:sldLayoutId id="2147484073" r:id="rId2"/>
    <p:sldLayoutId id="2147484074" r:id="rId3"/>
    <p:sldLayoutId id="2147484075" r:id="rId4"/>
    <p:sldLayoutId id="2147484076" r:id="rId5"/>
    <p:sldLayoutId id="2147484077" r:id="rId6"/>
    <p:sldLayoutId id="2147484078" r:id="rId7"/>
    <p:sldLayoutId id="2147484079" r:id="rId8"/>
    <p:sldLayoutId id="2147484080" r:id="rId9"/>
    <p:sldLayoutId id="2147484081" r:id="rId10"/>
    <p:sldLayoutId id="2147484082" r:id="rId11"/>
    <p:sldLayoutId id="2147484083" r:id="rId12"/>
    <p:sldLayoutId id="2147484084" r:id="rId13"/>
    <p:sldLayoutId id="2147484085" r:id="rId14"/>
  </p:sldLayoutIdLst>
  <p:timing>
    <p:tnLst>
      <p:par>
        <p:cTn id="1" dur="indefinite" restart="never" nodeType="tmRoot"/>
      </p:par>
    </p:tnLst>
  </p:timing>
  <p:txStyles>
    <p:titleStyle>
      <a:lvl1pPr algn="l" defTabSz="814388" rtl="0" eaLnBrk="0" fontAlgn="base" hangingPunct="0">
        <a:lnSpc>
          <a:spcPct val="90000"/>
        </a:lnSpc>
        <a:spcBef>
          <a:spcPct val="0"/>
        </a:spcBef>
        <a:spcAft>
          <a:spcPct val="0"/>
        </a:spcAft>
        <a:defRPr sz="3200" b="1">
          <a:solidFill>
            <a:srgbClr val="708CA1"/>
          </a:solidFill>
          <a:latin typeface="+mj-lt"/>
          <a:ea typeface="+mj-ea"/>
          <a:cs typeface="+mj-cs"/>
        </a:defRPr>
      </a:lvl1pPr>
      <a:lvl2pPr algn="l" defTabSz="814388" rtl="0" eaLnBrk="0" fontAlgn="base" hangingPunct="0">
        <a:lnSpc>
          <a:spcPct val="90000"/>
        </a:lnSpc>
        <a:spcBef>
          <a:spcPct val="0"/>
        </a:spcBef>
        <a:spcAft>
          <a:spcPct val="0"/>
        </a:spcAft>
        <a:defRPr sz="3200" b="1">
          <a:solidFill>
            <a:srgbClr val="708CA1"/>
          </a:solidFill>
          <a:latin typeface="Arial" charset="0"/>
        </a:defRPr>
      </a:lvl2pPr>
      <a:lvl3pPr algn="l" defTabSz="814388" rtl="0" eaLnBrk="0" fontAlgn="base" hangingPunct="0">
        <a:lnSpc>
          <a:spcPct val="90000"/>
        </a:lnSpc>
        <a:spcBef>
          <a:spcPct val="0"/>
        </a:spcBef>
        <a:spcAft>
          <a:spcPct val="0"/>
        </a:spcAft>
        <a:defRPr sz="3200" b="1">
          <a:solidFill>
            <a:srgbClr val="708CA1"/>
          </a:solidFill>
          <a:latin typeface="Arial" charset="0"/>
        </a:defRPr>
      </a:lvl3pPr>
      <a:lvl4pPr algn="l" defTabSz="814388" rtl="0" eaLnBrk="0" fontAlgn="base" hangingPunct="0">
        <a:lnSpc>
          <a:spcPct val="90000"/>
        </a:lnSpc>
        <a:spcBef>
          <a:spcPct val="0"/>
        </a:spcBef>
        <a:spcAft>
          <a:spcPct val="0"/>
        </a:spcAft>
        <a:defRPr sz="3200" b="1">
          <a:solidFill>
            <a:srgbClr val="708CA1"/>
          </a:solidFill>
          <a:latin typeface="Arial" charset="0"/>
        </a:defRPr>
      </a:lvl4pPr>
      <a:lvl5pPr algn="l" defTabSz="814388" rtl="0" eaLnBrk="0" fontAlgn="base" hangingPunct="0">
        <a:lnSpc>
          <a:spcPct val="90000"/>
        </a:lnSpc>
        <a:spcBef>
          <a:spcPct val="0"/>
        </a:spcBef>
        <a:spcAft>
          <a:spcPct val="0"/>
        </a:spcAft>
        <a:defRPr sz="3200" b="1">
          <a:solidFill>
            <a:srgbClr val="708CA1"/>
          </a:solidFill>
          <a:latin typeface="Arial" charset="0"/>
        </a:defRPr>
      </a:lvl5pPr>
      <a:lvl6pPr marL="457200" algn="l" defTabSz="814388" rtl="0" eaLnBrk="1" fontAlgn="base" hangingPunct="1">
        <a:lnSpc>
          <a:spcPct val="90000"/>
        </a:lnSpc>
        <a:spcBef>
          <a:spcPct val="0"/>
        </a:spcBef>
        <a:spcAft>
          <a:spcPct val="0"/>
        </a:spcAft>
        <a:defRPr sz="3200" b="1">
          <a:solidFill>
            <a:srgbClr val="708CA1"/>
          </a:solidFill>
          <a:latin typeface="Arial" charset="0"/>
        </a:defRPr>
      </a:lvl6pPr>
      <a:lvl7pPr marL="914400" algn="l" defTabSz="814388" rtl="0" eaLnBrk="1" fontAlgn="base" hangingPunct="1">
        <a:lnSpc>
          <a:spcPct val="90000"/>
        </a:lnSpc>
        <a:spcBef>
          <a:spcPct val="0"/>
        </a:spcBef>
        <a:spcAft>
          <a:spcPct val="0"/>
        </a:spcAft>
        <a:defRPr sz="3200" b="1">
          <a:solidFill>
            <a:srgbClr val="708CA1"/>
          </a:solidFill>
          <a:latin typeface="Arial" charset="0"/>
        </a:defRPr>
      </a:lvl7pPr>
      <a:lvl8pPr marL="1371600" algn="l" defTabSz="814388" rtl="0" eaLnBrk="1" fontAlgn="base" hangingPunct="1">
        <a:lnSpc>
          <a:spcPct val="90000"/>
        </a:lnSpc>
        <a:spcBef>
          <a:spcPct val="0"/>
        </a:spcBef>
        <a:spcAft>
          <a:spcPct val="0"/>
        </a:spcAft>
        <a:defRPr sz="3200" b="1">
          <a:solidFill>
            <a:srgbClr val="708CA1"/>
          </a:solidFill>
          <a:latin typeface="Arial" charset="0"/>
        </a:defRPr>
      </a:lvl8pPr>
      <a:lvl9pPr marL="1828800" algn="l" defTabSz="814388" rtl="0" eaLnBrk="1" fontAlgn="base" hangingPunct="1">
        <a:lnSpc>
          <a:spcPct val="90000"/>
        </a:lnSpc>
        <a:spcBef>
          <a:spcPct val="0"/>
        </a:spcBef>
        <a:spcAft>
          <a:spcPct val="0"/>
        </a:spcAft>
        <a:defRPr sz="3200" b="1">
          <a:solidFill>
            <a:srgbClr val="708CA1"/>
          </a:solidFill>
          <a:latin typeface="Arial" charset="0"/>
        </a:defRPr>
      </a:lvl9pPr>
    </p:titleStyle>
    <p:bodyStyle>
      <a:lvl1pPr marL="236538" indent="-236538" algn="l" defTabSz="814388" rtl="0" eaLnBrk="0" fontAlgn="base" hangingPunct="0">
        <a:lnSpc>
          <a:spcPct val="95000"/>
        </a:lnSpc>
        <a:spcBef>
          <a:spcPct val="50000"/>
        </a:spcBef>
        <a:spcAft>
          <a:spcPct val="0"/>
        </a:spcAft>
        <a:buClr>
          <a:srgbClr val="708CA1"/>
        </a:buClr>
        <a:buFont typeface="Wingdings" pitchFamily="2" charset="2"/>
        <a:buChar char="§"/>
        <a:defRPr sz="2400">
          <a:solidFill>
            <a:schemeClr val="tx1"/>
          </a:solidFill>
          <a:latin typeface="+mn-lt"/>
          <a:ea typeface="+mn-ea"/>
          <a:cs typeface="+mn-cs"/>
        </a:defRPr>
      </a:lvl1pPr>
      <a:lvl2pPr marL="574675" indent="-117475" algn="l" defTabSz="814388" rtl="0" eaLnBrk="0" fontAlgn="base" hangingPunct="0">
        <a:lnSpc>
          <a:spcPct val="95000"/>
        </a:lnSpc>
        <a:spcBef>
          <a:spcPct val="35000"/>
        </a:spcBef>
        <a:spcAft>
          <a:spcPct val="0"/>
        </a:spcAft>
        <a:buClr>
          <a:srgbClr val="708CA1"/>
        </a:buClr>
        <a:defRPr sz="2000">
          <a:solidFill>
            <a:schemeClr val="tx1"/>
          </a:solidFill>
          <a:latin typeface="+mn-lt"/>
        </a:defRPr>
      </a:lvl2pPr>
      <a:lvl3pPr marL="914400" algn="l" defTabSz="814388" rtl="0" eaLnBrk="0" fontAlgn="base" hangingPunct="0">
        <a:lnSpc>
          <a:spcPct val="95000"/>
        </a:lnSpc>
        <a:spcBef>
          <a:spcPct val="35000"/>
        </a:spcBef>
        <a:spcAft>
          <a:spcPct val="0"/>
        </a:spcAft>
        <a:buClr>
          <a:srgbClr val="708CA1"/>
        </a:buClr>
        <a:defRPr sz="2000">
          <a:solidFill>
            <a:schemeClr val="tx1"/>
          </a:solidFill>
          <a:latin typeface="+mn-lt"/>
        </a:defRPr>
      </a:lvl3pPr>
      <a:lvl4pPr marL="1254125" indent="117475" algn="l" defTabSz="814388" rtl="0" eaLnBrk="0" fontAlgn="base" hangingPunct="0">
        <a:lnSpc>
          <a:spcPct val="95000"/>
        </a:lnSpc>
        <a:spcBef>
          <a:spcPct val="35000"/>
        </a:spcBef>
        <a:spcAft>
          <a:spcPct val="0"/>
        </a:spcAft>
        <a:buClr>
          <a:srgbClr val="708CA1"/>
        </a:buClr>
        <a:defRPr sz="2000">
          <a:solidFill>
            <a:schemeClr val="tx1"/>
          </a:solidFill>
          <a:latin typeface="+mn-lt"/>
        </a:defRPr>
      </a:lvl4pPr>
      <a:lvl5pPr marL="1604963" indent="223838" algn="l" defTabSz="814388" rtl="0" eaLnBrk="0" fontAlgn="base" hangingPunct="0">
        <a:lnSpc>
          <a:spcPct val="95000"/>
        </a:lnSpc>
        <a:spcBef>
          <a:spcPct val="35000"/>
        </a:spcBef>
        <a:spcAft>
          <a:spcPct val="0"/>
        </a:spcAft>
        <a:buClr>
          <a:srgbClr val="708CA1"/>
        </a:buClr>
        <a:defRPr sz="2000">
          <a:solidFill>
            <a:schemeClr val="tx1"/>
          </a:solidFill>
          <a:latin typeface="+mn-lt"/>
        </a:defRPr>
      </a:lvl5pPr>
      <a:lvl6pPr marL="2062163" algn="l" defTabSz="814388" rtl="0" eaLnBrk="1" fontAlgn="base" hangingPunct="1">
        <a:lnSpc>
          <a:spcPct val="95000"/>
        </a:lnSpc>
        <a:spcBef>
          <a:spcPct val="35000"/>
        </a:spcBef>
        <a:spcAft>
          <a:spcPct val="0"/>
        </a:spcAft>
        <a:buClr>
          <a:srgbClr val="708CA1"/>
        </a:buClr>
        <a:defRPr sz="2000">
          <a:solidFill>
            <a:schemeClr val="tx1"/>
          </a:solidFill>
          <a:latin typeface="+mn-lt"/>
        </a:defRPr>
      </a:lvl6pPr>
      <a:lvl7pPr marL="2519363" algn="l" defTabSz="814388" rtl="0" eaLnBrk="1" fontAlgn="base" hangingPunct="1">
        <a:lnSpc>
          <a:spcPct val="95000"/>
        </a:lnSpc>
        <a:spcBef>
          <a:spcPct val="35000"/>
        </a:spcBef>
        <a:spcAft>
          <a:spcPct val="0"/>
        </a:spcAft>
        <a:buClr>
          <a:srgbClr val="708CA1"/>
        </a:buClr>
        <a:defRPr sz="2000">
          <a:solidFill>
            <a:schemeClr val="tx1"/>
          </a:solidFill>
          <a:latin typeface="+mn-lt"/>
        </a:defRPr>
      </a:lvl7pPr>
      <a:lvl8pPr marL="2976563" algn="l" defTabSz="814388" rtl="0" eaLnBrk="1" fontAlgn="base" hangingPunct="1">
        <a:lnSpc>
          <a:spcPct val="95000"/>
        </a:lnSpc>
        <a:spcBef>
          <a:spcPct val="35000"/>
        </a:spcBef>
        <a:spcAft>
          <a:spcPct val="0"/>
        </a:spcAft>
        <a:buClr>
          <a:srgbClr val="708CA1"/>
        </a:buClr>
        <a:defRPr sz="2000">
          <a:solidFill>
            <a:schemeClr val="tx1"/>
          </a:solidFill>
          <a:latin typeface="+mn-lt"/>
        </a:defRPr>
      </a:lvl8pPr>
      <a:lvl9pPr marL="3433763" algn="l" defTabSz="814388" rtl="0" eaLnBrk="1" fontAlgn="base" hangingPunct="1">
        <a:lnSpc>
          <a:spcPct val="95000"/>
        </a:lnSpc>
        <a:spcBef>
          <a:spcPct val="35000"/>
        </a:spcBef>
        <a:spcAft>
          <a:spcPct val="0"/>
        </a:spcAft>
        <a:buClr>
          <a:srgbClr val="708CA1"/>
        </a:buCl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26" name="Rectangle 6146"/>
          <p:cNvSpPr>
            <a:spLocks noGrp="1" noChangeArrowheads="1"/>
          </p:cNvSpPr>
          <p:nvPr>
            <p:ph type="title"/>
          </p:nvPr>
        </p:nvSpPr>
        <p:spPr bwMode="auto">
          <a:xfrm>
            <a:off x="655638" y="793750"/>
            <a:ext cx="8145462" cy="838200"/>
          </a:xfrm>
          <a:prstGeom prst="rect">
            <a:avLst/>
          </a:prstGeom>
          <a:noFill/>
          <a:ln w="9525" algn="ctr">
            <a:noFill/>
            <a:miter lim="800000"/>
            <a:headEnd/>
            <a:tailEnd/>
          </a:ln>
        </p:spPr>
        <p:txBody>
          <a:bodyPr vert="horz" wrap="square" lIns="82124" tIns="41061" rIns="82124" bIns="41061" numCol="1" anchor="b" anchorCtr="0" compatLnSpc="1">
            <a:prstTxWarp prst="textNoShape">
              <a:avLst/>
            </a:prstTxWarp>
          </a:bodyPr>
          <a:lstStyle/>
          <a:p>
            <a:pPr lvl="0"/>
            <a:r>
              <a:rPr lang="en-US" smtClean="0"/>
              <a:t>Slide Title</a:t>
            </a:r>
          </a:p>
        </p:txBody>
      </p:sp>
      <p:sp>
        <p:nvSpPr>
          <p:cNvPr id="1027" name="Rectangle 6284"/>
          <p:cNvSpPr>
            <a:spLocks noGrp="1" noChangeArrowheads="1"/>
          </p:cNvSpPr>
          <p:nvPr>
            <p:ph type="body" idx="1"/>
          </p:nvPr>
        </p:nvSpPr>
        <p:spPr bwMode="auto">
          <a:xfrm>
            <a:off x="655638" y="2009775"/>
            <a:ext cx="7940675" cy="3571875"/>
          </a:xfrm>
          <a:prstGeom prst="rect">
            <a:avLst/>
          </a:prstGeom>
          <a:noFill/>
          <a:ln w="9525" algn="ctr">
            <a:noFill/>
            <a:miter lim="800000"/>
            <a:headEnd/>
            <a:tailEnd/>
          </a:ln>
        </p:spPr>
        <p:txBody>
          <a:bodyPr vert="horz" wrap="square" lIns="82124" tIns="41061" rIns="82124" bIns="41061" numCol="1" anchor="t" anchorCtr="0" compatLnSpc="1">
            <a:prstTxWarp prst="textNoShape">
              <a:avLst/>
            </a:prstTxWarp>
          </a:bodyPr>
          <a:lstStyle/>
          <a:p>
            <a:pPr lvl="0"/>
            <a:r>
              <a:rPr lang="en-US" smtClean="0"/>
              <a:t>Body Text</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368810" name="Rectangle 6314"/>
          <p:cNvSpPr>
            <a:spLocks noChangeArrowheads="1"/>
          </p:cNvSpPr>
          <p:nvPr/>
        </p:nvSpPr>
        <p:spPr bwMode="white">
          <a:xfrm>
            <a:off x="193675" y="6672263"/>
            <a:ext cx="962025" cy="188912"/>
          </a:xfrm>
          <a:prstGeom prst="rect">
            <a:avLst/>
          </a:prstGeom>
          <a:noFill/>
          <a:ln w="9525">
            <a:noFill/>
            <a:miter lim="800000"/>
            <a:headEnd/>
            <a:tailEnd/>
          </a:ln>
          <a:effectLst/>
        </p:spPr>
        <p:txBody>
          <a:bodyPr lIns="82124" tIns="41061" rIns="82124" bIns="41061" anchor="b">
            <a:spAutoFit/>
          </a:bodyPr>
          <a:lstStyle/>
          <a:p>
            <a:pPr defTabSz="814388" eaLnBrk="0" hangingPunct="0">
              <a:defRPr/>
            </a:pPr>
            <a:r>
              <a:rPr lang="en-US" sz="700">
                <a:solidFill>
                  <a:srgbClr val="D3D3D3"/>
                </a:solidFill>
                <a:latin typeface="Arial" charset="0"/>
              </a:rPr>
              <a:t>Presentation_ID</a:t>
            </a:r>
          </a:p>
        </p:txBody>
      </p:sp>
      <p:sp>
        <p:nvSpPr>
          <p:cNvPr id="368811" name="Rectangle 6315"/>
          <p:cNvSpPr>
            <a:spLocks noChangeArrowheads="1"/>
          </p:cNvSpPr>
          <p:nvPr/>
        </p:nvSpPr>
        <p:spPr bwMode="auto">
          <a:xfrm>
            <a:off x="8596313" y="6626225"/>
            <a:ext cx="320675" cy="234950"/>
          </a:xfrm>
          <a:prstGeom prst="rect">
            <a:avLst/>
          </a:prstGeom>
          <a:noFill/>
          <a:ln w="9525" algn="ctr">
            <a:noFill/>
            <a:miter lim="800000"/>
            <a:headEnd/>
            <a:tailEnd/>
          </a:ln>
          <a:effectLst/>
        </p:spPr>
        <p:txBody>
          <a:bodyPr wrap="none" lIns="82124" tIns="41061" rIns="82124" bIns="41061" anchor="b">
            <a:spAutoFit/>
          </a:bodyPr>
          <a:lstStyle/>
          <a:p>
            <a:pPr algn="r" defTabSz="814388" eaLnBrk="0" hangingPunct="0">
              <a:defRPr/>
            </a:pPr>
            <a:fld id="{AFF378FF-505B-4FCE-9E7B-6C69606562C5}" type="slidenum">
              <a:rPr lang="en-US" sz="1000">
                <a:solidFill>
                  <a:srgbClr val="D3D3D3"/>
                </a:solidFill>
                <a:latin typeface="Arial" charset="0"/>
              </a:rPr>
              <a:pPr algn="r" defTabSz="814388" eaLnBrk="0" hangingPunct="0">
                <a:defRPr/>
              </a:pPr>
              <a:t>‹#›</a:t>
            </a:fld>
            <a:endParaRPr lang="en-US" sz="1000">
              <a:solidFill>
                <a:srgbClr val="D3D3D3"/>
              </a:solidFill>
              <a:latin typeface="Arial" charset="0"/>
            </a:endParaRPr>
          </a:p>
        </p:txBody>
      </p:sp>
      <p:sp>
        <p:nvSpPr>
          <p:cNvPr id="368816" name="Rectangle 6320"/>
          <p:cNvSpPr>
            <a:spLocks noChangeArrowheads="1"/>
          </p:cNvSpPr>
          <p:nvPr/>
        </p:nvSpPr>
        <p:spPr bwMode="auto">
          <a:xfrm>
            <a:off x="4498975" y="6672263"/>
            <a:ext cx="2022475" cy="188912"/>
          </a:xfrm>
          <a:prstGeom prst="rect">
            <a:avLst/>
          </a:prstGeom>
          <a:noFill/>
          <a:ln w="9525">
            <a:noFill/>
            <a:miter lim="800000"/>
            <a:headEnd/>
            <a:tailEnd/>
          </a:ln>
          <a:effectLst/>
        </p:spPr>
        <p:txBody>
          <a:bodyPr wrap="none" lIns="82124" tIns="41061" rIns="82124" bIns="41061" anchor="b" anchorCtr="1">
            <a:spAutoFit/>
          </a:bodyPr>
          <a:lstStyle/>
          <a:p>
            <a:pPr defTabSz="814388" eaLnBrk="0" hangingPunct="0">
              <a:defRPr/>
            </a:pPr>
            <a:r>
              <a:rPr lang="en-US" sz="700" dirty="0">
                <a:solidFill>
                  <a:srgbClr val="D3D3D3"/>
                </a:solidFill>
                <a:latin typeface="Arial" charset="0"/>
              </a:rPr>
              <a:t>© 2010 Cisco Systems, Inc. All rights reserved.</a:t>
            </a:r>
          </a:p>
        </p:txBody>
      </p:sp>
      <p:sp>
        <p:nvSpPr>
          <p:cNvPr id="368817" name="Rectangle 6321"/>
          <p:cNvSpPr>
            <a:spLocks noChangeArrowheads="1"/>
          </p:cNvSpPr>
          <p:nvPr/>
        </p:nvSpPr>
        <p:spPr bwMode="auto">
          <a:xfrm>
            <a:off x="6896100" y="6672263"/>
            <a:ext cx="877888" cy="188912"/>
          </a:xfrm>
          <a:prstGeom prst="rect">
            <a:avLst/>
          </a:prstGeom>
          <a:noFill/>
          <a:ln w="9525">
            <a:noFill/>
            <a:miter lim="800000"/>
            <a:headEnd/>
            <a:tailEnd/>
          </a:ln>
          <a:effectLst/>
        </p:spPr>
        <p:txBody>
          <a:bodyPr wrap="none" lIns="82124" tIns="41061" rIns="82124" bIns="41061" anchor="b">
            <a:spAutoFit/>
          </a:bodyPr>
          <a:lstStyle/>
          <a:p>
            <a:pPr algn="r" defTabSz="814388" eaLnBrk="0" hangingPunct="0">
              <a:defRPr/>
            </a:pPr>
            <a:r>
              <a:rPr lang="en-US" sz="700">
                <a:solidFill>
                  <a:srgbClr val="D3D3D3"/>
                </a:solidFill>
                <a:latin typeface="Arial" charset="0"/>
              </a:rPr>
              <a:t>Cisco Confidential</a:t>
            </a:r>
          </a:p>
        </p:txBody>
      </p:sp>
      <p:pic>
        <p:nvPicPr>
          <p:cNvPr id="1032" name="Picture 9" descr="Rev08_Cisco_BrandBar10_060408.png"/>
          <p:cNvPicPr>
            <a:picLocks noChangeAspect="1"/>
          </p:cNvPicPr>
          <p:nvPr/>
        </p:nvPicPr>
        <p:blipFill>
          <a:blip r:embed="rId3" cstate="print"/>
          <a:srcRect/>
          <a:stretch>
            <a:fillRect/>
          </a:stretch>
        </p:blipFill>
        <p:spPr bwMode="auto">
          <a:xfrm>
            <a:off x="0" y="0"/>
            <a:ext cx="9144000" cy="341313"/>
          </a:xfrm>
          <a:prstGeom prst="rect">
            <a:avLst/>
          </a:prstGeom>
          <a:noFill/>
          <a:ln w="9525">
            <a:noFill/>
            <a:miter lim="800000"/>
            <a:headEnd/>
            <a:tailEnd/>
          </a:ln>
        </p:spPr>
      </p:pic>
    </p:spTree>
  </p:cSld>
  <p:clrMap bg1="dk2" tx1="lt1" bg2="dk1" tx2="lt2" accent1="accent1" accent2="accent2" accent3="accent3" accent4="accent4" accent5="accent5" accent6="accent6" hlink="hlink" folHlink="folHlink"/>
  <p:sldLayoutIdLst>
    <p:sldLayoutId id="2147484089" r:id="rId1"/>
  </p:sldLayoutIdLst>
  <p:timing>
    <p:tnLst>
      <p:par>
        <p:cTn id="1" dur="indefinite" restart="never" nodeType="tmRoot"/>
      </p:par>
    </p:tnLst>
  </p:timing>
  <p:txStyles>
    <p:titleStyle>
      <a:lvl1pPr algn="l" defTabSz="814388" rtl="0" eaLnBrk="0" fontAlgn="base" hangingPunct="0">
        <a:lnSpc>
          <a:spcPct val="90000"/>
        </a:lnSpc>
        <a:spcBef>
          <a:spcPct val="0"/>
        </a:spcBef>
        <a:spcAft>
          <a:spcPct val="0"/>
        </a:spcAft>
        <a:defRPr sz="3200" b="1">
          <a:solidFill>
            <a:schemeClr val="tx2"/>
          </a:solidFill>
          <a:latin typeface="+mj-lt"/>
          <a:ea typeface="+mj-ea"/>
          <a:cs typeface="+mj-cs"/>
        </a:defRPr>
      </a:lvl1pPr>
      <a:lvl2pPr algn="l" defTabSz="814388" rtl="0" eaLnBrk="0" fontAlgn="base" hangingPunct="0">
        <a:lnSpc>
          <a:spcPct val="90000"/>
        </a:lnSpc>
        <a:spcBef>
          <a:spcPct val="0"/>
        </a:spcBef>
        <a:spcAft>
          <a:spcPct val="0"/>
        </a:spcAft>
        <a:defRPr sz="3200" b="1">
          <a:solidFill>
            <a:schemeClr val="tx2"/>
          </a:solidFill>
          <a:latin typeface="Arial" charset="0"/>
        </a:defRPr>
      </a:lvl2pPr>
      <a:lvl3pPr algn="l" defTabSz="814388" rtl="0" eaLnBrk="0" fontAlgn="base" hangingPunct="0">
        <a:lnSpc>
          <a:spcPct val="90000"/>
        </a:lnSpc>
        <a:spcBef>
          <a:spcPct val="0"/>
        </a:spcBef>
        <a:spcAft>
          <a:spcPct val="0"/>
        </a:spcAft>
        <a:defRPr sz="3200" b="1">
          <a:solidFill>
            <a:schemeClr val="tx2"/>
          </a:solidFill>
          <a:latin typeface="Arial" charset="0"/>
        </a:defRPr>
      </a:lvl3pPr>
      <a:lvl4pPr algn="l" defTabSz="814388" rtl="0" eaLnBrk="0" fontAlgn="base" hangingPunct="0">
        <a:lnSpc>
          <a:spcPct val="90000"/>
        </a:lnSpc>
        <a:spcBef>
          <a:spcPct val="0"/>
        </a:spcBef>
        <a:spcAft>
          <a:spcPct val="0"/>
        </a:spcAft>
        <a:defRPr sz="3200" b="1">
          <a:solidFill>
            <a:schemeClr val="tx2"/>
          </a:solidFill>
          <a:latin typeface="Arial" charset="0"/>
        </a:defRPr>
      </a:lvl4pPr>
      <a:lvl5pPr algn="l" defTabSz="814388" rtl="0" eaLnBrk="0" fontAlgn="base" hangingPunct="0">
        <a:lnSpc>
          <a:spcPct val="90000"/>
        </a:lnSpc>
        <a:spcBef>
          <a:spcPct val="0"/>
        </a:spcBef>
        <a:spcAft>
          <a:spcPct val="0"/>
        </a:spcAft>
        <a:defRPr sz="3200" b="1">
          <a:solidFill>
            <a:schemeClr val="tx2"/>
          </a:solidFill>
          <a:latin typeface="Arial" charset="0"/>
        </a:defRPr>
      </a:lvl5pPr>
      <a:lvl6pPr marL="457200" algn="l" defTabSz="814388" rtl="0" eaLnBrk="1" fontAlgn="base" hangingPunct="1">
        <a:lnSpc>
          <a:spcPct val="90000"/>
        </a:lnSpc>
        <a:spcBef>
          <a:spcPct val="0"/>
        </a:spcBef>
        <a:spcAft>
          <a:spcPct val="0"/>
        </a:spcAft>
        <a:defRPr sz="3200" b="1">
          <a:solidFill>
            <a:schemeClr val="tx2"/>
          </a:solidFill>
          <a:latin typeface="Arial" charset="0"/>
        </a:defRPr>
      </a:lvl6pPr>
      <a:lvl7pPr marL="914400" algn="l" defTabSz="814388" rtl="0" eaLnBrk="1" fontAlgn="base" hangingPunct="1">
        <a:lnSpc>
          <a:spcPct val="90000"/>
        </a:lnSpc>
        <a:spcBef>
          <a:spcPct val="0"/>
        </a:spcBef>
        <a:spcAft>
          <a:spcPct val="0"/>
        </a:spcAft>
        <a:defRPr sz="3200" b="1">
          <a:solidFill>
            <a:schemeClr val="tx2"/>
          </a:solidFill>
          <a:latin typeface="Arial" charset="0"/>
        </a:defRPr>
      </a:lvl7pPr>
      <a:lvl8pPr marL="1371600" algn="l" defTabSz="814388" rtl="0" eaLnBrk="1" fontAlgn="base" hangingPunct="1">
        <a:lnSpc>
          <a:spcPct val="90000"/>
        </a:lnSpc>
        <a:spcBef>
          <a:spcPct val="0"/>
        </a:spcBef>
        <a:spcAft>
          <a:spcPct val="0"/>
        </a:spcAft>
        <a:defRPr sz="3200" b="1">
          <a:solidFill>
            <a:schemeClr val="tx2"/>
          </a:solidFill>
          <a:latin typeface="Arial" charset="0"/>
        </a:defRPr>
      </a:lvl8pPr>
      <a:lvl9pPr marL="1828800" algn="l" defTabSz="814388" rtl="0" eaLnBrk="1" fontAlgn="base" hangingPunct="1">
        <a:lnSpc>
          <a:spcPct val="90000"/>
        </a:lnSpc>
        <a:spcBef>
          <a:spcPct val="0"/>
        </a:spcBef>
        <a:spcAft>
          <a:spcPct val="0"/>
        </a:spcAft>
        <a:defRPr sz="3200" b="1">
          <a:solidFill>
            <a:schemeClr val="tx2"/>
          </a:solidFill>
          <a:latin typeface="Arial" charset="0"/>
        </a:defRPr>
      </a:lvl9pPr>
    </p:titleStyle>
    <p:bodyStyle>
      <a:lvl1pPr marL="236538" indent="-236538" algn="l" defTabSz="814388" rtl="0" eaLnBrk="0" fontAlgn="base" hangingPunct="0">
        <a:lnSpc>
          <a:spcPct val="95000"/>
        </a:lnSpc>
        <a:spcBef>
          <a:spcPct val="50000"/>
        </a:spcBef>
        <a:spcAft>
          <a:spcPct val="0"/>
        </a:spcAft>
        <a:buClr>
          <a:schemeClr val="tx2"/>
        </a:buClr>
        <a:buSzPct val="100000"/>
        <a:buFont typeface="Wingdings" pitchFamily="2" charset="2"/>
        <a:buChar char="§"/>
        <a:defRPr sz="2400">
          <a:solidFill>
            <a:schemeClr val="tx1"/>
          </a:solidFill>
          <a:latin typeface="+mn-lt"/>
          <a:ea typeface="+mn-ea"/>
          <a:cs typeface="+mn-cs"/>
        </a:defRPr>
      </a:lvl1pPr>
      <a:lvl2pPr marL="574675" indent="-117475" algn="l" defTabSz="814388" rtl="0" eaLnBrk="0" fontAlgn="base" hangingPunct="0">
        <a:lnSpc>
          <a:spcPct val="95000"/>
        </a:lnSpc>
        <a:spcBef>
          <a:spcPct val="35000"/>
        </a:spcBef>
        <a:spcAft>
          <a:spcPct val="0"/>
        </a:spcAft>
        <a:defRPr sz="2000">
          <a:solidFill>
            <a:schemeClr val="tx1"/>
          </a:solidFill>
          <a:latin typeface="+mn-lt"/>
        </a:defRPr>
      </a:lvl2pPr>
      <a:lvl3pPr marL="914400" algn="l" defTabSz="814388" rtl="0" eaLnBrk="0" fontAlgn="base" hangingPunct="0">
        <a:lnSpc>
          <a:spcPct val="95000"/>
        </a:lnSpc>
        <a:spcBef>
          <a:spcPct val="35000"/>
        </a:spcBef>
        <a:spcAft>
          <a:spcPct val="0"/>
        </a:spcAft>
        <a:defRPr sz="2000">
          <a:solidFill>
            <a:schemeClr val="tx1"/>
          </a:solidFill>
          <a:latin typeface="+mn-lt"/>
        </a:defRPr>
      </a:lvl3pPr>
      <a:lvl4pPr marL="1254125" indent="117475" algn="l" defTabSz="814388" rtl="0" eaLnBrk="0" fontAlgn="base" hangingPunct="0">
        <a:lnSpc>
          <a:spcPct val="95000"/>
        </a:lnSpc>
        <a:spcBef>
          <a:spcPct val="35000"/>
        </a:spcBef>
        <a:spcAft>
          <a:spcPct val="0"/>
        </a:spcAft>
        <a:defRPr sz="2000">
          <a:solidFill>
            <a:schemeClr val="tx1"/>
          </a:solidFill>
          <a:latin typeface="+mn-lt"/>
        </a:defRPr>
      </a:lvl4pPr>
      <a:lvl5pPr marL="1604963" indent="223838" algn="l" defTabSz="814388" rtl="0" eaLnBrk="0" fontAlgn="base" hangingPunct="0">
        <a:lnSpc>
          <a:spcPct val="95000"/>
        </a:lnSpc>
        <a:spcBef>
          <a:spcPct val="35000"/>
        </a:spcBef>
        <a:spcAft>
          <a:spcPct val="0"/>
        </a:spcAft>
        <a:defRPr sz="2000">
          <a:solidFill>
            <a:schemeClr val="tx1"/>
          </a:solidFill>
          <a:latin typeface="+mn-lt"/>
        </a:defRPr>
      </a:lvl5pPr>
      <a:lvl6pPr marL="2062163" algn="l" defTabSz="814388" rtl="0" eaLnBrk="1" fontAlgn="base" hangingPunct="1">
        <a:lnSpc>
          <a:spcPct val="95000"/>
        </a:lnSpc>
        <a:spcBef>
          <a:spcPct val="35000"/>
        </a:spcBef>
        <a:spcAft>
          <a:spcPct val="0"/>
        </a:spcAft>
        <a:defRPr sz="2000">
          <a:solidFill>
            <a:schemeClr val="tx1"/>
          </a:solidFill>
          <a:latin typeface="+mn-lt"/>
        </a:defRPr>
      </a:lvl6pPr>
      <a:lvl7pPr marL="2519363" algn="l" defTabSz="814388" rtl="0" eaLnBrk="1" fontAlgn="base" hangingPunct="1">
        <a:lnSpc>
          <a:spcPct val="95000"/>
        </a:lnSpc>
        <a:spcBef>
          <a:spcPct val="35000"/>
        </a:spcBef>
        <a:spcAft>
          <a:spcPct val="0"/>
        </a:spcAft>
        <a:defRPr sz="2000">
          <a:solidFill>
            <a:schemeClr val="tx1"/>
          </a:solidFill>
          <a:latin typeface="+mn-lt"/>
        </a:defRPr>
      </a:lvl7pPr>
      <a:lvl8pPr marL="2976563" algn="l" defTabSz="814388" rtl="0" eaLnBrk="1" fontAlgn="base" hangingPunct="1">
        <a:lnSpc>
          <a:spcPct val="95000"/>
        </a:lnSpc>
        <a:spcBef>
          <a:spcPct val="35000"/>
        </a:spcBef>
        <a:spcAft>
          <a:spcPct val="0"/>
        </a:spcAft>
        <a:defRPr sz="2000">
          <a:solidFill>
            <a:schemeClr val="tx1"/>
          </a:solidFill>
          <a:latin typeface="+mn-lt"/>
        </a:defRPr>
      </a:lvl8pPr>
      <a:lvl9pPr marL="3433763" algn="l" defTabSz="814388" rtl="0" eaLnBrk="1" fontAlgn="base" hangingPunct="1">
        <a:lnSpc>
          <a:spcPct val="95000"/>
        </a:lnSpc>
        <a:spcBef>
          <a:spcPct val="35000"/>
        </a:spcBef>
        <a:spcAft>
          <a:spcPct val="0"/>
        </a:spcAft>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6146"/>
          <p:cNvSpPr>
            <a:spLocks noGrp="1" noChangeArrowheads="1"/>
          </p:cNvSpPr>
          <p:nvPr>
            <p:ph type="title"/>
          </p:nvPr>
        </p:nvSpPr>
        <p:spPr bwMode="auto">
          <a:xfrm>
            <a:off x="655638" y="798513"/>
            <a:ext cx="8145462" cy="838200"/>
          </a:xfrm>
          <a:prstGeom prst="rect">
            <a:avLst/>
          </a:prstGeom>
          <a:noFill/>
          <a:ln w="9525">
            <a:noFill/>
            <a:miter lim="800000"/>
            <a:headEnd/>
            <a:tailEnd/>
          </a:ln>
        </p:spPr>
        <p:txBody>
          <a:bodyPr vert="horz" wrap="square" lIns="82124" tIns="41061" rIns="82124" bIns="41061" numCol="1" anchor="b" anchorCtr="0" compatLnSpc="1">
            <a:prstTxWarp prst="textNoShape">
              <a:avLst/>
            </a:prstTxWarp>
          </a:bodyPr>
          <a:lstStyle/>
          <a:p>
            <a:pPr lvl="0"/>
            <a:r>
              <a:rPr lang="en-US" smtClean="0"/>
              <a:t>Slide Title</a:t>
            </a:r>
          </a:p>
        </p:txBody>
      </p:sp>
      <p:sp>
        <p:nvSpPr>
          <p:cNvPr id="368778" name="Rectangle 6282"/>
          <p:cNvSpPr>
            <a:spLocks noChangeArrowheads="1"/>
          </p:cNvSpPr>
          <p:nvPr/>
        </p:nvSpPr>
        <p:spPr bwMode="auto">
          <a:xfrm>
            <a:off x="8596313" y="6626225"/>
            <a:ext cx="320675" cy="234950"/>
          </a:xfrm>
          <a:prstGeom prst="rect">
            <a:avLst/>
          </a:prstGeom>
          <a:noFill/>
          <a:ln w="9525" algn="ctr">
            <a:noFill/>
            <a:miter lim="800000"/>
            <a:headEnd/>
            <a:tailEnd/>
          </a:ln>
          <a:effectLst/>
        </p:spPr>
        <p:txBody>
          <a:bodyPr wrap="none" lIns="82124" tIns="41061" rIns="82124" bIns="41061" anchor="b">
            <a:spAutoFit/>
          </a:bodyPr>
          <a:lstStyle/>
          <a:p>
            <a:pPr algn="r" defTabSz="814388" eaLnBrk="0" hangingPunct="0">
              <a:defRPr/>
            </a:pPr>
            <a:fld id="{084658EA-5C91-4211-94FE-792D48AEFEA7}" type="slidenum">
              <a:rPr lang="en-US" sz="1000">
                <a:solidFill>
                  <a:srgbClr val="D3D3D3"/>
                </a:solidFill>
                <a:ea typeface="ＭＳ Ｐゴシック" pitchFamily="34" charset="-128"/>
                <a:cs typeface="Arial" charset="0"/>
              </a:rPr>
              <a:pPr algn="r" defTabSz="814388" eaLnBrk="0" hangingPunct="0">
                <a:defRPr/>
              </a:pPr>
              <a:t>‹#›</a:t>
            </a:fld>
            <a:endParaRPr lang="en-US" sz="1000" dirty="0">
              <a:solidFill>
                <a:srgbClr val="D3D3D3"/>
              </a:solidFill>
              <a:ea typeface="ＭＳ Ｐゴシック" pitchFamily="34" charset="-128"/>
              <a:cs typeface="Arial" charset="0"/>
            </a:endParaRPr>
          </a:p>
        </p:txBody>
      </p:sp>
      <p:sp>
        <p:nvSpPr>
          <p:cNvPr id="2052" name="Rectangle 6284"/>
          <p:cNvSpPr>
            <a:spLocks noGrp="1" noChangeArrowheads="1"/>
          </p:cNvSpPr>
          <p:nvPr>
            <p:ph type="body" idx="1"/>
          </p:nvPr>
        </p:nvSpPr>
        <p:spPr bwMode="auto">
          <a:xfrm>
            <a:off x="655638" y="2014538"/>
            <a:ext cx="7940675" cy="3571875"/>
          </a:xfrm>
          <a:prstGeom prst="rect">
            <a:avLst/>
          </a:prstGeom>
          <a:noFill/>
          <a:ln w="9525">
            <a:noFill/>
            <a:miter lim="800000"/>
            <a:headEnd/>
            <a:tailEnd/>
          </a:ln>
        </p:spPr>
        <p:txBody>
          <a:bodyPr vert="horz" wrap="square" lIns="82124" tIns="41061" rIns="82124" bIns="41061" numCol="1" anchor="t" anchorCtr="0" compatLnSpc="1">
            <a:prstTxWarp prst="textNoShape">
              <a:avLst/>
            </a:prstTxWarp>
          </a:bodyPr>
          <a:lstStyle/>
          <a:p>
            <a:pPr lvl="0"/>
            <a:r>
              <a:rPr lang="en-US" smtClean="0"/>
              <a:t>Body Text</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368808" name="Rectangle 6312"/>
          <p:cNvSpPr>
            <a:spLocks noChangeArrowheads="1"/>
          </p:cNvSpPr>
          <p:nvPr/>
        </p:nvSpPr>
        <p:spPr bwMode="auto">
          <a:xfrm>
            <a:off x="4498975" y="6672263"/>
            <a:ext cx="2022475" cy="188912"/>
          </a:xfrm>
          <a:prstGeom prst="rect">
            <a:avLst/>
          </a:prstGeom>
          <a:noFill/>
          <a:ln w="9525">
            <a:noFill/>
            <a:miter lim="800000"/>
            <a:headEnd/>
            <a:tailEnd/>
          </a:ln>
          <a:effectLst/>
        </p:spPr>
        <p:txBody>
          <a:bodyPr wrap="none" lIns="82124" tIns="41061" rIns="82124" bIns="41061" anchor="b" anchorCtr="1">
            <a:spAutoFit/>
          </a:bodyPr>
          <a:lstStyle/>
          <a:p>
            <a:pPr defTabSz="814388" eaLnBrk="0" hangingPunct="0">
              <a:defRPr/>
            </a:pPr>
            <a:r>
              <a:rPr lang="en-US" sz="700" dirty="0">
                <a:solidFill>
                  <a:srgbClr val="D3D3D3"/>
                </a:solidFill>
                <a:ea typeface="ＭＳ Ｐゴシック" pitchFamily="34" charset="-128"/>
                <a:cs typeface="Arial" charset="0"/>
              </a:rPr>
              <a:t>© 2010 Cisco Systems, Inc. All rights reserved.</a:t>
            </a:r>
          </a:p>
        </p:txBody>
      </p:sp>
      <p:sp>
        <p:nvSpPr>
          <p:cNvPr id="368809" name="Rectangle 6313"/>
          <p:cNvSpPr>
            <a:spLocks noChangeArrowheads="1"/>
          </p:cNvSpPr>
          <p:nvPr/>
        </p:nvSpPr>
        <p:spPr bwMode="auto">
          <a:xfrm>
            <a:off x="7118350" y="6670675"/>
            <a:ext cx="655638" cy="190500"/>
          </a:xfrm>
          <a:prstGeom prst="rect">
            <a:avLst/>
          </a:prstGeom>
          <a:noFill/>
          <a:ln w="9525">
            <a:noFill/>
            <a:miter lim="800000"/>
            <a:headEnd/>
            <a:tailEnd/>
          </a:ln>
          <a:effectLst/>
        </p:spPr>
        <p:txBody>
          <a:bodyPr wrap="none" lIns="82124" tIns="41061" rIns="82124" bIns="41061" anchor="b">
            <a:spAutoFit/>
          </a:bodyPr>
          <a:lstStyle/>
          <a:p>
            <a:pPr algn="r" defTabSz="814388" eaLnBrk="0" hangingPunct="0">
              <a:defRPr/>
            </a:pPr>
            <a:r>
              <a:rPr lang="en-US" sz="700" dirty="0">
                <a:solidFill>
                  <a:srgbClr val="D3D3D3"/>
                </a:solidFill>
                <a:latin typeface="Arial" pitchFamily="-110" charset="0"/>
                <a:ea typeface="ＭＳ Ｐゴシック" pitchFamily="34" charset="-128"/>
                <a:cs typeface="Arial" charset="0"/>
              </a:rPr>
              <a:t>Cisco Public</a:t>
            </a:r>
          </a:p>
        </p:txBody>
      </p:sp>
      <p:pic>
        <p:nvPicPr>
          <p:cNvPr id="2055" name="Picture 8" descr="Rev08_Cisco_BrandBar10_060408.png"/>
          <p:cNvPicPr>
            <a:picLocks noChangeAspect="1"/>
          </p:cNvPicPr>
          <p:nvPr/>
        </p:nvPicPr>
        <p:blipFill>
          <a:blip r:embed="rId13" cstate="print"/>
          <a:srcRect/>
          <a:stretch>
            <a:fillRect/>
          </a:stretch>
        </p:blipFill>
        <p:spPr bwMode="auto">
          <a:xfrm>
            <a:off x="0" y="0"/>
            <a:ext cx="9144000" cy="341313"/>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4103" r:id="rId1"/>
    <p:sldLayoutId id="2147484104" r:id="rId2"/>
    <p:sldLayoutId id="2147484105" r:id="rId3"/>
    <p:sldLayoutId id="2147484106" r:id="rId4"/>
    <p:sldLayoutId id="2147484107" r:id="rId5"/>
    <p:sldLayoutId id="2147484108" r:id="rId6"/>
    <p:sldLayoutId id="2147484109" r:id="rId7"/>
    <p:sldLayoutId id="2147484110" r:id="rId8"/>
    <p:sldLayoutId id="2147484111" r:id="rId9"/>
    <p:sldLayoutId id="2147484112" r:id="rId10"/>
    <p:sldLayoutId id="2147484113" r:id="rId11"/>
  </p:sldLayoutIdLst>
  <p:timing>
    <p:tnLst>
      <p:par>
        <p:cTn id="1" dur="indefinite" restart="never" nodeType="tmRoot"/>
      </p:par>
    </p:tnLst>
  </p:timing>
  <p:txStyles>
    <p:titleStyle>
      <a:lvl1pPr algn="l" defTabSz="814388" rtl="0" eaLnBrk="0" fontAlgn="base" hangingPunct="0">
        <a:lnSpc>
          <a:spcPct val="90000"/>
        </a:lnSpc>
        <a:spcBef>
          <a:spcPct val="0"/>
        </a:spcBef>
        <a:spcAft>
          <a:spcPct val="0"/>
        </a:spcAft>
        <a:defRPr sz="3200" b="1">
          <a:solidFill>
            <a:srgbClr val="708CA1"/>
          </a:solidFill>
          <a:latin typeface="+mj-lt"/>
          <a:ea typeface="ＭＳ Ｐゴシック" pitchFamily="-65" charset="-128"/>
          <a:cs typeface="ＭＳ Ｐゴシック" pitchFamily="-65" charset="-128"/>
        </a:defRPr>
      </a:lvl1pPr>
      <a:lvl2pPr algn="l" defTabSz="814388" rtl="0" eaLnBrk="0" fontAlgn="base" hangingPunct="0">
        <a:lnSpc>
          <a:spcPct val="90000"/>
        </a:lnSpc>
        <a:spcBef>
          <a:spcPct val="0"/>
        </a:spcBef>
        <a:spcAft>
          <a:spcPct val="0"/>
        </a:spcAft>
        <a:defRPr sz="3200" b="1">
          <a:solidFill>
            <a:srgbClr val="708CA1"/>
          </a:solidFill>
          <a:latin typeface="Arial" charset="0"/>
          <a:ea typeface="ＭＳ Ｐゴシック" pitchFamily="-65" charset="-128"/>
          <a:cs typeface="ＭＳ Ｐゴシック" pitchFamily="-65" charset="-128"/>
        </a:defRPr>
      </a:lvl2pPr>
      <a:lvl3pPr algn="l" defTabSz="814388" rtl="0" eaLnBrk="0" fontAlgn="base" hangingPunct="0">
        <a:lnSpc>
          <a:spcPct val="90000"/>
        </a:lnSpc>
        <a:spcBef>
          <a:spcPct val="0"/>
        </a:spcBef>
        <a:spcAft>
          <a:spcPct val="0"/>
        </a:spcAft>
        <a:defRPr sz="3200" b="1">
          <a:solidFill>
            <a:srgbClr val="708CA1"/>
          </a:solidFill>
          <a:latin typeface="Arial" charset="0"/>
          <a:ea typeface="ＭＳ Ｐゴシック" pitchFamily="-65" charset="-128"/>
          <a:cs typeface="ＭＳ Ｐゴシック" pitchFamily="-65" charset="-128"/>
        </a:defRPr>
      </a:lvl3pPr>
      <a:lvl4pPr algn="l" defTabSz="814388" rtl="0" eaLnBrk="0" fontAlgn="base" hangingPunct="0">
        <a:lnSpc>
          <a:spcPct val="90000"/>
        </a:lnSpc>
        <a:spcBef>
          <a:spcPct val="0"/>
        </a:spcBef>
        <a:spcAft>
          <a:spcPct val="0"/>
        </a:spcAft>
        <a:defRPr sz="3200" b="1">
          <a:solidFill>
            <a:srgbClr val="708CA1"/>
          </a:solidFill>
          <a:latin typeface="Arial" charset="0"/>
          <a:ea typeface="ＭＳ Ｐゴシック" pitchFamily="-65" charset="-128"/>
          <a:cs typeface="ＭＳ Ｐゴシック" pitchFamily="-65" charset="-128"/>
        </a:defRPr>
      </a:lvl4pPr>
      <a:lvl5pPr algn="l" defTabSz="814388" rtl="0" eaLnBrk="0" fontAlgn="base" hangingPunct="0">
        <a:lnSpc>
          <a:spcPct val="90000"/>
        </a:lnSpc>
        <a:spcBef>
          <a:spcPct val="0"/>
        </a:spcBef>
        <a:spcAft>
          <a:spcPct val="0"/>
        </a:spcAft>
        <a:defRPr sz="3200" b="1">
          <a:solidFill>
            <a:srgbClr val="708CA1"/>
          </a:solidFill>
          <a:latin typeface="Arial" charset="0"/>
          <a:ea typeface="ＭＳ Ｐゴシック" pitchFamily="-65" charset="-128"/>
          <a:cs typeface="ＭＳ Ｐゴシック" pitchFamily="-65" charset="-128"/>
        </a:defRPr>
      </a:lvl5pPr>
      <a:lvl6pPr marL="457200" algn="l" defTabSz="814388" rtl="0" eaLnBrk="1" fontAlgn="base" hangingPunct="1">
        <a:lnSpc>
          <a:spcPct val="90000"/>
        </a:lnSpc>
        <a:spcBef>
          <a:spcPct val="0"/>
        </a:spcBef>
        <a:spcAft>
          <a:spcPct val="0"/>
        </a:spcAft>
        <a:defRPr sz="3200" b="1">
          <a:solidFill>
            <a:srgbClr val="708CA1"/>
          </a:solidFill>
          <a:latin typeface="Arial" charset="0"/>
        </a:defRPr>
      </a:lvl6pPr>
      <a:lvl7pPr marL="914400" algn="l" defTabSz="814388" rtl="0" eaLnBrk="1" fontAlgn="base" hangingPunct="1">
        <a:lnSpc>
          <a:spcPct val="90000"/>
        </a:lnSpc>
        <a:spcBef>
          <a:spcPct val="0"/>
        </a:spcBef>
        <a:spcAft>
          <a:spcPct val="0"/>
        </a:spcAft>
        <a:defRPr sz="3200" b="1">
          <a:solidFill>
            <a:srgbClr val="708CA1"/>
          </a:solidFill>
          <a:latin typeface="Arial" charset="0"/>
        </a:defRPr>
      </a:lvl7pPr>
      <a:lvl8pPr marL="1371600" algn="l" defTabSz="814388" rtl="0" eaLnBrk="1" fontAlgn="base" hangingPunct="1">
        <a:lnSpc>
          <a:spcPct val="90000"/>
        </a:lnSpc>
        <a:spcBef>
          <a:spcPct val="0"/>
        </a:spcBef>
        <a:spcAft>
          <a:spcPct val="0"/>
        </a:spcAft>
        <a:defRPr sz="3200" b="1">
          <a:solidFill>
            <a:srgbClr val="708CA1"/>
          </a:solidFill>
          <a:latin typeface="Arial" charset="0"/>
        </a:defRPr>
      </a:lvl8pPr>
      <a:lvl9pPr marL="1828800" algn="l" defTabSz="814388" rtl="0" eaLnBrk="1" fontAlgn="base" hangingPunct="1">
        <a:lnSpc>
          <a:spcPct val="90000"/>
        </a:lnSpc>
        <a:spcBef>
          <a:spcPct val="0"/>
        </a:spcBef>
        <a:spcAft>
          <a:spcPct val="0"/>
        </a:spcAft>
        <a:defRPr sz="3200" b="1">
          <a:solidFill>
            <a:srgbClr val="708CA1"/>
          </a:solidFill>
          <a:latin typeface="Arial" charset="0"/>
        </a:defRPr>
      </a:lvl9pPr>
    </p:titleStyle>
    <p:bodyStyle>
      <a:lvl1pPr marL="236538" indent="-236538" algn="l" defTabSz="814388" rtl="0" eaLnBrk="0" fontAlgn="base" hangingPunct="0">
        <a:lnSpc>
          <a:spcPct val="95000"/>
        </a:lnSpc>
        <a:spcBef>
          <a:spcPct val="50000"/>
        </a:spcBef>
        <a:spcAft>
          <a:spcPct val="0"/>
        </a:spcAft>
        <a:buClr>
          <a:srgbClr val="708CA1"/>
        </a:buClr>
        <a:buFont typeface="Wingdings" pitchFamily="2" charset="2"/>
        <a:buChar char="§"/>
        <a:defRPr sz="2400">
          <a:solidFill>
            <a:schemeClr val="tx1"/>
          </a:solidFill>
          <a:latin typeface="+mn-lt"/>
          <a:ea typeface="ＭＳ Ｐゴシック" pitchFamily="-65" charset="-128"/>
          <a:cs typeface="ＭＳ Ｐゴシック" pitchFamily="-65" charset="-128"/>
        </a:defRPr>
      </a:lvl1pPr>
      <a:lvl2pPr marL="574675" indent="-117475"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pitchFamily="-65" charset="-128"/>
        </a:defRPr>
      </a:lvl2pPr>
      <a:lvl3pPr marL="914400"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pitchFamily="-65" charset="-128"/>
        </a:defRPr>
      </a:lvl3pPr>
      <a:lvl4pPr marL="1254125" indent="117475"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pitchFamily="-65" charset="-128"/>
        </a:defRPr>
      </a:lvl4pPr>
      <a:lvl5pPr marL="1604963" indent="223838"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pitchFamily="-65" charset="-128"/>
        </a:defRPr>
      </a:lvl5pPr>
      <a:lvl6pPr marL="2062163" algn="l" defTabSz="814388" rtl="0" eaLnBrk="1" fontAlgn="base" hangingPunct="1">
        <a:lnSpc>
          <a:spcPct val="95000"/>
        </a:lnSpc>
        <a:spcBef>
          <a:spcPct val="35000"/>
        </a:spcBef>
        <a:spcAft>
          <a:spcPct val="0"/>
        </a:spcAft>
        <a:buClr>
          <a:srgbClr val="708CA1"/>
        </a:buClr>
        <a:defRPr sz="2000">
          <a:solidFill>
            <a:schemeClr val="tx1"/>
          </a:solidFill>
          <a:latin typeface="+mn-lt"/>
        </a:defRPr>
      </a:lvl6pPr>
      <a:lvl7pPr marL="2519363" algn="l" defTabSz="814388" rtl="0" eaLnBrk="1" fontAlgn="base" hangingPunct="1">
        <a:lnSpc>
          <a:spcPct val="95000"/>
        </a:lnSpc>
        <a:spcBef>
          <a:spcPct val="35000"/>
        </a:spcBef>
        <a:spcAft>
          <a:spcPct val="0"/>
        </a:spcAft>
        <a:buClr>
          <a:srgbClr val="708CA1"/>
        </a:buClr>
        <a:defRPr sz="2000">
          <a:solidFill>
            <a:schemeClr val="tx1"/>
          </a:solidFill>
          <a:latin typeface="+mn-lt"/>
        </a:defRPr>
      </a:lvl7pPr>
      <a:lvl8pPr marL="2976563" algn="l" defTabSz="814388" rtl="0" eaLnBrk="1" fontAlgn="base" hangingPunct="1">
        <a:lnSpc>
          <a:spcPct val="95000"/>
        </a:lnSpc>
        <a:spcBef>
          <a:spcPct val="35000"/>
        </a:spcBef>
        <a:spcAft>
          <a:spcPct val="0"/>
        </a:spcAft>
        <a:buClr>
          <a:srgbClr val="708CA1"/>
        </a:buClr>
        <a:defRPr sz="2000">
          <a:solidFill>
            <a:schemeClr val="tx1"/>
          </a:solidFill>
          <a:latin typeface="+mn-lt"/>
        </a:defRPr>
      </a:lvl8pPr>
      <a:lvl9pPr marL="3433763" algn="l" defTabSz="814388" rtl="0" eaLnBrk="1" fontAlgn="base" hangingPunct="1">
        <a:lnSpc>
          <a:spcPct val="95000"/>
        </a:lnSpc>
        <a:spcBef>
          <a:spcPct val="35000"/>
        </a:spcBef>
        <a:spcAft>
          <a:spcPct val="0"/>
        </a:spcAft>
        <a:buClr>
          <a:srgbClr val="708CA1"/>
        </a:buCl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6146"/>
          <p:cNvSpPr>
            <a:spLocks noGrp="1" noChangeArrowheads="1"/>
          </p:cNvSpPr>
          <p:nvPr>
            <p:ph type="title"/>
          </p:nvPr>
        </p:nvSpPr>
        <p:spPr bwMode="auto">
          <a:xfrm>
            <a:off x="655638" y="798513"/>
            <a:ext cx="8145462" cy="838200"/>
          </a:xfrm>
          <a:prstGeom prst="rect">
            <a:avLst/>
          </a:prstGeom>
          <a:noFill/>
          <a:ln w="9525" algn="ctr">
            <a:noFill/>
            <a:miter lim="800000"/>
            <a:headEnd/>
            <a:tailEnd/>
          </a:ln>
        </p:spPr>
        <p:txBody>
          <a:bodyPr vert="horz" wrap="square" lIns="82124" tIns="41061" rIns="82124" bIns="41061" numCol="1" anchor="b" anchorCtr="0" compatLnSpc="1">
            <a:prstTxWarp prst="textNoShape">
              <a:avLst/>
            </a:prstTxWarp>
          </a:bodyPr>
          <a:lstStyle/>
          <a:p>
            <a:pPr lvl="0"/>
            <a:r>
              <a:rPr lang="en-US" smtClean="0"/>
              <a:t>Slide Title</a:t>
            </a:r>
          </a:p>
        </p:txBody>
      </p:sp>
      <p:sp>
        <p:nvSpPr>
          <p:cNvPr id="368777" name="Rectangle 6281"/>
          <p:cNvSpPr>
            <a:spLocks noChangeArrowheads="1"/>
          </p:cNvSpPr>
          <p:nvPr/>
        </p:nvSpPr>
        <p:spPr bwMode="auto">
          <a:xfrm>
            <a:off x="193675" y="6672263"/>
            <a:ext cx="962025" cy="188912"/>
          </a:xfrm>
          <a:prstGeom prst="rect">
            <a:avLst/>
          </a:prstGeom>
          <a:noFill/>
          <a:ln w="9525">
            <a:noFill/>
            <a:miter lim="800000"/>
            <a:headEnd/>
            <a:tailEnd/>
          </a:ln>
          <a:effectLst/>
        </p:spPr>
        <p:txBody>
          <a:bodyPr lIns="82124" tIns="41061" rIns="82124" bIns="41061" anchor="b">
            <a:spAutoFit/>
          </a:bodyPr>
          <a:lstStyle/>
          <a:p>
            <a:pPr defTabSz="814388" eaLnBrk="0" hangingPunct="0">
              <a:defRPr/>
            </a:pPr>
            <a:r>
              <a:rPr lang="en-US" sz="700" dirty="0">
                <a:solidFill>
                  <a:srgbClr val="D3D3D3"/>
                </a:solidFill>
                <a:latin typeface="Arial" charset="0"/>
                <a:cs typeface="Arial" charset="0"/>
              </a:rPr>
              <a:t>Presentation_ID</a:t>
            </a:r>
          </a:p>
        </p:txBody>
      </p:sp>
      <p:sp>
        <p:nvSpPr>
          <p:cNvPr id="368778" name="Rectangle 6282"/>
          <p:cNvSpPr>
            <a:spLocks noChangeArrowheads="1"/>
          </p:cNvSpPr>
          <p:nvPr/>
        </p:nvSpPr>
        <p:spPr bwMode="auto">
          <a:xfrm>
            <a:off x="8596313" y="6626225"/>
            <a:ext cx="320675" cy="234950"/>
          </a:xfrm>
          <a:prstGeom prst="rect">
            <a:avLst/>
          </a:prstGeom>
          <a:noFill/>
          <a:ln w="9525" algn="ctr">
            <a:noFill/>
            <a:miter lim="800000"/>
            <a:headEnd/>
            <a:tailEnd/>
          </a:ln>
          <a:effectLst/>
        </p:spPr>
        <p:txBody>
          <a:bodyPr wrap="none" lIns="82124" tIns="41061" rIns="82124" bIns="41061" anchor="b">
            <a:spAutoFit/>
          </a:bodyPr>
          <a:lstStyle/>
          <a:p>
            <a:pPr algn="r" defTabSz="814388" eaLnBrk="0" hangingPunct="0">
              <a:defRPr/>
            </a:pPr>
            <a:fld id="{3F839EF9-1AEE-4CC3-BA76-5BB5828C07D5}" type="slidenum">
              <a:rPr lang="en-US" sz="1000">
                <a:solidFill>
                  <a:srgbClr val="D3D3D3"/>
                </a:solidFill>
                <a:latin typeface="Arial" charset="0"/>
                <a:cs typeface="Arial" charset="0"/>
              </a:rPr>
              <a:pPr algn="r" defTabSz="814388" eaLnBrk="0" hangingPunct="0">
                <a:defRPr/>
              </a:pPr>
              <a:t>‹#›</a:t>
            </a:fld>
            <a:endParaRPr lang="en-US" sz="1000" dirty="0">
              <a:solidFill>
                <a:srgbClr val="D3D3D3"/>
              </a:solidFill>
              <a:latin typeface="Arial" charset="0"/>
              <a:cs typeface="Arial" charset="0"/>
            </a:endParaRPr>
          </a:p>
        </p:txBody>
      </p:sp>
      <p:sp>
        <p:nvSpPr>
          <p:cNvPr id="1029" name="Rectangle 6284"/>
          <p:cNvSpPr>
            <a:spLocks noGrp="1" noChangeArrowheads="1"/>
          </p:cNvSpPr>
          <p:nvPr>
            <p:ph type="body" idx="1"/>
          </p:nvPr>
        </p:nvSpPr>
        <p:spPr bwMode="auto">
          <a:xfrm>
            <a:off x="655638" y="2014538"/>
            <a:ext cx="7940675" cy="3571875"/>
          </a:xfrm>
          <a:prstGeom prst="rect">
            <a:avLst/>
          </a:prstGeom>
          <a:noFill/>
          <a:ln w="9525" algn="ctr">
            <a:noFill/>
            <a:miter lim="800000"/>
            <a:headEnd/>
            <a:tailEnd/>
          </a:ln>
        </p:spPr>
        <p:txBody>
          <a:bodyPr vert="horz" wrap="square" lIns="82124" tIns="41061" rIns="82124" bIns="41061" numCol="1" anchor="t" anchorCtr="0" compatLnSpc="1">
            <a:prstTxWarp prst="textNoShape">
              <a:avLst/>
            </a:prstTxWarp>
          </a:bodyPr>
          <a:lstStyle/>
          <a:p>
            <a:pPr lvl="0"/>
            <a:r>
              <a:rPr lang="en-US" smtClean="0"/>
              <a:t>Body Text</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368808" name="Rectangle 6312"/>
          <p:cNvSpPr>
            <a:spLocks noChangeArrowheads="1"/>
          </p:cNvSpPr>
          <p:nvPr/>
        </p:nvSpPr>
        <p:spPr bwMode="auto">
          <a:xfrm>
            <a:off x="4498975" y="6672263"/>
            <a:ext cx="2022475" cy="188912"/>
          </a:xfrm>
          <a:prstGeom prst="rect">
            <a:avLst/>
          </a:prstGeom>
          <a:noFill/>
          <a:ln w="9525">
            <a:noFill/>
            <a:miter lim="800000"/>
            <a:headEnd/>
            <a:tailEnd/>
          </a:ln>
          <a:effectLst/>
        </p:spPr>
        <p:txBody>
          <a:bodyPr wrap="none" lIns="82124" tIns="41061" rIns="82124" bIns="41061" anchor="b" anchorCtr="1">
            <a:spAutoFit/>
          </a:bodyPr>
          <a:lstStyle/>
          <a:p>
            <a:pPr defTabSz="814388" eaLnBrk="0" hangingPunct="0">
              <a:defRPr/>
            </a:pPr>
            <a:r>
              <a:rPr lang="en-US" sz="700" dirty="0">
                <a:solidFill>
                  <a:srgbClr val="D3D3D3"/>
                </a:solidFill>
                <a:latin typeface="Arial" charset="0"/>
                <a:cs typeface="Arial" charset="0"/>
              </a:rPr>
              <a:t>© 2010 Cisco Systems, Inc. All rights reserved.</a:t>
            </a:r>
          </a:p>
        </p:txBody>
      </p:sp>
      <p:sp>
        <p:nvSpPr>
          <p:cNvPr id="368809" name="Rectangle 6313"/>
          <p:cNvSpPr>
            <a:spLocks noChangeArrowheads="1"/>
          </p:cNvSpPr>
          <p:nvPr/>
        </p:nvSpPr>
        <p:spPr bwMode="auto">
          <a:xfrm>
            <a:off x="7118350" y="6670675"/>
            <a:ext cx="655638" cy="190500"/>
          </a:xfrm>
          <a:prstGeom prst="rect">
            <a:avLst/>
          </a:prstGeom>
          <a:noFill/>
          <a:ln w="9525">
            <a:noFill/>
            <a:miter lim="800000"/>
            <a:headEnd/>
            <a:tailEnd/>
          </a:ln>
          <a:effectLst/>
        </p:spPr>
        <p:txBody>
          <a:bodyPr wrap="none" lIns="82124" tIns="41061" rIns="82124" bIns="41061" anchor="b">
            <a:spAutoFit/>
          </a:bodyPr>
          <a:lstStyle/>
          <a:p>
            <a:pPr algn="r" defTabSz="814388" eaLnBrk="0" hangingPunct="0">
              <a:defRPr/>
            </a:pPr>
            <a:r>
              <a:rPr lang="en-US" sz="700" dirty="0">
                <a:solidFill>
                  <a:srgbClr val="D3D3D3"/>
                </a:solidFill>
                <a:latin typeface="Arial" charset="0"/>
                <a:cs typeface="Arial" charset="0"/>
              </a:rPr>
              <a:t>Cisco Public</a:t>
            </a:r>
          </a:p>
        </p:txBody>
      </p:sp>
      <p:pic>
        <p:nvPicPr>
          <p:cNvPr id="1032" name="Picture 8" descr="Rev08_Cisco_BrandBar10_060408.png"/>
          <p:cNvPicPr>
            <a:picLocks noChangeAspect="1"/>
          </p:cNvPicPr>
          <p:nvPr/>
        </p:nvPicPr>
        <p:blipFill>
          <a:blip r:embed="rId13" cstate="print"/>
          <a:srcRect/>
          <a:stretch>
            <a:fillRect/>
          </a:stretch>
        </p:blipFill>
        <p:spPr bwMode="auto">
          <a:xfrm>
            <a:off x="0" y="0"/>
            <a:ext cx="9144000" cy="341313"/>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4115" r:id="rId1"/>
    <p:sldLayoutId id="2147484116" r:id="rId2"/>
    <p:sldLayoutId id="2147484117" r:id="rId3"/>
    <p:sldLayoutId id="2147484118" r:id="rId4"/>
    <p:sldLayoutId id="2147484119" r:id="rId5"/>
    <p:sldLayoutId id="2147484120" r:id="rId6"/>
    <p:sldLayoutId id="2147484121" r:id="rId7"/>
    <p:sldLayoutId id="2147484122" r:id="rId8"/>
    <p:sldLayoutId id="2147484123" r:id="rId9"/>
    <p:sldLayoutId id="2147484124" r:id="rId10"/>
    <p:sldLayoutId id="2147484125" r:id="rId11"/>
  </p:sldLayoutIdLst>
  <p:timing>
    <p:tnLst>
      <p:par>
        <p:cTn id="1" dur="indefinite" restart="never" nodeType="tmRoot"/>
      </p:par>
    </p:tnLst>
  </p:timing>
  <p:txStyles>
    <p:titleStyle>
      <a:lvl1pPr algn="l" defTabSz="814388" rtl="0" eaLnBrk="0" fontAlgn="base" hangingPunct="0">
        <a:lnSpc>
          <a:spcPct val="90000"/>
        </a:lnSpc>
        <a:spcBef>
          <a:spcPct val="0"/>
        </a:spcBef>
        <a:spcAft>
          <a:spcPct val="0"/>
        </a:spcAft>
        <a:defRPr sz="3200" b="1">
          <a:solidFill>
            <a:srgbClr val="708CA1"/>
          </a:solidFill>
          <a:latin typeface="+mj-lt"/>
          <a:ea typeface="+mj-ea"/>
          <a:cs typeface="+mj-cs"/>
        </a:defRPr>
      </a:lvl1pPr>
      <a:lvl2pPr algn="l" defTabSz="814388" rtl="0" eaLnBrk="0" fontAlgn="base" hangingPunct="0">
        <a:lnSpc>
          <a:spcPct val="90000"/>
        </a:lnSpc>
        <a:spcBef>
          <a:spcPct val="0"/>
        </a:spcBef>
        <a:spcAft>
          <a:spcPct val="0"/>
        </a:spcAft>
        <a:defRPr sz="3200" b="1">
          <a:solidFill>
            <a:srgbClr val="708CA1"/>
          </a:solidFill>
          <a:latin typeface="Arial" charset="0"/>
        </a:defRPr>
      </a:lvl2pPr>
      <a:lvl3pPr algn="l" defTabSz="814388" rtl="0" eaLnBrk="0" fontAlgn="base" hangingPunct="0">
        <a:lnSpc>
          <a:spcPct val="90000"/>
        </a:lnSpc>
        <a:spcBef>
          <a:spcPct val="0"/>
        </a:spcBef>
        <a:spcAft>
          <a:spcPct val="0"/>
        </a:spcAft>
        <a:defRPr sz="3200" b="1">
          <a:solidFill>
            <a:srgbClr val="708CA1"/>
          </a:solidFill>
          <a:latin typeface="Arial" charset="0"/>
        </a:defRPr>
      </a:lvl3pPr>
      <a:lvl4pPr algn="l" defTabSz="814388" rtl="0" eaLnBrk="0" fontAlgn="base" hangingPunct="0">
        <a:lnSpc>
          <a:spcPct val="90000"/>
        </a:lnSpc>
        <a:spcBef>
          <a:spcPct val="0"/>
        </a:spcBef>
        <a:spcAft>
          <a:spcPct val="0"/>
        </a:spcAft>
        <a:defRPr sz="3200" b="1">
          <a:solidFill>
            <a:srgbClr val="708CA1"/>
          </a:solidFill>
          <a:latin typeface="Arial" charset="0"/>
        </a:defRPr>
      </a:lvl4pPr>
      <a:lvl5pPr algn="l" defTabSz="814388" rtl="0" eaLnBrk="0" fontAlgn="base" hangingPunct="0">
        <a:lnSpc>
          <a:spcPct val="90000"/>
        </a:lnSpc>
        <a:spcBef>
          <a:spcPct val="0"/>
        </a:spcBef>
        <a:spcAft>
          <a:spcPct val="0"/>
        </a:spcAft>
        <a:defRPr sz="3200" b="1">
          <a:solidFill>
            <a:srgbClr val="708CA1"/>
          </a:solidFill>
          <a:latin typeface="Arial" charset="0"/>
        </a:defRPr>
      </a:lvl5pPr>
      <a:lvl6pPr marL="457200" algn="l" defTabSz="814388" rtl="0" eaLnBrk="1" fontAlgn="base" hangingPunct="1">
        <a:lnSpc>
          <a:spcPct val="90000"/>
        </a:lnSpc>
        <a:spcBef>
          <a:spcPct val="0"/>
        </a:spcBef>
        <a:spcAft>
          <a:spcPct val="0"/>
        </a:spcAft>
        <a:defRPr sz="3200" b="1">
          <a:solidFill>
            <a:srgbClr val="708CA1"/>
          </a:solidFill>
          <a:latin typeface="Arial" charset="0"/>
        </a:defRPr>
      </a:lvl6pPr>
      <a:lvl7pPr marL="914400" algn="l" defTabSz="814388" rtl="0" eaLnBrk="1" fontAlgn="base" hangingPunct="1">
        <a:lnSpc>
          <a:spcPct val="90000"/>
        </a:lnSpc>
        <a:spcBef>
          <a:spcPct val="0"/>
        </a:spcBef>
        <a:spcAft>
          <a:spcPct val="0"/>
        </a:spcAft>
        <a:defRPr sz="3200" b="1">
          <a:solidFill>
            <a:srgbClr val="708CA1"/>
          </a:solidFill>
          <a:latin typeface="Arial" charset="0"/>
        </a:defRPr>
      </a:lvl7pPr>
      <a:lvl8pPr marL="1371600" algn="l" defTabSz="814388" rtl="0" eaLnBrk="1" fontAlgn="base" hangingPunct="1">
        <a:lnSpc>
          <a:spcPct val="90000"/>
        </a:lnSpc>
        <a:spcBef>
          <a:spcPct val="0"/>
        </a:spcBef>
        <a:spcAft>
          <a:spcPct val="0"/>
        </a:spcAft>
        <a:defRPr sz="3200" b="1">
          <a:solidFill>
            <a:srgbClr val="708CA1"/>
          </a:solidFill>
          <a:latin typeface="Arial" charset="0"/>
        </a:defRPr>
      </a:lvl8pPr>
      <a:lvl9pPr marL="1828800" algn="l" defTabSz="814388" rtl="0" eaLnBrk="1" fontAlgn="base" hangingPunct="1">
        <a:lnSpc>
          <a:spcPct val="90000"/>
        </a:lnSpc>
        <a:spcBef>
          <a:spcPct val="0"/>
        </a:spcBef>
        <a:spcAft>
          <a:spcPct val="0"/>
        </a:spcAft>
        <a:defRPr sz="3200" b="1">
          <a:solidFill>
            <a:srgbClr val="708CA1"/>
          </a:solidFill>
          <a:latin typeface="Arial" charset="0"/>
        </a:defRPr>
      </a:lvl9pPr>
    </p:titleStyle>
    <p:bodyStyle>
      <a:lvl1pPr marL="236538" indent="-236538" algn="l" defTabSz="814388" rtl="0" eaLnBrk="0" fontAlgn="base" hangingPunct="0">
        <a:lnSpc>
          <a:spcPct val="95000"/>
        </a:lnSpc>
        <a:spcBef>
          <a:spcPct val="50000"/>
        </a:spcBef>
        <a:spcAft>
          <a:spcPct val="0"/>
        </a:spcAft>
        <a:buClr>
          <a:srgbClr val="708CA1"/>
        </a:buClr>
        <a:buFont typeface="Wingdings" pitchFamily="2" charset="2"/>
        <a:buChar char="§"/>
        <a:defRPr sz="2400">
          <a:solidFill>
            <a:schemeClr val="tx1"/>
          </a:solidFill>
          <a:latin typeface="+mn-lt"/>
          <a:ea typeface="+mn-ea"/>
          <a:cs typeface="+mn-cs"/>
        </a:defRPr>
      </a:lvl1pPr>
      <a:lvl2pPr marL="574675" indent="-117475" algn="l" defTabSz="814388" rtl="0" eaLnBrk="0" fontAlgn="base" hangingPunct="0">
        <a:lnSpc>
          <a:spcPct val="95000"/>
        </a:lnSpc>
        <a:spcBef>
          <a:spcPct val="35000"/>
        </a:spcBef>
        <a:spcAft>
          <a:spcPct val="0"/>
        </a:spcAft>
        <a:buClr>
          <a:srgbClr val="708CA1"/>
        </a:buClr>
        <a:defRPr sz="2000">
          <a:solidFill>
            <a:schemeClr val="tx1"/>
          </a:solidFill>
          <a:latin typeface="+mn-lt"/>
        </a:defRPr>
      </a:lvl2pPr>
      <a:lvl3pPr marL="914400" algn="l" defTabSz="814388" rtl="0" eaLnBrk="0" fontAlgn="base" hangingPunct="0">
        <a:lnSpc>
          <a:spcPct val="95000"/>
        </a:lnSpc>
        <a:spcBef>
          <a:spcPct val="35000"/>
        </a:spcBef>
        <a:spcAft>
          <a:spcPct val="0"/>
        </a:spcAft>
        <a:buClr>
          <a:srgbClr val="708CA1"/>
        </a:buClr>
        <a:defRPr sz="2000">
          <a:solidFill>
            <a:schemeClr val="tx1"/>
          </a:solidFill>
          <a:latin typeface="+mn-lt"/>
        </a:defRPr>
      </a:lvl3pPr>
      <a:lvl4pPr marL="1254125" indent="117475" algn="l" defTabSz="814388" rtl="0" eaLnBrk="0" fontAlgn="base" hangingPunct="0">
        <a:lnSpc>
          <a:spcPct val="95000"/>
        </a:lnSpc>
        <a:spcBef>
          <a:spcPct val="35000"/>
        </a:spcBef>
        <a:spcAft>
          <a:spcPct val="0"/>
        </a:spcAft>
        <a:buClr>
          <a:srgbClr val="708CA1"/>
        </a:buClr>
        <a:defRPr sz="2000">
          <a:solidFill>
            <a:schemeClr val="tx1"/>
          </a:solidFill>
          <a:latin typeface="+mn-lt"/>
        </a:defRPr>
      </a:lvl4pPr>
      <a:lvl5pPr marL="1604963" indent="223838" algn="l" defTabSz="814388" rtl="0" eaLnBrk="0" fontAlgn="base" hangingPunct="0">
        <a:lnSpc>
          <a:spcPct val="95000"/>
        </a:lnSpc>
        <a:spcBef>
          <a:spcPct val="35000"/>
        </a:spcBef>
        <a:spcAft>
          <a:spcPct val="0"/>
        </a:spcAft>
        <a:buClr>
          <a:srgbClr val="708CA1"/>
        </a:buClr>
        <a:defRPr sz="2000">
          <a:solidFill>
            <a:schemeClr val="tx1"/>
          </a:solidFill>
          <a:latin typeface="+mn-lt"/>
        </a:defRPr>
      </a:lvl5pPr>
      <a:lvl6pPr marL="2062163" algn="l" defTabSz="814388" rtl="0" eaLnBrk="1" fontAlgn="base" hangingPunct="1">
        <a:lnSpc>
          <a:spcPct val="95000"/>
        </a:lnSpc>
        <a:spcBef>
          <a:spcPct val="35000"/>
        </a:spcBef>
        <a:spcAft>
          <a:spcPct val="0"/>
        </a:spcAft>
        <a:buClr>
          <a:srgbClr val="708CA1"/>
        </a:buClr>
        <a:defRPr sz="2000">
          <a:solidFill>
            <a:schemeClr val="tx1"/>
          </a:solidFill>
          <a:latin typeface="+mn-lt"/>
        </a:defRPr>
      </a:lvl6pPr>
      <a:lvl7pPr marL="2519363" algn="l" defTabSz="814388" rtl="0" eaLnBrk="1" fontAlgn="base" hangingPunct="1">
        <a:lnSpc>
          <a:spcPct val="95000"/>
        </a:lnSpc>
        <a:spcBef>
          <a:spcPct val="35000"/>
        </a:spcBef>
        <a:spcAft>
          <a:spcPct val="0"/>
        </a:spcAft>
        <a:buClr>
          <a:srgbClr val="708CA1"/>
        </a:buClr>
        <a:defRPr sz="2000">
          <a:solidFill>
            <a:schemeClr val="tx1"/>
          </a:solidFill>
          <a:latin typeface="+mn-lt"/>
        </a:defRPr>
      </a:lvl7pPr>
      <a:lvl8pPr marL="2976563" algn="l" defTabSz="814388" rtl="0" eaLnBrk="1" fontAlgn="base" hangingPunct="1">
        <a:lnSpc>
          <a:spcPct val="95000"/>
        </a:lnSpc>
        <a:spcBef>
          <a:spcPct val="35000"/>
        </a:spcBef>
        <a:spcAft>
          <a:spcPct val="0"/>
        </a:spcAft>
        <a:buClr>
          <a:srgbClr val="708CA1"/>
        </a:buClr>
        <a:defRPr sz="2000">
          <a:solidFill>
            <a:schemeClr val="tx1"/>
          </a:solidFill>
          <a:latin typeface="+mn-lt"/>
        </a:defRPr>
      </a:lvl8pPr>
      <a:lvl9pPr marL="3433763" algn="l" defTabSz="814388" rtl="0" eaLnBrk="1" fontAlgn="base" hangingPunct="1">
        <a:lnSpc>
          <a:spcPct val="95000"/>
        </a:lnSpc>
        <a:spcBef>
          <a:spcPct val="35000"/>
        </a:spcBef>
        <a:spcAft>
          <a:spcPct val="0"/>
        </a:spcAft>
        <a:buClr>
          <a:srgbClr val="708CA1"/>
        </a:buCl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00.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99.xml"/><Relationship Id="rId1" Type="http://schemas.openxmlformats.org/officeDocument/2006/relationships/slideLayout" Target="../slideLayouts/slideLayout4.xml"/></Relationships>
</file>

<file path=ppt/slides/_rels/slide101.xml.rels><?xml version="1.0" encoding="UTF-8" standalone="yes"?>
<Relationships xmlns="http://schemas.openxmlformats.org/package/2006/relationships"><Relationship Id="rId3" Type="http://schemas.openxmlformats.org/officeDocument/2006/relationships/image" Target="../media/image93.jpeg"/><Relationship Id="rId2" Type="http://schemas.openxmlformats.org/officeDocument/2006/relationships/notesSlide" Target="../notesSlides/notesSlide100.xml"/><Relationship Id="rId1" Type="http://schemas.openxmlformats.org/officeDocument/2006/relationships/slideLayout" Target="../slideLayouts/slideLayout4.xml"/><Relationship Id="rId4" Type="http://schemas.openxmlformats.org/officeDocument/2006/relationships/image" Target="../media/image94.jpeg"/></Relationships>
</file>

<file path=ppt/slides/_rels/slide102.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01.xml"/><Relationship Id="rId1" Type="http://schemas.openxmlformats.org/officeDocument/2006/relationships/slideLayout" Target="../slideLayouts/slideLayout2.xml"/><Relationship Id="rId4" Type="http://schemas.openxmlformats.org/officeDocument/2006/relationships/image" Target="../media/image96.png"/></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105.xml"/><Relationship Id="rId1" Type="http://schemas.openxmlformats.org/officeDocument/2006/relationships/slideLayout" Target="../slideLayouts/slideLayout10.xml"/><Relationship Id="rId6" Type="http://schemas.openxmlformats.org/officeDocument/2006/relationships/image" Target="../media/image98.png"/><Relationship Id="rId5" Type="http://schemas.openxmlformats.org/officeDocument/2006/relationships/hyperlink" Target="http://cisco.netacad.net/cnams/content/templates/CertificationHome.jsp?url=/resource/lcms/cnams_site/english/generic_site_areas/certification/index_role.html" TargetMode="External"/><Relationship Id="rId4" Type="http://schemas.openxmlformats.org/officeDocument/2006/relationships/hyperlink" Target="http://www.pearsonvue.com/" TargetMode="External"/></Relationships>
</file>

<file path=ppt/slides/_rels/slide107.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106.xml"/><Relationship Id="rId1" Type="http://schemas.openxmlformats.org/officeDocument/2006/relationships/slideLayout" Target="../slideLayouts/slideLayout2.xml"/><Relationship Id="rId5" Type="http://schemas.openxmlformats.org/officeDocument/2006/relationships/hyperlink" Target="http://www.cisco.com/go/LearningNetwork" TargetMode="External"/><Relationship Id="rId4" Type="http://schemas.openxmlformats.org/officeDocument/2006/relationships/image" Target="../media/image100.png"/></Relationships>
</file>

<file path=ppt/slides/_rels/slide108.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07.xml"/><Relationship Id="rId1" Type="http://schemas.openxmlformats.org/officeDocument/2006/relationships/slideLayout" Target="../slideLayouts/slideLayout5.xml"/></Relationships>
</file>

<file path=ppt/slides/_rels/slide109.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2.jpeg"/></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hyperlink" Target="http://www.cisco.com/web/learning/netacad/course_catalog/newCCNA.html" TargetMode="External"/><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9.xml.rels><?xml version="1.0" encoding="UTF-8" standalone="yes"?>
<Relationships xmlns="http://schemas.openxmlformats.org/package/2006/relationships"><Relationship Id="rId3" Type="http://schemas.openxmlformats.org/officeDocument/2006/relationships/hyperlink" Target="http://cisco.netacad.net/cnams/content/templates/LibraryHome.jsp?url=/resource/lcms/cnams_site/english/generic_site_areas/library/course_catalog/index_role.html" TargetMode="External"/><Relationship Id="rId2" Type="http://schemas.openxmlformats.org/officeDocument/2006/relationships/notesSlide" Target="../notesSlides/notesSlide28.xml"/><Relationship Id="rId1" Type="http://schemas.openxmlformats.org/officeDocument/2006/relationships/slideLayout" Target="../slideLayouts/slideLayout4.xml"/><Relationship Id="rId4" Type="http://schemas.openxmlformats.org/officeDocument/2006/relationships/hyperlink" Target="http://cisco.netacad.net/cnams/cnamstools/Tools.jsp?"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www.ciscopress.com/" TargetMode="External"/><Relationship Id="rId2" Type="http://schemas.openxmlformats.org/officeDocument/2006/relationships/notesSlide" Target="../notesSlides/notesSlide31.xml"/><Relationship Id="rId1" Type="http://schemas.openxmlformats.org/officeDocument/2006/relationships/slideLayout" Target="../slideLayouts/slideLayout5.xml"/><Relationship Id="rId4" Type="http://schemas.openxmlformats.org/officeDocument/2006/relationships/hyperlink" Target="http://www.ciscopress.com/newsletters/whatsnew.asp?ni=79&amp;st=55280&amp;ns=13197"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34.xml.rels><?xml version="1.0" encoding="UTF-8" standalone="yes"?>
<Relationships xmlns="http://schemas.openxmlformats.org/package/2006/relationships"><Relationship Id="rId8" Type="http://schemas.openxmlformats.org/officeDocument/2006/relationships/image" Target="../media/image36.jpe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notesSlide" Target="../notesSlides/notesSlide33.xml"/><Relationship Id="rId1" Type="http://schemas.openxmlformats.org/officeDocument/2006/relationships/slideLayout" Target="../slideLayouts/slideLayout4.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3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4.xml"/><Relationship Id="rId1" Type="http://schemas.openxmlformats.org/officeDocument/2006/relationships/slideLayout" Target="../slideLayouts/slideLayout4.xml"/><Relationship Id="rId6" Type="http://schemas.openxmlformats.org/officeDocument/2006/relationships/image" Target="../media/image40.png"/><Relationship Id="rId5" Type="http://schemas.openxmlformats.org/officeDocument/2006/relationships/image" Target="../media/image39.jpeg"/><Relationship Id="rId4" Type="http://schemas.openxmlformats.org/officeDocument/2006/relationships/image" Target="../media/image38.png"/></Relationships>
</file>

<file path=ppt/slides/_rels/slide36.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35.xml"/><Relationship Id="rId1" Type="http://schemas.openxmlformats.org/officeDocument/2006/relationships/slideLayout" Target="../slideLayouts/slideLayout35.xml"/><Relationship Id="rId5" Type="http://schemas.openxmlformats.org/officeDocument/2006/relationships/image" Target="../media/image43.jpeg"/><Relationship Id="rId4" Type="http://schemas.openxmlformats.org/officeDocument/2006/relationships/image" Target="../media/image42.jpeg"/></Relationships>
</file>

<file path=ppt/slides/_rels/slide37.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36.xml"/><Relationship Id="rId1" Type="http://schemas.openxmlformats.org/officeDocument/2006/relationships/slideLayout" Target="../slideLayouts/slideLayout41.xml"/><Relationship Id="rId4" Type="http://schemas.openxmlformats.org/officeDocument/2006/relationships/image" Target="../media/image45.jpeg"/></Relationships>
</file>

<file path=ppt/slides/_rels/slide38.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49.jpe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2.xml"/><Relationship Id="rId1" Type="http://schemas.openxmlformats.org/officeDocument/2006/relationships/slideLayout" Target="../slideLayouts/slideLayout4.xml"/><Relationship Id="rId4" Type="http://schemas.openxmlformats.org/officeDocument/2006/relationships/image" Target="../media/image51.jpe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0.xml"/><Relationship Id="rId1" Type="http://schemas.openxmlformats.org/officeDocument/2006/relationships/slideLayout" Target="../slideLayouts/slideLayout3.xml"/><Relationship Id="rId4" Type="http://schemas.openxmlformats.org/officeDocument/2006/relationships/image" Target="../media/image56.png"/></Relationships>
</file>

<file path=ppt/slides/_rels/slide5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1.xml"/><Relationship Id="rId1" Type="http://schemas.openxmlformats.org/officeDocument/2006/relationships/slideLayout" Target="../slideLayouts/slideLayout4.xml"/><Relationship Id="rId4" Type="http://schemas.openxmlformats.org/officeDocument/2006/relationships/image" Target="../media/image58.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53.xml"/><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4.xml"/><Relationship Id="rId1" Type="http://schemas.openxmlformats.org/officeDocument/2006/relationships/slideLayout" Target="../slideLayouts/slideLayout4.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47.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0.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66.xml"/><Relationship Id="rId1" Type="http://schemas.openxmlformats.org/officeDocument/2006/relationships/slideLayout" Target="../slideLayouts/slideLayout3.xml"/><Relationship Id="rId4" Type="http://schemas.openxmlformats.org/officeDocument/2006/relationships/image" Target="../media/image68.png"/></Relationships>
</file>

<file path=ppt/slides/_rels/slide6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67.xml"/><Relationship Id="rId1" Type="http://schemas.openxmlformats.org/officeDocument/2006/relationships/slideLayout" Target="../slideLayouts/slideLayout3.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notesSlide" Target="../notesSlides/notesSlide69.xml"/><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71.xml"/><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7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75.xml"/><Relationship Id="rId1" Type="http://schemas.openxmlformats.org/officeDocument/2006/relationships/slideLayout" Target="../slideLayouts/slideLayout5.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0.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0.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8.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0.xml"/></Relationships>
</file>

<file path=ppt/slides/_rels/slide81.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notesSlide" Target="../notesSlides/notesSlide80.xml"/><Relationship Id="rId1" Type="http://schemas.openxmlformats.org/officeDocument/2006/relationships/slideLayout" Target="../slideLayouts/slideLayout5.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notesSlide" Target="../notesSlides/notesSlide83.xml"/><Relationship Id="rId1" Type="http://schemas.openxmlformats.org/officeDocument/2006/relationships/slideLayout" Target="../slideLayouts/slideLayout4.xml"/><Relationship Id="rId4" Type="http://schemas.openxmlformats.org/officeDocument/2006/relationships/image" Target="../media/image79.jpeg"/></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notesSlide" Target="../notesSlides/notesSlide85.xml"/><Relationship Id="rId1" Type="http://schemas.openxmlformats.org/officeDocument/2006/relationships/slideLayout" Target="../slideLayouts/slideLayout5.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hyperlink" Target="http://www.mozilla.com/en-US/firefox/all.html" TargetMode="External"/><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8" Type="http://schemas.openxmlformats.org/officeDocument/2006/relationships/hyperlink" Target="http://java.com/en/download/index.jsp" TargetMode="External"/><Relationship Id="rId3" Type="http://schemas.openxmlformats.org/officeDocument/2006/relationships/hyperlink" Target="http://www.microsoft.com/windows/downloads/ie/getitnow.mspx" TargetMode="External"/><Relationship Id="rId7" Type="http://schemas.openxmlformats.org/officeDocument/2006/relationships/hyperlink" Target="http://get.adobe.com/flashplayer/" TargetMode="External"/><Relationship Id="rId2" Type="http://schemas.openxmlformats.org/officeDocument/2006/relationships/notesSlide" Target="../notesSlides/notesSlide88.xml"/><Relationship Id="rId1" Type="http://schemas.openxmlformats.org/officeDocument/2006/relationships/slideLayout" Target="../slideLayouts/slideLayout2.xml"/><Relationship Id="rId6" Type="http://schemas.openxmlformats.org/officeDocument/2006/relationships/hyperlink" Target="http://live.gnome.org/Evince/Downloads" TargetMode="External"/><Relationship Id="rId5" Type="http://schemas.openxmlformats.org/officeDocument/2006/relationships/hyperlink" Target="http://get.adobe.com/reader/" TargetMode="External"/><Relationship Id="rId10" Type="http://schemas.openxmlformats.org/officeDocument/2006/relationships/hyperlink" Target="http://cisco.netacad.net/cnams/content/templates/LibraryHome.jsp?#/resource/lcms/cnams_site/english/generic_site_areas/library/course_catalog/PTNonCacheInclude.html" TargetMode="External"/><Relationship Id="rId4" Type="http://schemas.openxmlformats.org/officeDocument/2006/relationships/hyperlink" Target="http://www.mozilla.com/en-US/firefox/all.html" TargetMode="External"/><Relationship Id="rId9" Type="http://schemas.openxmlformats.org/officeDocument/2006/relationships/hyperlink" Target="http://www.apple.com/quicktime/download/" TargetMode="Externa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0.xml.rels><?xml version="1.0" encoding="UTF-8" standalone="yes"?>
<Relationships xmlns="http://schemas.openxmlformats.org/package/2006/relationships"><Relationship Id="rId8" Type="http://schemas.openxmlformats.org/officeDocument/2006/relationships/hyperlink" Target="http://www.wireshark.org/download.html" TargetMode="External"/><Relationship Id="rId3" Type="http://schemas.openxmlformats.org/officeDocument/2006/relationships/hyperlink" Target="http://www.chiark.greenend.org.uk/~sgtatham/putty/download.html" TargetMode="External"/><Relationship Id="rId7" Type="http://schemas.openxmlformats.org/officeDocument/2006/relationships/hyperlink" Target="http://live.gnome.org/Dia/Download" TargetMode="External"/><Relationship Id="rId2" Type="http://schemas.openxmlformats.org/officeDocument/2006/relationships/notesSlide" Target="../notesSlides/notesSlide89.xml"/><Relationship Id="rId1" Type="http://schemas.openxmlformats.org/officeDocument/2006/relationships/slideLayout" Target="../slideLayouts/slideLayout2.xml"/><Relationship Id="rId6" Type="http://schemas.openxmlformats.org/officeDocument/2006/relationships/hyperlink" Target="http://www.microsoft.com/downloadS/details.aspx?familyid=D88E4542-B174-4198-AE31-6884E9EDD524&amp;displaylang=en" TargetMode="External"/><Relationship Id="rId5" Type="http://schemas.openxmlformats.org/officeDocument/2006/relationships/hyperlink" Target="http://download.openoffice.org/" TargetMode="External"/><Relationship Id="rId4" Type="http://schemas.openxmlformats.org/officeDocument/2006/relationships/hyperlink" Target="http://hp.vector.co.jp/authors/VA002416/teraterm.html" TargetMode="External"/></Relationships>
</file>

<file path=ppt/slides/_rels/slide9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91.xml"/><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93.xml"/><Relationship Id="rId1" Type="http://schemas.openxmlformats.org/officeDocument/2006/relationships/slideLayout" Target="../slideLayouts/slideLayout4.xml"/><Relationship Id="rId4" Type="http://schemas.openxmlformats.org/officeDocument/2006/relationships/image" Target="../media/image85.png"/></Relationships>
</file>

<file path=ppt/slides/_rels/slide95.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94.xml"/><Relationship Id="rId1" Type="http://schemas.openxmlformats.org/officeDocument/2006/relationships/slideLayout" Target="../slideLayouts/slideLayout4.xml"/></Relationships>
</file>

<file path=ppt/slides/_rels/slide96.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95.xml"/><Relationship Id="rId1"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96.xml"/><Relationship Id="rId1" Type="http://schemas.openxmlformats.org/officeDocument/2006/relationships/slideLayout" Target="../slideLayouts/slideLayout4.xml"/></Relationships>
</file>

<file path=ppt/slides/_rels/slide98.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notesSlide" Target="../notesSlides/notesSlide97.xml"/><Relationship Id="rId1" Type="http://schemas.openxmlformats.org/officeDocument/2006/relationships/slideLayout" Target="../slideLayouts/slideLayout5.xml"/></Relationships>
</file>

<file path=ppt/slides/_rels/slide99.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notesSlide" Target="../notesSlides/notesSlide98.xml"/><Relationship Id="rId1" Type="http://schemas.openxmlformats.org/officeDocument/2006/relationships/slideLayout" Target="../slideLayouts/slideLayout4.xml"/><Relationship Id="rId4" Type="http://schemas.openxmlformats.org/officeDocument/2006/relationships/image" Target="../media/image9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Group 48"/>
          <p:cNvGraphicFramePr>
            <a:graphicFrameLocks noGrp="1"/>
          </p:cNvGraphicFramePr>
          <p:nvPr/>
        </p:nvGraphicFramePr>
        <p:xfrm>
          <a:off x="685800" y="1397000"/>
          <a:ext cx="8001000" cy="4801442"/>
        </p:xfrm>
        <a:graphic>
          <a:graphicData uri="http://schemas.openxmlformats.org/drawingml/2006/table">
            <a:tbl>
              <a:tblPr/>
              <a:tblGrid>
                <a:gridCol w="1524000"/>
                <a:gridCol w="6477000"/>
              </a:tblGrid>
              <a:tr h="812800">
                <a:tc>
                  <a:txBody>
                    <a:bodyPr/>
                    <a:lstStyle/>
                    <a:p>
                      <a:pPr marL="0" marR="0" lvl="0" indent="0" algn="l" defTabSz="814388" rtl="0" eaLnBrk="0" fontAlgn="base" latinLnBrk="0" hangingPunct="0">
                        <a:lnSpc>
                          <a:spcPct val="95000"/>
                        </a:lnSpc>
                        <a:spcBef>
                          <a:spcPct val="50000"/>
                        </a:spcBef>
                        <a:spcAft>
                          <a:spcPct val="0"/>
                        </a:spcAft>
                        <a:buClr>
                          <a:srgbClr val="708CA1"/>
                        </a:buClr>
                        <a:buSzTx/>
                        <a:buFont typeface="Wingdings" pitchFamily="2" charset="2"/>
                        <a:buNone/>
                        <a:tabLst/>
                      </a:pPr>
                      <a:r>
                        <a:rPr kumimoji="0" lang="en-US" sz="1800" b="0" i="0" u="none" strike="noStrike" cap="none" normalizeH="0" baseline="0" dirty="0" smtClean="0">
                          <a:ln>
                            <a:noFill/>
                          </a:ln>
                          <a:solidFill>
                            <a:schemeClr val="bg1"/>
                          </a:solidFill>
                          <a:effectLst/>
                          <a:latin typeface="Arial" pitchFamily="34" charset="0"/>
                        </a:rPr>
                        <a:t>Presentation Title</a:t>
                      </a:r>
                    </a:p>
                  </a:txBody>
                  <a:tcPr marL="82124" marR="82124" marT="41061" marB="41061"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708CA1"/>
                    </a:solidFill>
                  </a:tcPr>
                </a:tc>
                <a:tc>
                  <a:txBody>
                    <a:bodyPr/>
                    <a:lstStyle/>
                    <a:p>
                      <a:pPr marL="0" marR="0" lvl="0" indent="0" algn="l" defTabSz="814388" rtl="0" eaLnBrk="0" fontAlgn="base" latinLnBrk="0" hangingPunct="0">
                        <a:lnSpc>
                          <a:spcPct val="95000"/>
                        </a:lnSpc>
                        <a:spcBef>
                          <a:spcPct val="50000"/>
                        </a:spcBef>
                        <a:spcAft>
                          <a:spcPct val="0"/>
                        </a:spcAft>
                        <a:buClr>
                          <a:srgbClr val="708CA1"/>
                        </a:buClr>
                        <a:buSzTx/>
                        <a:buFont typeface="Wingdings" pitchFamily="2" charset="2"/>
                        <a:buNone/>
                        <a:tabLst/>
                      </a:pPr>
                      <a:r>
                        <a:rPr kumimoji="0" lang="en-US" sz="1800" b="0" i="0" u="none" strike="noStrike" cap="none" normalizeH="0" baseline="0" dirty="0" smtClean="0">
                          <a:ln>
                            <a:noFill/>
                          </a:ln>
                          <a:solidFill>
                            <a:schemeClr val="tx1"/>
                          </a:solidFill>
                          <a:effectLst/>
                          <a:latin typeface="Arial" pitchFamily="34" charset="0"/>
                        </a:rPr>
                        <a:t>CCNA Curricula Overview</a:t>
                      </a:r>
                    </a:p>
                  </a:txBody>
                  <a:tcPr marL="82124" marR="82124" marT="41061" marB="41061"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r>
              <a:tr h="762000">
                <a:tc>
                  <a:txBody>
                    <a:bodyPr/>
                    <a:lstStyle/>
                    <a:p>
                      <a:pPr marL="0" marR="0" lvl="0" indent="0" algn="l" defTabSz="814388" rtl="0" eaLnBrk="0" fontAlgn="base" latinLnBrk="0" hangingPunct="0">
                        <a:lnSpc>
                          <a:spcPct val="95000"/>
                        </a:lnSpc>
                        <a:spcBef>
                          <a:spcPct val="50000"/>
                        </a:spcBef>
                        <a:spcAft>
                          <a:spcPct val="0"/>
                        </a:spcAft>
                        <a:buClr>
                          <a:srgbClr val="708CA1"/>
                        </a:buClr>
                        <a:buSzTx/>
                        <a:buFont typeface="Wingdings" pitchFamily="2" charset="2"/>
                        <a:buNone/>
                        <a:tabLst/>
                      </a:pPr>
                      <a:r>
                        <a:rPr kumimoji="0" lang="en-US" sz="1800" b="0" i="0" u="none" strike="noStrike" cap="none" normalizeH="0" baseline="0" smtClean="0">
                          <a:ln>
                            <a:noFill/>
                          </a:ln>
                          <a:solidFill>
                            <a:schemeClr val="bg1"/>
                          </a:solidFill>
                          <a:effectLst/>
                          <a:latin typeface="Arial" pitchFamily="34" charset="0"/>
                        </a:rPr>
                        <a:t>Topic</a:t>
                      </a:r>
                    </a:p>
                  </a:txBody>
                  <a:tcPr marL="82124" marR="82124" marT="41061" marB="41061"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708CA1"/>
                    </a:solidFill>
                  </a:tcPr>
                </a:tc>
                <a:tc>
                  <a:txBody>
                    <a:bodyPr/>
                    <a:lstStyle/>
                    <a:p>
                      <a:pPr marL="0" marR="0" lvl="0" indent="0" algn="l" defTabSz="814388" rtl="0" eaLnBrk="0" fontAlgn="base" latinLnBrk="0" hangingPunct="0">
                        <a:lnSpc>
                          <a:spcPct val="95000"/>
                        </a:lnSpc>
                        <a:spcBef>
                          <a:spcPct val="20000"/>
                        </a:spcBef>
                        <a:spcAft>
                          <a:spcPct val="0"/>
                        </a:spcAft>
                        <a:buClr>
                          <a:srgbClr val="708CA1"/>
                        </a:buClr>
                        <a:buSzTx/>
                        <a:buFont typeface="Wingdings" pitchFamily="2" charset="2"/>
                        <a:buNone/>
                        <a:tabLst/>
                      </a:pPr>
                      <a:r>
                        <a:rPr kumimoji="0" lang="en-US" sz="1800" b="0" i="0" u="none" strike="noStrike" cap="none" normalizeH="0" baseline="0" dirty="0" smtClean="0">
                          <a:ln>
                            <a:noFill/>
                          </a:ln>
                          <a:solidFill>
                            <a:schemeClr val="tx1"/>
                          </a:solidFill>
                          <a:effectLst/>
                          <a:latin typeface="Arial" pitchFamily="34" charset="0"/>
                        </a:rPr>
                        <a:t>Comprehensive overview of the CCNA curricula, CCNA Discovery and CCNA Exploration</a:t>
                      </a:r>
                      <a:r>
                        <a:rPr kumimoji="0" lang="en-US" sz="1400" b="0" i="0" u="none" strike="noStrike" cap="none" normalizeH="0" baseline="0" dirty="0" smtClean="0">
                          <a:ln>
                            <a:noFill/>
                          </a:ln>
                          <a:solidFill>
                            <a:schemeClr val="tx1"/>
                          </a:solidFill>
                          <a:effectLst/>
                          <a:latin typeface="Arial" pitchFamily="34" charset="0"/>
                        </a:rPr>
                        <a:t> </a:t>
                      </a:r>
                      <a:endParaRPr kumimoji="0" lang="en-US" sz="1800" b="0" i="0" u="none" strike="noStrike" cap="none" normalizeH="0" baseline="0" dirty="0" smtClean="0">
                        <a:ln>
                          <a:noFill/>
                        </a:ln>
                        <a:solidFill>
                          <a:schemeClr val="tx1"/>
                        </a:solidFill>
                        <a:effectLst/>
                        <a:latin typeface="Arial" pitchFamily="34" charset="0"/>
                      </a:endParaRPr>
                    </a:p>
                  </a:txBody>
                  <a:tcPr marL="82124" marR="82124" marT="41061" marB="41061"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r>
              <a:tr h="812800">
                <a:tc>
                  <a:txBody>
                    <a:bodyPr/>
                    <a:lstStyle/>
                    <a:p>
                      <a:pPr marL="0" marR="0" lvl="0" indent="0" algn="l" defTabSz="814388" rtl="0" eaLnBrk="0" fontAlgn="base" latinLnBrk="0" hangingPunct="0">
                        <a:lnSpc>
                          <a:spcPct val="95000"/>
                        </a:lnSpc>
                        <a:spcBef>
                          <a:spcPct val="50000"/>
                        </a:spcBef>
                        <a:spcAft>
                          <a:spcPct val="0"/>
                        </a:spcAft>
                        <a:buClr>
                          <a:srgbClr val="708CA1"/>
                        </a:buClr>
                        <a:buSzTx/>
                        <a:buFont typeface="Wingdings" pitchFamily="2" charset="2"/>
                        <a:buNone/>
                        <a:tabLst/>
                      </a:pPr>
                      <a:r>
                        <a:rPr kumimoji="0" lang="en-US" sz="1800" b="0" i="0" u="none" strike="noStrike" cap="none" normalizeH="0" baseline="0" smtClean="0">
                          <a:ln>
                            <a:noFill/>
                          </a:ln>
                          <a:solidFill>
                            <a:schemeClr val="bg1"/>
                          </a:solidFill>
                          <a:effectLst/>
                          <a:latin typeface="Arial" pitchFamily="34" charset="0"/>
                        </a:rPr>
                        <a:t>Content Date </a:t>
                      </a:r>
                    </a:p>
                  </a:txBody>
                  <a:tcPr marL="82124" marR="82124" marT="41061" marB="41061"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708CA1"/>
                    </a:solidFill>
                  </a:tcPr>
                </a:tc>
                <a:tc>
                  <a:txBody>
                    <a:bodyPr/>
                    <a:lstStyle/>
                    <a:p>
                      <a:pPr marL="0" marR="0" lvl="0" indent="0" algn="l" defTabSz="814388" rtl="0" eaLnBrk="0" fontAlgn="base" latinLnBrk="0" hangingPunct="0">
                        <a:lnSpc>
                          <a:spcPct val="95000"/>
                        </a:lnSpc>
                        <a:spcBef>
                          <a:spcPct val="50000"/>
                        </a:spcBef>
                        <a:spcAft>
                          <a:spcPct val="0"/>
                        </a:spcAft>
                        <a:buClr>
                          <a:srgbClr val="708CA1"/>
                        </a:buClr>
                        <a:buSzTx/>
                        <a:buFont typeface="Wingdings" pitchFamily="2" charset="2"/>
                        <a:buNone/>
                        <a:tabLst/>
                      </a:pPr>
                      <a:r>
                        <a:rPr kumimoji="0" lang="en-US" sz="1800" b="0" i="0" u="none" strike="noStrike" cap="none" normalizeH="0" baseline="0" dirty="0" smtClean="0">
                          <a:ln>
                            <a:noFill/>
                          </a:ln>
                          <a:solidFill>
                            <a:schemeClr val="tx1"/>
                          </a:solidFill>
                          <a:effectLst/>
                          <a:latin typeface="Arial" pitchFamily="34" charset="0"/>
                        </a:rPr>
                        <a:t>Last updated June 2011</a:t>
                      </a:r>
                    </a:p>
                  </a:txBody>
                  <a:tcPr marL="82124" marR="82124" marT="41061" marB="41061"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r>
              <a:tr h="1920875">
                <a:tc>
                  <a:txBody>
                    <a:bodyPr/>
                    <a:lstStyle/>
                    <a:p>
                      <a:pPr marL="0" marR="0" lvl="0" indent="0" algn="l" defTabSz="814388" rtl="0" eaLnBrk="0" fontAlgn="base" latinLnBrk="0" hangingPunct="0">
                        <a:lnSpc>
                          <a:spcPct val="95000"/>
                        </a:lnSpc>
                        <a:spcBef>
                          <a:spcPct val="50000"/>
                        </a:spcBef>
                        <a:spcAft>
                          <a:spcPct val="0"/>
                        </a:spcAft>
                        <a:buClr>
                          <a:srgbClr val="708CA1"/>
                        </a:buClr>
                        <a:buSzTx/>
                        <a:buFont typeface="Wingdings" pitchFamily="2" charset="2"/>
                        <a:buNone/>
                        <a:tabLst/>
                      </a:pPr>
                      <a:r>
                        <a:rPr kumimoji="0" lang="en-US" sz="1800" b="0" i="0" u="none" strike="noStrike" cap="none" normalizeH="0" baseline="0" smtClean="0">
                          <a:ln>
                            <a:noFill/>
                          </a:ln>
                          <a:solidFill>
                            <a:schemeClr val="bg1"/>
                          </a:solidFill>
                          <a:effectLst/>
                          <a:latin typeface="Arial" pitchFamily="34" charset="0"/>
                        </a:rPr>
                        <a:t>Presentation Tips</a:t>
                      </a:r>
                    </a:p>
                  </a:txBody>
                  <a:tcPr marL="82124" marR="82124" marT="41061" marB="41061"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708CA1"/>
                    </a:solidFill>
                  </a:tcPr>
                </a:tc>
                <a:tc>
                  <a:txBody>
                    <a:bodyPr/>
                    <a:lstStyle/>
                    <a:p>
                      <a:pPr marL="381000" marR="0" lvl="0" indent="-381000" algn="l" defTabSz="814388" rtl="0" eaLnBrk="0" fontAlgn="base" latinLnBrk="0" hangingPunct="0">
                        <a:lnSpc>
                          <a:spcPct val="95000"/>
                        </a:lnSpc>
                        <a:spcBef>
                          <a:spcPct val="20000"/>
                        </a:spcBef>
                        <a:spcAft>
                          <a:spcPct val="0"/>
                        </a:spcAft>
                        <a:buClr>
                          <a:schemeClr val="tx1"/>
                        </a:buClr>
                        <a:buSzTx/>
                        <a:buFontTx/>
                        <a:buAutoNum type="arabicPeriod"/>
                        <a:tabLst/>
                      </a:pPr>
                      <a:r>
                        <a:rPr kumimoji="0" lang="en-US" sz="1800" b="0" i="0" u="none" strike="noStrike" cap="none" normalizeH="0" baseline="0" dirty="0" smtClean="0">
                          <a:ln>
                            <a:noFill/>
                          </a:ln>
                          <a:solidFill>
                            <a:schemeClr val="tx1"/>
                          </a:solidFill>
                          <a:effectLst/>
                          <a:latin typeface="Arial" pitchFamily="34" charset="0"/>
                        </a:rPr>
                        <a:t>Please tailor this presentation to your goals, audience, and time constraints</a:t>
                      </a:r>
                    </a:p>
                    <a:p>
                      <a:pPr marL="381000" marR="0" lvl="0" indent="-381000" algn="l" defTabSz="814388" rtl="0" eaLnBrk="0" fontAlgn="base" latinLnBrk="0" hangingPunct="0">
                        <a:lnSpc>
                          <a:spcPct val="95000"/>
                        </a:lnSpc>
                        <a:spcBef>
                          <a:spcPct val="20000"/>
                        </a:spcBef>
                        <a:spcAft>
                          <a:spcPct val="0"/>
                        </a:spcAft>
                        <a:buClr>
                          <a:schemeClr val="tx1"/>
                        </a:buClr>
                        <a:buSzTx/>
                        <a:buFontTx/>
                        <a:buAutoNum type="arabicPeriod"/>
                        <a:tabLst/>
                      </a:pPr>
                      <a:r>
                        <a:rPr kumimoji="0" lang="en-US" sz="1800" b="0" i="0" u="none" strike="noStrike" cap="none" normalizeH="0" baseline="0" dirty="0" smtClean="0">
                          <a:ln>
                            <a:noFill/>
                          </a:ln>
                          <a:solidFill>
                            <a:schemeClr val="tx1"/>
                          </a:solidFill>
                          <a:effectLst/>
                          <a:latin typeface="Arial" pitchFamily="34" charset="0"/>
                        </a:rPr>
                        <a:t>Notes are provided on many slides in this presentation to identify key speaking points and provide additional background</a:t>
                      </a:r>
                    </a:p>
                    <a:p>
                      <a:pPr marL="381000" marR="0" lvl="0" indent="-381000" algn="l" defTabSz="814388" rtl="0" eaLnBrk="0" fontAlgn="base" latinLnBrk="0" hangingPunct="0">
                        <a:lnSpc>
                          <a:spcPct val="95000"/>
                        </a:lnSpc>
                        <a:spcBef>
                          <a:spcPct val="20000"/>
                        </a:spcBef>
                        <a:spcAft>
                          <a:spcPct val="0"/>
                        </a:spcAft>
                        <a:buClr>
                          <a:schemeClr val="tx1"/>
                        </a:buClr>
                        <a:buSzTx/>
                        <a:buFontTx/>
                        <a:buAutoNum type="arabicPeriod"/>
                        <a:tabLst/>
                      </a:pPr>
                      <a:r>
                        <a:rPr kumimoji="0" lang="en-US" sz="1800" b="0" i="0" u="none" strike="noStrike" cap="none" normalizeH="0" baseline="0" dirty="0" smtClean="0">
                          <a:ln>
                            <a:noFill/>
                          </a:ln>
                          <a:solidFill>
                            <a:schemeClr val="tx1"/>
                          </a:solidFill>
                          <a:effectLst/>
                          <a:latin typeface="Arial" pitchFamily="34" charset="0"/>
                        </a:rPr>
                        <a:t>As some of the slides are animated, this presentation is </a:t>
                      </a:r>
                      <a:r>
                        <a:rPr kumimoji="0" lang="en-US" sz="1800" b="0" i="0" u="none" strike="noStrike" cap="none" normalizeH="0" baseline="0" dirty="0" smtClean="0">
                          <a:ln>
                            <a:noFill/>
                          </a:ln>
                          <a:solidFill>
                            <a:schemeClr val="accent2"/>
                          </a:solidFill>
                          <a:effectLst/>
                          <a:latin typeface="Arial" pitchFamily="34" charset="0"/>
                        </a:rPr>
                        <a:t>best viewed in slideshow mode</a:t>
                      </a:r>
                    </a:p>
                    <a:p>
                      <a:pPr marL="381000" marR="0" lvl="0" indent="-381000" algn="l" defTabSz="814388" rtl="0" eaLnBrk="0" fontAlgn="base" latinLnBrk="0" hangingPunct="0">
                        <a:lnSpc>
                          <a:spcPct val="95000"/>
                        </a:lnSpc>
                        <a:spcBef>
                          <a:spcPct val="50000"/>
                        </a:spcBef>
                        <a:spcAft>
                          <a:spcPct val="0"/>
                        </a:spcAft>
                        <a:buClr>
                          <a:srgbClr val="708CA1"/>
                        </a:buClr>
                        <a:buSzTx/>
                        <a:buFont typeface="Wingdings" pitchFamily="2" charset="2"/>
                        <a:buNone/>
                        <a:tabLst/>
                      </a:pPr>
                      <a:endParaRPr kumimoji="0" lang="en-US" sz="1800" b="0" i="0" u="none" strike="noStrike" cap="none" normalizeH="0" baseline="0" dirty="0" smtClean="0">
                        <a:ln>
                          <a:noFill/>
                        </a:ln>
                        <a:solidFill>
                          <a:schemeClr val="tx1"/>
                        </a:solidFill>
                        <a:effectLst/>
                        <a:latin typeface="Arial" pitchFamily="34" charset="0"/>
                      </a:endParaRPr>
                    </a:p>
                  </a:txBody>
                  <a:tcPr marL="82124" marR="82124" marT="41061" marB="41061"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EAEAEA"/>
                    </a:solidFill>
                  </a:tcPr>
                </a:tc>
              </a:tr>
            </a:tbl>
          </a:graphicData>
        </a:graphic>
      </p:graphicFrame>
    </p:spTree>
  </p:cSld>
  <p:clrMapOvr>
    <a:masterClrMapping/>
  </p:clrMapOvr>
  <p:transition>
    <p:wipe dir="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34" descr="qa1"/>
          <p:cNvPicPr>
            <a:picLocks noChangeAspect="1" noChangeArrowheads="1"/>
          </p:cNvPicPr>
          <p:nvPr/>
        </p:nvPicPr>
        <p:blipFill>
          <a:blip r:embed="rId3" cstate="screen"/>
          <a:srcRect/>
          <a:stretch>
            <a:fillRect/>
          </a:stretch>
        </p:blipFill>
        <p:spPr bwMode="auto">
          <a:xfrm>
            <a:off x="0" y="1600200"/>
            <a:ext cx="9144000" cy="3175000"/>
          </a:xfrm>
          <a:prstGeom prst="rect">
            <a:avLst/>
          </a:prstGeom>
          <a:noFill/>
          <a:ln w="9525">
            <a:noFill/>
            <a:miter lim="800000"/>
            <a:headEnd/>
            <a:tailEnd/>
          </a:ln>
        </p:spPr>
      </p:pic>
      <p:sp>
        <p:nvSpPr>
          <p:cNvPr id="15363" name="Rectangle 31"/>
          <p:cNvSpPr>
            <a:spLocks noChangeArrowheads="1"/>
          </p:cNvSpPr>
          <p:nvPr/>
        </p:nvSpPr>
        <p:spPr bwMode="auto">
          <a:xfrm>
            <a:off x="0" y="0"/>
            <a:ext cx="9144000" cy="1600200"/>
          </a:xfrm>
          <a:prstGeom prst="rect">
            <a:avLst/>
          </a:prstGeom>
          <a:solidFill>
            <a:schemeClr val="bg1"/>
          </a:solidFill>
          <a:ln w="9525" algn="ctr">
            <a:noFill/>
            <a:miter lim="800000"/>
            <a:headEnd/>
            <a:tailEnd/>
          </a:ln>
        </p:spPr>
        <p:txBody>
          <a:bodyPr wrap="none" lIns="82124" tIns="41061" rIns="82124" bIns="41061" anchor="ctr">
            <a:spAutoFit/>
          </a:bodyPr>
          <a:lstStyle/>
          <a:p>
            <a:pPr algn="ctr" eaLnBrk="0" hangingPunct="0">
              <a:lnSpc>
                <a:spcPct val="90000"/>
              </a:lnSpc>
            </a:pPr>
            <a:endParaRPr lang="en-US"/>
          </a:p>
        </p:txBody>
      </p:sp>
      <p:sp>
        <p:nvSpPr>
          <p:cNvPr id="15364" name="Rectangle 14"/>
          <p:cNvSpPr>
            <a:spLocks noGrp="1" noChangeArrowheads="1"/>
          </p:cNvSpPr>
          <p:nvPr>
            <p:ph type="title" idx="4294967295"/>
          </p:nvPr>
        </p:nvSpPr>
        <p:spPr>
          <a:xfrm>
            <a:off x="636588" y="2770188"/>
            <a:ext cx="2852737" cy="838200"/>
          </a:xfrm>
        </p:spPr>
        <p:txBody>
          <a:bodyPr anchor="ctr"/>
          <a:lstStyle/>
          <a:p>
            <a:pPr eaLnBrk="1" hangingPunct="1"/>
            <a:r>
              <a:rPr lang="en-US" sz="3000" b="0" smtClean="0">
                <a:solidFill>
                  <a:srgbClr val="FFFFFF"/>
                </a:solidFill>
              </a:rPr>
              <a:t>CCNA Curricula Overview</a:t>
            </a:r>
          </a:p>
        </p:txBody>
      </p:sp>
    </p:spTree>
  </p:cSld>
  <p:clrMapOvr>
    <a:masterClrMapping/>
  </p:clrMapOvr>
  <p:transition>
    <p:wipe dir="r"/>
  </p:transition>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p:cNvSpPr>
            <a:spLocks noChangeArrowheads="1"/>
          </p:cNvSpPr>
          <p:nvPr/>
        </p:nvSpPr>
        <p:spPr bwMode="auto">
          <a:xfrm>
            <a:off x="358775" y="6486525"/>
            <a:ext cx="8350250" cy="549275"/>
          </a:xfrm>
          <a:prstGeom prst="rect">
            <a:avLst/>
          </a:prstGeom>
          <a:gradFill rotWithShape="1">
            <a:gsLst>
              <a:gs pos="0">
                <a:srgbClr val="708CA1">
                  <a:alpha val="56998"/>
                </a:srgbClr>
              </a:gs>
              <a:gs pos="100000">
                <a:srgbClr val="819AAC">
                  <a:alpha val="0"/>
                </a:srgbClr>
              </a:gs>
            </a:gsLst>
            <a:lin ang="5400000" scaled="1"/>
          </a:gradFill>
          <a:ln w="38100" algn="ctr">
            <a:noFill/>
            <a:miter lim="800000"/>
            <a:headEnd/>
            <a:tailEnd/>
          </a:ln>
        </p:spPr>
        <p:txBody>
          <a:bodyPr lIns="82124" tIns="41061" rIns="82124" bIns="41061" anchor="ctr"/>
          <a:lstStyle/>
          <a:p>
            <a:pPr algn="ctr"/>
            <a:endParaRPr lang="en-US" sz="1800"/>
          </a:p>
        </p:txBody>
      </p:sp>
      <p:sp>
        <p:nvSpPr>
          <p:cNvPr id="107523" name="Rectangle 6"/>
          <p:cNvSpPr>
            <a:spLocks noChangeArrowheads="1"/>
          </p:cNvSpPr>
          <p:nvPr/>
        </p:nvSpPr>
        <p:spPr bwMode="auto">
          <a:xfrm rot="-5400000">
            <a:off x="4108450" y="1822450"/>
            <a:ext cx="927100" cy="9144000"/>
          </a:xfrm>
          <a:prstGeom prst="rect">
            <a:avLst/>
          </a:prstGeom>
          <a:gradFill rotWithShape="1">
            <a:gsLst>
              <a:gs pos="0">
                <a:schemeClr val="bg1"/>
              </a:gs>
              <a:gs pos="100000">
                <a:srgbClr val="495B6A">
                  <a:alpha val="0"/>
                </a:srgbClr>
              </a:gs>
            </a:gsLst>
            <a:lin ang="0" scaled="1"/>
          </a:gradFill>
          <a:ln w="9525" algn="ctr">
            <a:noFill/>
            <a:miter lim="800000"/>
            <a:headEnd/>
            <a:tailEnd/>
          </a:ln>
        </p:spPr>
        <p:txBody>
          <a:bodyPr lIns="73025" tIns="36511" rIns="73025" bIns="36511" anchor="ctr"/>
          <a:lstStyle/>
          <a:p>
            <a:pPr algn="ctr"/>
            <a:endParaRPr lang="en-US" sz="1800"/>
          </a:p>
        </p:txBody>
      </p:sp>
      <p:sp>
        <p:nvSpPr>
          <p:cNvPr id="107524" name="Rectangle 6"/>
          <p:cNvSpPr>
            <a:spLocks noChangeArrowheads="1"/>
          </p:cNvSpPr>
          <p:nvPr/>
        </p:nvSpPr>
        <p:spPr bwMode="auto">
          <a:xfrm rot="-5400000">
            <a:off x="2762250" y="476250"/>
            <a:ext cx="3619500" cy="9144000"/>
          </a:xfrm>
          <a:prstGeom prst="rect">
            <a:avLst/>
          </a:prstGeom>
          <a:gradFill rotWithShape="1">
            <a:gsLst>
              <a:gs pos="0">
                <a:srgbClr val="9EC5E6">
                  <a:alpha val="79999"/>
                </a:srgbClr>
              </a:gs>
              <a:gs pos="100000">
                <a:srgbClr val="495B6A">
                  <a:alpha val="0"/>
                </a:srgbClr>
              </a:gs>
            </a:gsLst>
            <a:lin ang="0" scaled="1"/>
          </a:gradFill>
          <a:ln w="9525" algn="ctr">
            <a:noFill/>
            <a:miter lim="800000"/>
            <a:headEnd/>
            <a:tailEnd/>
          </a:ln>
        </p:spPr>
        <p:txBody>
          <a:bodyPr lIns="73025" tIns="36511" rIns="73025" bIns="36511" anchor="ctr"/>
          <a:lstStyle/>
          <a:p>
            <a:pPr algn="ctr"/>
            <a:endParaRPr lang="en-US" sz="1800"/>
          </a:p>
        </p:txBody>
      </p:sp>
      <p:sp>
        <p:nvSpPr>
          <p:cNvPr id="107525" name="Rectangle 38"/>
          <p:cNvSpPr>
            <a:spLocks noGrp="1" noChangeArrowheads="1"/>
          </p:cNvSpPr>
          <p:nvPr>
            <p:ph type="title" idx="4294967295"/>
          </p:nvPr>
        </p:nvSpPr>
        <p:spPr/>
        <p:txBody>
          <a:bodyPr/>
          <a:lstStyle/>
          <a:p>
            <a:r>
              <a:rPr lang="en-US" smtClean="0"/>
              <a:t>Broad and Deep Talent Gap</a:t>
            </a:r>
          </a:p>
        </p:txBody>
      </p:sp>
      <p:sp>
        <p:nvSpPr>
          <p:cNvPr id="107526" name="Rectangle 25"/>
          <p:cNvSpPr>
            <a:spLocks noChangeArrowheads="1"/>
          </p:cNvSpPr>
          <p:nvPr/>
        </p:nvSpPr>
        <p:spPr bwMode="auto">
          <a:xfrm>
            <a:off x="655638" y="1123950"/>
            <a:ext cx="8145462" cy="814388"/>
          </a:xfrm>
          <a:prstGeom prst="rect">
            <a:avLst/>
          </a:prstGeom>
          <a:noFill/>
          <a:ln w="9525">
            <a:noFill/>
            <a:miter lim="800000"/>
            <a:headEnd/>
            <a:tailEnd/>
          </a:ln>
        </p:spPr>
        <p:txBody>
          <a:bodyPr lIns="82124" tIns="41061" rIns="82124" bIns="41061"/>
          <a:lstStyle/>
          <a:p>
            <a:pPr defTabSz="814388" eaLnBrk="0" hangingPunct="0">
              <a:lnSpc>
                <a:spcPct val="90000"/>
              </a:lnSpc>
              <a:tabLst>
                <a:tab pos="4459288" algn="l"/>
              </a:tabLst>
            </a:pPr>
            <a:r>
              <a:rPr lang="en-US"/>
              <a:t>The Gap of Skilled Networking Professionals Is</a:t>
            </a:r>
            <a:br>
              <a:rPr lang="en-US"/>
            </a:br>
            <a:r>
              <a:rPr lang="en-US"/>
              <a:t>Estimated to be About 3 Million in 2012</a:t>
            </a:r>
          </a:p>
        </p:txBody>
      </p:sp>
      <p:sp>
        <p:nvSpPr>
          <p:cNvPr id="107527" name="Rectangle 8"/>
          <p:cNvSpPr>
            <a:spLocks noChangeArrowheads="1"/>
          </p:cNvSpPr>
          <p:nvPr/>
        </p:nvSpPr>
        <p:spPr bwMode="auto">
          <a:xfrm>
            <a:off x="230188" y="6248400"/>
            <a:ext cx="8674100" cy="209550"/>
          </a:xfrm>
          <a:prstGeom prst="rect">
            <a:avLst/>
          </a:prstGeom>
          <a:gradFill rotWithShape="1">
            <a:gsLst>
              <a:gs pos="0">
                <a:schemeClr val="tx1">
                  <a:alpha val="45000"/>
                </a:schemeClr>
              </a:gs>
              <a:gs pos="100000">
                <a:schemeClr val="bg1">
                  <a:alpha val="0"/>
                </a:schemeClr>
              </a:gs>
            </a:gsLst>
            <a:path path="shape">
              <a:fillToRect l="50000" t="50000" r="50000" b="50000"/>
            </a:path>
          </a:gradFill>
          <a:ln w="9525" algn="ctr">
            <a:noFill/>
            <a:miter lim="800000"/>
            <a:headEnd/>
            <a:tailEnd/>
          </a:ln>
        </p:spPr>
        <p:txBody>
          <a:bodyPr wrap="none" lIns="73025" tIns="36511" rIns="73025" bIns="36511" anchor="ctr"/>
          <a:lstStyle/>
          <a:p>
            <a:pPr algn="ctr"/>
            <a:endParaRPr lang="en-US" sz="1800"/>
          </a:p>
        </p:txBody>
      </p:sp>
      <p:sp>
        <p:nvSpPr>
          <p:cNvPr id="107528" name="Rectangle 6"/>
          <p:cNvSpPr>
            <a:spLocks noChangeArrowheads="1"/>
          </p:cNvSpPr>
          <p:nvPr/>
        </p:nvSpPr>
        <p:spPr bwMode="auto">
          <a:xfrm rot="16200000" flipV="1">
            <a:off x="2554287" y="204788"/>
            <a:ext cx="3959225" cy="8350250"/>
          </a:xfrm>
          <a:prstGeom prst="rect">
            <a:avLst/>
          </a:prstGeom>
          <a:gradFill rotWithShape="1">
            <a:gsLst>
              <a:gs pos="0">
                <a:srgbClr val="708CA1">
                  <a:alpha val="39998"/>
                </a:srgbClr>
              </a:gs>
              <a:gs pos="100000">
                <a:srgbClr val="495B6A">
                  <a:alpha val="0"/>
                </a:srgbClr>
              </a:gs>
            </a:gsLst>
            <a:lin ang="0" scaled="1"/>
          </a:gradFill>
          <a:ln w="9525" algn="ctr">
            <a:noFill/>
            <a:miter lim="800000"/>
            <a:headEnd/>
            <a:tailEnd/>
          </a:ln>
        </p:spPr>
        <p:txBody>
          <a:bodyPr lIns="73025" tIns="36511" rIns="73025" bIns="36511" anchor="ctr"/>
          <a:lstStyle/>
          <a:p>
            <a:pPr algn="ctr"/>
            <a:endParaRPr lang="en-US" sz="1800"/>
          </a:p>
        </p:txBody>
      </p:sp>
      <p:sp>
        <p:nvSpPr>
          <p:cNvPr id="107529" name="Rectangle 28"/>
          <p:cNvSpPr>
            <a:spLocks noChangeArrowheads="1"/>
          </p:cNvSpPr>
          <p:nvPr/>
        </p:nvSpPr>
        <p:spPr bwMode="auto">
          <a:xfrm flipV="1">
            <a:off x="358775" y="6162675"/>
            <a:ext cx="8350250" cy="190500"/>
          </a:xfrm>
          <a:prstGeom prst="rect">
            <a:avLst/>
          </a:prstGeom>
          <a:solidFill>
            <a:srgbClr val="708CA1"/>
          </a:solidFill>
          <a:ln w="38100" algn="ctr">
            <a:noFill/>
            <a:miter lim="800000"/>
            <a:headEnd/>
            <a:tailEnd/>
          </a:ln>
        </p:spPr>
        <p:txBody>
          <a:bodyPr lIns="82124" tIns="41061" rIns="82124" bIns="41061" anchor="ctr"/>
          <a:lstStyle/>
          <a:p>
            <a:pPr algn="ctr"/>
            <a:endParaRPr lang="en-US" sz="1800"/>
          </a:p>
        </p:txBody>
      </p:sp>
      <p:sp>
        <p:nvSpPr>
          <p:cNvPr id="107530" name="Rectangle 5"/>
          <p:cNvSpPr>
            <a:spLocks noChangeArrowheads="1"/>
          </p:cNvSpPr>
          <p:nvPr/>
        </p:nvSpPr>
        <p:spPr bwMode="auto">
          <a:xfrm>
            <a:off x="655638" y="6423025"/>
            <a:ext cx="6992937" cy="298450"/>
          </a:xfrm>
          <a:prstGeom prst="rect">
            <a:avLst/>
          </a:prstGeom>
          <a:noFill/>
          <a:ln w="9525">
            <a:noFill/>
            <a:miter lim="800000"/>
            <a:headEnd/>
            <a:tailEnd/>
          </a:ln>
        </p:spPr>
        <p:txBody>
          <a:bodyPr lIns="80962" tIns="41275" rIns="80962" bIns="41275" anchor="b">
            <a:spAutoFit/>
          </a:bodyPr>
          <a:lstStyle/>
          <a:p>
            <a:pPr defTabSz="804863" eaLnBrk="0" hangingPunct="0">
              <a:spcBef>
                <a:spcPct val="50000"/>
              </a:spcBef>
            </a:pPr>
            <a:r>
              <a:rPr lang="en-US" sz="1400"/>
              <a:t>Source: IDC Skill Gaps Research and Bain 2007 Global Job Market Analysis</a:t>
            </a:r>
          </a:p>
        </p:txBody>
      </p:sp>
      <p:pic>
        <p:nvPicPr>
          <p:cNvPr id="107531" name="Picture 4" descr="Map yellow NA"/>
          <p:cNvPicPr>
            <a:picLocks noChangeAspect="1" noChangeArrowheads="1"/>
          </p:cNvPicPr>
          <p:nvPr/>
        </p:nvPicPr>
        <p:blipFill>
          <a:blip r:embed="rId3" cstate="screen"/>
          <a:srcRect l="1292" r="1508"/>
          <a:stretch>
            <a:fillRect/>
          </a:stretch>
        </p:blipFill>
        <p:spPr bwMode="auto">
          <a:xfrm>
            <a:off x="1182688" y="2947988"/>
            <a:ext cx="6702425" cy="2794000"/>
          </a:xfrm>
          <a:prstGeom prst="rect">
            <a:avLst/>
          </a:prstGeom>
          <a:noFill/>
          <a:ln w="9525">
            <a:noFill/>
            <a:miter lim="800000"/>
            <a:headEnd/>
            <a:tailEnd/>
          </a:ln>
        </p:spPr>
      </p:pic>
      <p:sp>
        <p:nvSpPr>
          <p:cNvPr id="107532" name="Oval 59"/>
          <p:cNvSpPr>
            <a:spLocks noChangeArrowheads="1"/>
          </p:cNvSpPr>
          <p:nvPr/>
        </p:nvSpPr>
        <p:spPr bwMode="auto">
          <a:xfrm>
            <a:off x="3279775" y="5005388"/>
            <a:ext cx="88900" cy="88900"/>
          </a:xfrm>
          <a:prstGeom prst="ellipse">
            <a:avLst/>
          </a:prstGeom>
          <a:solidFill>
            <a:srgbClr val="204962">
              <a:alpha val="34901"/>
            </a:srgbClr>
          </a:solidFill>
          <a:ln w="25400" algn="ctr">
            <a:solidFill>
              <a:srgbClr val="FFFFFF">
                <a:alpha val="50195"/>
              </a:srgbClr>
            </a:solidFill>
            <a:round/>
            <a:headEnd/>
            <a:tailEnd/>
          </a:ln>
        </p:spPr>
        <p:txBody>
          <a:bodyPr wrap="none" lIns="82124" tIns="41061" rIns="82124" bIns="41061" anchor="ctr"/>
          <a:lstStyle/>
          <a:p>
            <a:pPr algn="ctr" eaLnBrk="0" hangingPunct="0">
              <a:lnSpc>
                <a:spcPct val="90000"/>
              </a:lnSpc>
            </a:pPr>
            <a:endParaRPr lang="en-US"/>
          </a:p>
        </p:txBody>
      </p:sp>
      <p:sp>
        <p:nvSpPr>
          <p:cNvPr id="107533" name="Rectangle 12"/>
          <p:cNvSpPr>
            <a:spLocks noChangeArrowheads="1"/>
          </p:cNvSpPr>
          <p:nvPr/>
        </p:nvSpPr>
        <p:spPr bwMode="auto">
          <a:xfrm>
            <a:off x="793750" y="5627688"/>
            <a:ext cx="1755775" cy="431800"/>
          </a:xfrm>
          <a:prstGeom prst="rect">
            <a:avLst/>
          </a:prstGeom>
          <a:noFill/>
          <a:ln w="3175" algn="ctr">
            <a:noFill/>
            <a:miter lim="800000"/>
            <a:headEnd/>
            <a:tailEnd/>
          </a:ln>
        </p:spPr>
        <p:txBody>
          <a:bodyPr lIns="0" tIns="0" rIns="0" bIns="0" anchor="ctr">
            <a:spAutoFit/>
          </a:bodyPr>
          <a:lstStyle/>
          <a:p>
            <a:pPr marL="457200" indent="-457200" algn="ctr" defTabSz="814388" eaLnBrk="0" hangingPunct="0">
              <a:buClr>
                <a:schemeClr val="tx2"/>
              </a:buClr>
              <a:buSzPct val="100000"/>
            </a:pPr>
            <a:r>
              <a:rPr lang="en-US" sz="1400">
                <a:cs typeface="Arial" pitchFamily="34" charset="0"/>
              </a:rPr>
              <a:t>Latin America</a:t>
            </a:r>
          </a:p>
          <a:p>
            <a:pPr marL="457200" indent="-457200" algn="ctr" defTabSz="814388" eaLnBrk="0" hangingPunct="0">
              <a:buClr>
                <a:schemeClr val="tx2"/>
              </a:buClr>
              <a:buSzPct val="100000"/>
            </a:pPr>
            <a:r>
              <a:rPr lang="en-US" sz="1400">
                <a:cs typeface="Arial" pitchFamily="34" charset="0"/>
              </a:rPr>
              <a:t>Market Need: 216,000</a:t>
            </a:r>
          </a:p>
        </p:txBody>
      </p:sp>
      <p:sp>
        <p:nvSpPr>
          <p:cNvPr id="107534" name="Freeform 1390"/>
          <p:cNvSpPr>
            <a:spLocks noChangeArrowheads="1"/>
          </p:cNvSpPr>
          <p:nvPr/>
        </p:nvSpPr>
        <p:spPr bwMode="auto">
          <a:xfrm>
            <a:off x="1665288" y="5049838"/>
            <a:ext cx="1658937" cy="561975"/>
          </a:xfrm>
          <a:custGeom>
            <a:avLst/>
            <a:gdLst>
              <a:gd name="T0" fmla="*/ 0 w 1728061"/>
              <a:gd name="T1" fmla="*/ 1872951 h 503695"/>
              <a:gd name="T2" fmla="*/ 0 w 1728061"/>
              <a:gd name="T3" fmla="*/ 0 h 503695"/>
              <a:gd name="T4" fmla="*/ 1058395 w 1728061"/>
              <a:gd name="T5" fmla="*/ 0 h 503695"/>
              <a:gd name="T6" fmla="*/ 0 60000 65536"/>
              <a:gd name="T7" fmla="*/ 0 60000 65536"/>
              <a:gd name="T8" fmla="*/ 0 60000 65536"/>
              <a:gd name="T9" fmla="*/ 0 w 1728061"/>
              <a:gd name="T10" fmla="*/ 0 h 503695"/>
              <a:gd name="T11" fmla="*/ 1728061 w 1728061"/>
              <a:gd name="T12" fmla="*/ 503695 h 503695"/>
            </a:gdLst>
            <a:ahLst/>
            <a:cxnLst>
              <a:cxn ang="T6">
                <a:pos x="T0" y="T1"/>
              </a:cxn>
              <a:cxn ang="T7">
                <a:pos x="T2" y="T3"/>
              </a:cxn>
              <a:cxn ang="T8">
                <a:pos x="T4" y="T5"/>
              </a:cxn>
            </a:cxnLst>
            <a:rect l="T9" t="T10" r="T11" b="T12"/>
            <a:pathLst>
              <a:path w="1728061" h="503695">
                <a:moveTo>
                  <a:pt x="0" y="503695"/>
                </a:moveTo>
                <a:lnTo>
                  <a:pt x="0" y="0"/>
                </a:lnTo>
                <a:lnTo>
                  <a:pt x="1728061" y="0"/>
                </a:lnTo>
              </a:path>
            </a:pathLst>
          </a:custGeom>
          <a:noFill/>
          <a:ln w="12700">
            <a:solidFill>
              <a:srgbClr val="204962"/>
            </a:solidFill>
            <a:round/>
            <a:headEnd/>
            <a:tailEnd type="oval" w="sm" len="sm"/>
          </a:ln>
        </p:spPr>
        <p:txBody>
          <a:bodyPr wrap="none" lIns="82124" tIns="41061" rIns="82124" bIns="41061" anchor="ctr"/>
          <a:lstStyle/>
          <a:p>
            <a:endParaRPr lang="en-US"/>
          </a:p>
        </p:txBody>
      </p:sp>
      <p:sp>
        <p:nvSpPr>
          <p:cNvPr id="107535" name="Rectangle 12"/>
          <p:cNvSpPr>
            <a:spLocks noChangeArrowheads="1"/>
          </p:cNvSpPr>
          <p:nvPr/>
        </p:nvSpPr>
        <p:spPr bwMode="auto">
          <a:xfrm>
            <a:off x="812800" y="2219325"/>
            <a:ext cx="1755775" cy="430213"/>
          </a:xfrm>
          <a:prstGeom prst="rect">
            <a:avLst/>
          </a:prstGeom>
          <a:noFill/>
          <a:ln w="3175" algn="ctr">
            <a:noFill/>
            <a:miter lim="800000"/>
            <a:headEnd/>
            <a:tailEnd/>
          </a:ln>
        </p:spPr>
        <p:txBody>
          <a:bodyPr lIns="0" tIns="0" rIns="0" bIns="0" anchor="ctr">
            <a:spAutoFit/>
          </a:bodyPr>
          <a:lstStyle/>
          <a:p>
            <a:pPr defTabSz="814388" eaLnBrk="0" hangingPunct="0">
              <a:buClr>
                <a:schemeClr val="tx2"/>
              </a:buClr>
              <a:buSzPct val="100000"/>
            </a:pPr>
            <a:r>
              <a:rPr lang="en-US" sz="1400">
                <a:cs typeface="Arial" pitchFamily="34" charset="0"/>
              </a:rPr>
              <a:t>North America</a:t>
            </a:r>
            <a:br>
              <a:rPr lang="en-US" sz="1400">
                <a:cs typeface="Arial" pitchFamily="34" charset="0"/>
              </a:rPr>
            </a:br>
            <a:r>
              <a:rPr lang="en-US" sz="1400">
                <a:cs typeface="Arial" pitchFamily="34" charset="0"/>
              </a:rPr>
              <a:t>Market Need: 656,000</a:t>
            </a:r>
          </a:p>
        </p:txBody>
      </p:sp>
      <p:sp>
        <p:nvSpPr>
          <p:cNvPr id="107536" name="Oval 59"/>
          <p:cNvSpPr>
            <a:spLocks noChangeArrowheads="1"/>
          </p:cNvSpPr>
          <p:nvPr/>
        </p:nvSpPr>
        <p:spPr bwMode="auto">
          <a:xfrm>
            <a:off x="2505075" y="3729038"/>
            <a:ext cx="88900" cy="88900"/>
          </a:xfrm>
          <a:prstGeom prst="ellipse">
            <a:avLst/>
          </a:prstGeom>
          <a:solidFill>
            <a:srgbClr val="204962">
              <a:alpha val="34901"/>
            </a:srgbClr>
          </a:solidFill>
          <a:ln w="25400" algn="ctr">
            <a:solidFill>
              <a:srgbClr val="FFFFFF">
                <a:alpha val="50195"/>
              </a:srgbClr>
            </a:solidFill>
            <a:round/>
            <a:headEnd/>
            <a:tailEnd/>
          </a:ln>
        </p:spPr>
        <p:txBody>
          <a:bodyPr wrap="none" lIns="82124" tIns="41061" rIns="82124" bIns="41061" anchor="ctr"/>
          <a:lstStyle/>
          <a:p>
            <a:pPr algn="ctr" eaLnBrk="0" hangingPunct="0">
              <a:lnSpc>
                <a:spcPct val="90000"/>
              </a:lnSpc>
            </a:pPr>
            <a:endParaRPr lang="en-US"/>
          </a:p>
        </p:txBody>
      </p:sp>
      <p:sp>
        <p:nvSpPr>
          <p:cNvPr id="107537" name="Freeform 1393"/>
          <p:cNvSpPr>
            <a:spLocks noChangeArrowheads="1"/>
          </p:cNvSpPr>
          <p:nvPr/>
        </p:nvSpPr>
        <p:spPr bwMode="auto">
          <a:xfrm flipV="1">
            <a:off x="1665288" y="2719388"/>
            <a:ext cx="884237" cy="1052512"/>
          </a:xfrm>
          <a:custGeom>
            <a:avLst/>
            <a:gdLst>
              <a:gd name="T0" fmla="*/ 0 w 1728061"/>
              <a:gd name="T1" fmla="*/ 2147483647 h 503695"/>
              <a:gd name="T2" fmla="*/ 0 w 1728061"/>
              <a:gd name="T3" fmla="*/ 0 h 503695"/>
              <a:gd name="T4" fmla="*/ 556 w 1728061"/>
              <a:gd name="T5" fmla="*/ 0 h 503695"/>
              <a:gd name="T6" fmla="*/ 0 60000 65536"/>
              <a:gd name="T7" fmla="*/ 0 60000 65536"/>
              <a:gd name="T8" fmla="*/ 0 60000 65536"/>
              <a:gd name="T9" fmla="*/ 0 w 1728061"/>
              <a:gd name="T10" fmla="*/ 0 h 503695"/>
              <a:gd name="T11" fmla="*/ 1728061 w 1728061"/>
              <a:gd name="T12" fmla="*/ 503695 h 503695"/>
            </a:gdLst>
            <a:ahLst/>
            <a:cxnLst>
              <a:cxn ang="T6">
                <a:pos x="T0" y="T1"/>
              </a:cxn>
              <a:cxn ang="T7">
                <a:pos x="T2" y="T3"/>
              </a:cxn>
              <a:cxn ang="T8">
                <a:pos x="T4" y="T5"/>
              </a:cxn>
            </a:cxnLst>
            <a:rect l="T9" t="T10" r="T11" b="T12"/>
            <a:pathLst>
              <a:path w="1728061" h="503695">
                <a:moveTo>
                  <a:pt x="0" y="503695"/>
                </a:moveTo>
                <a:lnTo>
                  <a:pt x="0" y="0"/>
                </a:lnTo>
                <a:lnTo>
                  <a:pt x="1728061" y="0"/>
                </a:lnTo>
              </a:path>
            </a:pathLst>
          </a:custGeom>
          <a:noFill/>
          <a:ln w="12700">
            <a:solidFill>
              <a:srgbClr val="204962"/>
            </a:solidFill>
            <a:round/>
            <a:headEnd/>
            <a:tailEnd type="oval" w="sm" len="sm"/>
          </a:ln>
        </p:spPr>
        <p:txBody>
          <a:bodyPr wrap="none" lIns="82124" tIns="41061" rIns="82124" bIns="41061" anchor="ctr"/>
          <a:lstStyle/>
          <a:p>
            <a:endParaRPr lang="en-US"/>
          </a:p>
        </p:txBody>
      </p:sp>
      <p:sp>
        <p:nvSpPr>
          <p:cNvPr id="107538" name="Rectangle 12"/>
          <p:cNvSpPr>
            <a:spLocks noChangeArrowheads="1"/>
          </p:cNvSpPr>
          <p:nvPr/>
        </p:nvSpPr>
        <p:spPr bwMode="auto">
          <a:xfrm>
            <a:off x="4930775" y="5627688"/>
            <a:ext cx="1755775" cy="431800"/>
          </a:xfrm>
          <a:prstGeom prst="rect">
            <a:avLst/>
          </a:prstGeom>
          <a:noFill/>
          <a:ln w="3175" algn="ctr">
            <a:noFill/>
            <a:miter lim="800000"/>
            <a:headEnd/>
            <a:tailEnd/>
          </a:ln>
        </p:spPr>
        <p:txBody>
          <a:bodyPr lIns="0" tIns="0" rIns="0" bIns="0" anchor="ctr">
            <a:spAutoFit/>
          </a:bodyPr>
          <a:lstStyle/>
          <a:p>
            <a:pPr marL="457200" indent="-457200" algn="ctr" defTabSz="814388" eaLnBrk="0" hangingPunct="0">
              <a:buClr>
                <a:schemeClr val="tx2"/>
              </a:buClr>
              <a:buSzPct val="100000"/>
            </a:pPr>
            <a:r>
              <a:rPr lang="en-US" sz="1400">
                <a:cs typeface="Arial" pitchFamily="34" charset="0"/>
              </a:rPr>
              <a:t>India</a:t>
            </a:r>
          </a:p>
          <a:p>
            <a:pPr marL="457200" indent="-457200" algn="ctr" defTabSz="814388" eaLnBrk="0" hangingPunct="0">
              <a:buClr>
                <a:schemeClr val="tx2"/>
              </a:buClr>
              <a:buSzPct val="100000"/>
            </a:pPr>
            <a:r>
              <a:rPr lang="en-US" sz="1400">
                <a:cs typeface="Arial" pitchFamily="34" charset="0"/>
              </a:rPr>
              <a:t>Market Need: 334,000</a:t>
            </a:r>
          </a:p>
        </p:txBody>
      </p:sp>
      <p:sp>
        <p:nvSpPr>
          <p:cNvPr id="107539" name="Oval 59"/>
          <p:cNvSpPr>
            <a:spLocks noChangeArrowheads="1"/>
          </p:cNvSpPr>
          <p:nvPr/>
        </p:nvSpPr>
        <p:spPr bwMode="auto">
          <a:xfrm>
            <a:off x="5759450" y="4310063"/>
            <a:ext cx="88900" cy="88900"/>
          </a:xfrm>
          <a:prstGeom prst="ellipse">
            <a:avLst/>
          </a:prstGeom>
          <a:solidFill>
            <a:srgbClr val="204962">
              <a:alpha val="34901"/>
            </a:srgbClr>
          </a:solidFill>
          <a:ln w="25400" algn="ctr">
            <a:solidFill>
              <a:srgbClr val="FFFFFF">
                <a:alpha val="50195"/>
              </a:srgbClr>
            </a:solidFill>
            <a:round/>
            <a:headEnd/>
            <a:tailEnd/>
          </a:ln>
        </p:spPr>
        <p:txBody>
          <a:bodyPr wrap="none" lIns="82124" tIns="41061" rIns="82124" bIns="41061" anchor="ctr"/>
          <a:lstStyle/>
          <a:p>
            <a:pPr algn="ctr" eaLnBrk="0" hangingPunct="0">
              <a:lnSpc>
                <a:spcPct val="90000"/>
              </a:lnSpc>
            </a:pPr>
            <a:endParaRPr lang="en-US"/>
          </a:p>
        </p:txBody>
      </p:sp>
      <p:cxnSp>
        <p:nvCxnSpPr>
          <p:cNvPr id="107540" name="Straight Connector 1399"/>
          <p:cNvCxnSpPr>
            <a:cxnSpLocks noChangeShapeType="1"/>
          </p:cNvCxnSpPr>
          <p:nvPr/>
        </p:nvCxnSpPr>
        <p:spPr bwMode="auto">
          <a:xfrm rot="16200000" flipV="1">
            <a:off x="5206207" y="4952206"/>
            <a:ext cx="1200150" cy="4763"/>
          </a:xfrm>
          <a:prstGeom prst="line">
            <a:avLst/>
          </a:prstGeom>
          <a:noFill/>
          <a:ln w="12700">
            <a:solidFill>
              <a:srgbClr val="204962"/>
            </a:solidFill>
            <a:round/>
            <a:headEnd/>
            <a:tailEnd type="oval" w="sm" len="sm"/>
          </a:ln>
        </p:spPr>
      </p:cxnSp>
      <p:sp>
        <p:nvSpPr>
          <p:cNvPr id="107541" name="Rectangle 12"/>
          <p:cNvSpPr>
            <a:spLocks noChangeArrowheads="1"/>
          </p:cNvSpPr>
          <p:nvPr/>
        </p:nvSpPr>
        <p:spPr bwMode="auto">
          <a:xfrm>
            <a:off x="7148513" y="4262438"/>
            <a:ext cx="1755775" cy="638175"/>
          </a:xfrm>
          <a:prstGeom prst="rect">
            <a:avLst/>
          </a:prstGeom>
          <a:noFill/>
          <a:ln w="3175" algn="ctr">
            <a:noFill/>
            <a:miter lim="800000"/>
            <a:headEnd/>
            <a:tailEnd/>
          </a:ln>
        </p:spPr>
        <p:txBody>
          <a:bodyPr lIns="0" tIns="0" rIns="0" bIns="0" anchor="ctr">
            <a:spAutoFit/>
          </a:bodyPr>
          <a:lstStyle/>
          <a:p>
            <a:pPr algn="ctr" defTabSz="814388" eaLnBrk="0" hangingPunct="0">
              <a:buClr>
                <a:schemeClr val="tx2"/>
              </a:buClr>
              <a:buSzPct val="100000"/>
            </a:pPr>
            <a:r>
              <a:rPr lang="en-US" sz="1400">
                <a:cs typeface="Arial" pitchFamily="34" charset="0"/>
              </a:rPr>
              <a:t>Japan</a:t>
            </a:r>
          </a:p>
          <a:p>
            <a:pPr algn="ctr" defTabSz="814388" eaLnBrk="0" hangingPunct="0">
              <a:buClr>
                <a:schemeClr val="tx2"/>
              </a:buClr>
              <a:buSzPct val="100000"/>
            </a:pPr>
            <a:r>
              <a:rPr lang="en-US" sz="1400">
                <a:cs typeface="Arial" pitchFamily="34" charset="0"/>
              </a:rPr>
              <a:t>Market Need:</a:t>
            </a:r>
            <a:br>
              <a:rPr lang="en-US" sz="1400">
                <a:cs typeface="Arial" pitchFamily="34" charset="0"/>
              </a:rPr>
            </a:br>
            <a:r>
              <a:rPr lang="en-US" sz="1400">
                <a:cs typeface="Arial" pitchFamily="34" charset="0"/>
              </a:rPr>
              <a:t>179,000</a:t>
            </a:r>
          </a:p>
        </p:txBody>
      </p:sp>
      <p:sp>
        <p:nvSpPr>
          <p:cNvPr id="107542" name="Oval 59"/>
          <p:cNvSpPr>
            <a:spLocks noChangeArrowheads="1"/>
          </p:cNvSpPr>
          <p:nvPr/>
        </p:nvSpPr>
        <p:spPr bwMode="auto">
          <a:xfrm>
            <a:off x="6842125" y="4044950"/>
            <a:ext cx="88900" cy="88900"/>
          </a:xfrm>
          <a:prstGeom prst="ellipse">
            <a:avLst/>
          </a:prstGeom>
          <a:solidFill>
            <a:srgbClr val="204962">
              <a:alpha val="34901"/>
            </a:srgbClr>
          </a:solidFill>
          <a:ln w="25400" algn="ctr">
            <a:solidFill>
              <a:srgbClr val="FFFFFF">
                <a:alpha val="50195"/>
              </a:srgbClr>
            </a:solidFill>
            <a:round/>
            <a:headEnd/>
            <a:tailEnd/>
          </a:ln>
        </p:spPr>
        <p:txBody>
          <a:bodyPr wrap="none" lIns="82124" tIns="41061" rIns="82124" bIns="41061" anchor="ctr"/>
          <a:lstStyle/>
          <a:p>
            <a:pPr algn="ctr" eaLnBrk="0" hangingPunct="0">
              <a:lnSpc>
                <a:spcPct val="90000"/>
              </a:lnSpc>
            </a:pPr>
            <a:endParaRPr lang="en-US"/>
          </a:p>
        </p:txBody>
      </p:sp>
      <p:sp>
        <p:nvSpPr>
          <p:cNvPr id="107543" name="Freeform 1402"/>
          <p:cNvSpPr>
            <a:spLocks noChangeArrowheads="1"/>
          </p:cNvSpPr>
          <p:nvPr/>
        </p:nvSpPr>
        <p:spPr bwMode="auto">
          <a:xfrm>
            <a:off x="6886575" y="4089400"/>
            <a:ext cx="1152525" cy="185738"/>
          </a:xfrm>
          <a:custGeom>
            <a:avLst/>
            <a:gdLst>
              <a:gd name="T0" fmla="*/ 1833374 w 1104900"/>
              <a:gd name="T1" fmla="*/ 16046361 h 123825"/>
              <a:gd name="T2" fmla="*/ 1833374 w 1104900"/>
              <a:gd name="T3" fmla="*/ 0 h 123825"/>
              <a:gd name="T4" fmla="*/ 0 w 1104900"/>
              <a:gd name="T5" fmla="*/ 0 h 123825"/>
              <a:gd name="T6" fmla="*/ 0 w 1104900"/>
              <a:gd name="T7" fmla="*/ 0 h 123825"/>
              <a:gd name="T8" fmla="*/ 0 60000 65536"/>
              <a:gd name="T9" fmla="*/ 0 60000 65536"/>
              <a:gd name="T10" fmla="*/ 0 60000 65536"/>
              <a:gd name="T11" fmla="*/ 0 60000 65536"/>
              <a:gd name="T12" fmla="*/ 0 w 1104900"/>
              <a:gd name="T13" fmla="*/ 0 h 123825"/>
              <a:gd name="T14" fmla="*/ 1104900 w 1104900"/>
              <a:gd name="T15" fmla="*/ 123825 h 123825"/>
            </a:gdLst>
            <a:ahLst/>
            <a:cxnLst>
              <a:cxn ang="T8">
                <a:pos x="T0" y="T1"/>
              </a:cxn>
              <a:cxn ang="T9">
                <a:pos x="T2" y="T3"/>
              </a:cxn>
              <a:cxn ang="T10">
                <a:pos x="T4" y="T5"/>
              </a:cxn>
              <a:cxn ang="T11">
                <a:pos x="T6" y="T7"/>
              </a:cxn>
            </a:cxnLst>
            <a:rect l="T12" t="T13" r="T14" b="T15"/>
            <a:pathLst>
              <a:path w="1104900" h="123825">
                <a:moveTo>
                  <a:pt x="1104900" y="123825"/>
                </a:moveTo>
                <a:lnTo>
                  <a:pt x="1104900" y="0"/>
                </a:lnTo>
                <a:lnTo>
                  <a:pt x="0" y="0"/>
                </a:lnTo>
              </a:path>
            </a:pathLst>
          </a:custGeom>
          <a:noFill/>
          <a:ln w="12700">
            <a:solidFill>
              <a:srgbClr val="204962"/>
            </a:solidFill>
            <a:round/>
            <a:headEnd/>
            <a:tailEnd type="oval" w="sm" len="sm"/>
          </a:ln>
        </p:spPr>
        <p:txBody>
          <a:bodyPr wrap="none" lIns="82124" tIns="41061" rIns="82124" bIns="41061" anchor="ctr"/>
          <a:lstStyle/>
          <a:p>
            <a:endParaRPr lang="en-US"/>
          </a:p>
        </p:txBody>
      </p:sp>
      <p:sp>
        <p:nvSpPr>
          <p:cNvPr id="1405" name="Rectangle 12"/>
          <p:cNvSpPr>
            <a:spLocks noChangeArrowheads="1"/>
          </p:cNvSpPr>
          <p:nvPr/>
        </p:nvSpPr>
        <p:spPr bwMode="auto">
          <a:xfrm>
            <a:off x="7148513" y="2303463"/>
            <a:ext cx="1755775" cy="646112"/>
          </a:xfrm>
          <a:prstGeom prst="rect">
            <a:avLst/>
          </a:prstGeom>
          <a:noFill/>
          <a:ln w="3175" algn="ctr">
            <a:noFill/>
            <a:miter lim="800000"/>
            <a:headEnd/>
            <a:tailEnd/>
          </a:ln>
          <a:effectLst/>
        </p:spPr>
        <p:txBody>
          <a:bodyPr lIns="0" tIns="0" rIns="0" bIns="0" anchor="ctr">
            <a:spAutoFit/>
          </a:bodyPr>
          <a:lstStyle/>
          <a:p>
            <a:pPr marL="457200" indent="-457200" algn="ctr" defTabSz="814388" eaLnBrk="0" hangingPunct="0">
              <a:buClr>
                <a:schemeClr val="tx2"/>
              </a:buClr>
              <a:buSzPct val="100000"/>
              <a:defRPr/>
            </a:pPr>
            <a:r>
              <a:rPr lang="en-US" sz="1400" dirty="0">
                <a:latin typeface="Arial" charset="0"/>
                <a:cs typeface="Arial" charset="0"/>
              </a:rPr>
              <a:t>China</a:t>
            </a:r>
          </a:p>
          <a:p>
            <a:pPr algn="ctr" defTabSz="814388" eaLnBrk="0" hangingPunct="0">
              <a:buClr>
                <a:schemeClr val="tx2"/>
              </a:buClr>
              <a:buSzPct val="100000"/>
              <a:defRPr/>
            </a:pPr>
            <a:r>
              <a:rPr lang="en-US" sz="1400" dirty="0">
                <a:latin typeface="Arial" charset="0"/>
                <a:cs typeface="Arial" charset="0"/>
              </a:rPr>
              <a:t>Market Need:</a:t>
            </a:r>
            <a:br>
              <a:rPr lang="en-US" sz="1400" dirty="0">
                <a:latin typeface="Arial" charset="0"/>
                <a:cs typeface="Arial" charset="0"/>
              </a:rPr>
            </a:br>
            <a:r>
              <a:rPr lang="en-US" sz="1400" dirty="0">
                <a:latin typeface="Arial" charset="0"/>
                <a:cs typeface="Arial" charset="0"/>
              </a:rPr>
              <a:t>430,000</a:t>
            </a:r>
          </a:p>
        </p:txBody>
      </p:sp>
      <p:sp>
        <p:nvSpPr>
          <p:cNvPr id="107545" name="Oval 59"/>
          <p:cNvSpPr>
            <a:spLocks noChangeArrowheads="1"/>
          </p:cNvSpPr>
          <p:nvPr/>
        </p:nvSpPr>
        <p:spPr bwMode="auto">
          <a:xfrm>
            <a:off x="6099175" y="3505200"/>
            <a:ext cx="88900" cy="88900"/>
          </a:xfrm>
          <a:prstGeom prst="ellipse">
            <a:avLst/>
          </a:prstGeom>
          <a:solidFill>
            <a:srgbClr val="204962">
              <a:alpha val="34901"/>
            </a:srgbClr>
          </a:solidFill>
          <a:ln w="25400" algn="ctr">
            <a:solidFill>
              <a:srgbClr val="FFFFFF">
                <a:alpha val="50195"/>
              </a:srgbClr>
            </a:solidFill>
            <a:round/>
            <a:headEnd/>
            <a:tailEnd/>
          </a:ln>
        </p:spPr>
        <p:txBody>
          <a:bodyPr wrap="none" lIns="82124" tIns="41061" rIns="82124" bIns="41061" anchor="ctr"/>
          <a:lstStyle/>
          <a:p>
            <a:pPr algn="ctr" eaLnBrk="0" hangingPunct="0">
              <a:lnSpc>
                <a:spcPct val="90000"/>
              </a:lnSpc>
            </a:pPr>
            <a:endParaRPr lang="en-US"/>
          </a:p>
        </p:txBody>
      </p:sp>
      <p:sp>
        <p:nvSpPr>
          <p:cNvPr id="107546" name="Freeform 1405"/>
          <p:cNvSpPr>
            <a:spLocks noChangeArrowheads="1"/>
          </p:cNvSpPr>
          <p:nvPr/>
        </p:nvSpPr>
        <p:spPr bwMode="auto">
          <a:xfrm flipV="1">
            <a:off x="6143625" y="3022600"/>
            <a:ext cx="1895475" cy="527050"/>
          </a:xfrm>
          <a:custGeom>
            <a:avLst/>
            <a:gdLst>
              <a:gd name="T0" fmla="*/ 717896155 w 1104900"/>
              <a:gd name="T1" fmla="*/ 2147483647 h 123825"/>
              <a:gd name="T2" fmla="*/ 717896155 w 1104900"/>
              <a:gd name="T3" fmla="*/ 0 h 123825"/>
              <a:gd name="T4" fmla="*/ 0 w 1104900"/>
              <a:gd name="T5" fmla="*/ 0 h 123825"/>
              <a:gd name="T6" fmla="*/ 0 w 1104900"/>
              <a:gd name="T7" fmla="*/ 0 h 123825"/>
              <a:gd name="T8" fmla="*/ 0 60000 65536"/>
              <a:gd name="T9" fmla="*/ 0 60000 65536"/>
              <a:gd name="T10" fmla="*/ 0 60000 65536"/>
              <a:gd name="T11" fmla="*/ 0 60000 65536"/>
              <a:gd name="T12" fmla="*/ 0 w 1104900"/>
              <a:gd name="T13" fmla="*/ 0 h 123825"/>
              <a:gd name="T14" fmla="*/ 1104900 w 1104900"/>
              <a:gd name="T15" fmla="*/ 123825 h 123825"/>
            </a:gdLst>
            <a:ahLst/>
            <a:cxnLst>
              <a:cxn ang="T8">
                <a:pos x="T0" y="T1"/>
              </a:cxn>
              <a:cxn ang="T9">
                <a:pos x="T2" y="T3"/>
              </a:cxn>
              <a:cxn ang="T10">
                <a:pos x="T4" y="T5"/>
              </a:cxn>
              <a:cxn ang="T11">
                <a:pos x="T6" y="T7"/>
              </a:cxn>
            </a:cxnLst>
            <a:rect l="T12" t="T13" r="T14" b="T15"/>
            <a:pathLst>
              <a:path w="1104900" h="123825">
                <a:moveTo>
                  <a:pt x="1104900" y="123825"/>
                </a:moveTo>
                <a:lnTo>
                  <a:pt x="1104900" y="0"/>
                </a:lnTo>
                <a:lnTo>
                  <a:pt x="0" y="0"/>
                </a:lnTo>
              </a:path>
            </a:pathLst>
          </a:custGeom>
          <a:noFill/>
          <a:ln w="12700">
            <a:solidFill>
              <a:srgbClr val="204962"/>
            </a:solidFill>
            <a:round/>
            <a:headEnd/>
            <a:tailEnd type="oval" w="sm" len="sm"/>
          </a:ln>
        </p:spPr>
        <p:txBody>
          <a:bodyPr wrap="none" lIns="82124" tIns="41061" rIns="82124" bIns="41061" anchor="ctr"/>
          <a:lstStyle/>
          <a:p>
            <a:endParaRPr lang="en-US"/>
          </a:p>
        </p:txBody>
      </p:sp>
      <p:sp>
        <p:nvSpPr>
          <p:cNvPr id="107547" name="Rectangle 12"/>
          <p:cNvSpPr>
            <a:spLocks noChangeArrowheads="1"/>
          </p:cNvSpPr>
          <p:nvPr/>
        </p:nvSpPr>
        <p:spPr bwMode="auto">
          <a:xfrm>
            <a:off x="3965575" y="2303463"/>
            <a:ext cx="2511425" cy="646112"/>
          </a:xfrm>
          <a:prstGeom prst="rect">
            <a:avLst/>
          </a:prstGeom>
          <a:noFill/>
          <a:ln w="3175" algn="ctr">
            <a:noFill/>
            <a:miter lim="800000"/>
            <a:headEnd/>
            <a:tailEnd/>
          </a:ln>
        </p:spPr>
        <p:txBody>
          <a:bodyPr lIns="0" tIns="0" rIns="0" bIns="0" anchor="ctr">
            <a:spAutoFit/>
          </a:bodyPr>
          <a:lstStyle/>
          <a:p>
            <a:pPr algn="ctr" defTabSz="814388" eaLnBrk="0" hangingPunct="0">
              <a:buClr>
                <a:schemeClr val="tx2"/>
              </a:buClr>
              <a:buSzPct val="100000"/>
            </a:pPr>
            <a:r>
              <a:rPr lang="en-US" sz="1400">
                <a:cs typeface="Arial" pitchFamily="34" charset="0"/>
              </a:rPr>
              <a:t>Central and Eastern Europe, Russia, and CIS</a:t>
            </a:r>
          </a:p>
          <a:p>
            <a:pPr algn="ctr" defTabSz="814388" eaLnBrk="0" hangingPunct="0">
              <a:buClr>
                <a:schemeClr val="tx2"/>
              </a:buClr>
              <a:buSzPct val="100000"/>
            </a:pPr>
            <a:r>
              <a:rPr lang="en-US" sz="1400">
                <a:cs typeface="Arial" pitchFamily="34" charset="0"/>
              </a:rPr>
              <a:t>Market Need: 261,000</a:t>
            </a:r>
          </a:p>
        </p:txBody>
      </p:sp>
      <p:sp>
        <p:nvSpPr>
          <p:cNvPr id="107548" name="Oval 59"/>
          <p:cNvSpPr>
            <a:spLocks noChangeArrowheads="1"/>
          </p:cNvSpPr>
          <p:nvPr/>
        </p:nvSpPr>
        <p:spPr bwMode="auto">
          <a:xfrm>
            <a:off x="5303838" y="3775075"/>
            <a:ext cx="88900" cy="88900"/>
          </a:xfrm>
          <a:prstGeom prst="ellipse">
            <a:avLst/>
          </a:prstGeom>
          <a:solidFill>
            <a:srgbClr val="204962">
              <a:alpha val="34901"/>
            </a:srgbClr>
          </a:solidFill>
          <a:ln w="25400" algn="ctr">
            <a:solidFill>
              <a:srgbClr val="FFFFFF">
                <a:alpha val="50195"/>
              </a:srgbClr>
            </a:solidFill>
            <a:round/>
            <a:headEnd/>
            <a:tailEnd/>
          </a:ln>
        </p:spPr>
        <p:txBody>
          <a:bodyPr wrap="none" lIns="82124" tIns="41061" rIns="82124" bIns="41061" anchor="ctr"/>
          <a:lstStyle/>
          <a:p>
            <a:pPr algn="ctr" eaLnBrk="0" hangingPunct="0">
              <a:lnSpc>
                <a:spcPct val="90000"/>
              </a:lnSpc>
            </a:pPr>
            <a:endParaRPr lang="en-US"/>
          </a:p>
        </p:txBody>
      </p:sp>
      <p:sp>
        <p:nvSpPr>
          <p:cNvPr id="107549" name="Freeform 1409"/>
          <p:cNvSpPr>
            <a:spLocks noChangeArrowheads="1"/>
          </p:cNvSpPr>
          <p:nvPr/>
        </p:nvSpPr>
        <p:spPr bwMode="auto">
          <a:xfrm>
            <a:off x="5181600" y="2943225"/>
            <a:ext cx="166688" cy="874713"/>
          </a:xfrm>
          <a:custGeom>
            <a:avLst/>
            <a:gdLst>
              <a:gd name="T0" fmla="*/ 0 w 142875"/>
              <a:gd name="T1" fmla="*/ 0 h 838200"/>
              <a:gd name="T2" fmla="*/ 0 w 142875"/>
              <a:gd name="T3" fmla="*/ 682582 h 838200"/>
              <a:gd name="T4" fmla="*/ 844029 w 142875"/>
              <a:gd name="T5" fmla="*/ 682582 h 838200"/>
              <a:gd name="T6" fmla="*/ 904313 w 142875"/>
              <a:gd name="T7" fmla="*/ 1396911 h 838200"/>
              <a:gd name="T8" fmla="*/ 0 60000 65536"/>
              <a:gd name="T9" fmla="*/ 0 60000 65536"/>
              <a:gd name="T10" fmla="*/ 0 60000 65536"/>
              <a:gd name="T11" fmla="*/ 0 60000 65536"/>
              <a:gd name="T12" fmla="*/ 0 w 142875"/>
              <a:gd name="T13" fmla="*/ 0 h 838200"/>
              <a:gd name="T14" fmla="*/ 142875 w 142875"/>
              <a:gd name="T15" fmla="*/ 838200 h 838200"/>
            </a:gdLst>
            <a:ahLst/>
            <a:cxnLst>
              <a:cxn ang="T8">
                <a:pos x="T0" y="T1"/>
              </a:cxn>
              <a:cxn ang="T9">
                <a:pos x="T2" y="T3"/>
              </a:cxn>
              <a:cxn ang="T10">
                <a:pos x="T4" y="T5"/>
              </a:cxn>
              <a:cxn ang="T11">
                <a:pos x="T6" y="T7"/>
              </a:cxn>
            </a:cxnLst>
            <a:rect l="T12" t="T13" r="T14" b="T15"/>
            <a:pathLst>
              <a:path w="142875" h="838200">
                <a:moveTo>
                  <a:pt x="0" y="0"/>
                </a:moveTo>
                <a:lnTo>
                  <a:pt x="0" y="409575"/>
                </a:lnTo>
                <a:lnTo>
                  <a:pt x="133350" y="409575"/>
                </a:lnTo>
                <a:lnTo>
                  <a:pt x="142875" y="838200"/>
                </a:lnTo>
              </a:path>
            </a:pathLst>
          </a:custGeom>
          <a:noFill/>
          <a:ln w="12700">
            <a:solidFill>
              <a:srgbClr val="204962"/>
            </a:solidFill>
            <a:round/>
            <a:headEnd/>
            <a:tailEnd type="oval" w="sm" len="sm"/>
          </a:ln>
        </p:spPr>
        <p:txBody>
          <a:bodyPr wrap="none" lIns="82124" tIns="41061" rIns="82124" bIns="41061" anchor="ctr"/>
          <a:lstStyle/>
          <a:p>
            <a:endParaRPr lang="en-US"/>
          </a:p>
        </p:txBody>
      </p:sp>
      <p:sp>
        <p:nvSpPr>
          <p:cNvPr id="107550" name="Rectangle 12"/>
          <p:cNvSpPr>
            <a:spLocks noChangeArrowheads="1"/>
          </p:cNvSpPr>
          <p:nvPr/>
        </p:nvSpPr>
        <p:spPr bwMode="auto">
          <a:xfrm>
            <a:off x="3389313" y="5380038"/>
            <a:ext cx="1958975" cy="430212"/>
          </a:xfrm>
          <a:prstGeom prst="rect">
            <a:avLst/>
          </a:prstGeom>
          <a:noFill/>
          <a:ln w="3175" algn="ctr">
            <a:noFill/>
            <a:miter lim="800000"/>
            <a:headEnd/>
            <a:tailEnd/>
          </a:ln>
        </p:spPr>
        <p:txBody>
          <a:bodyPr lIns="0" tIns="0" rIns="0" bIns="0" anchor="ctr">
            <a:spAutoFit/>
          </a:bodyPr>
          <a:lstStyle/>
          <a:p>
            <a:pPr algn="ctr" defTabSz="814388" eaLnBrk="0" hangingPunct="0">
              <a:buClr>
                <a:schemeClr val="tx2"/>
              </a:buClr>
              <a:buSzPct val="100000"/>
            </a:pPr>
            <a:r>
              <a:rPr lang="en-US" sz="1400">
                <a:cs typeface="Arial" pitchFamily="34" charset="0"/>
              </a:rPr>
              <a:t>Middle East and Africa</a:t>
            </a:r>
          </a:p>
          <a:p>
            <a:pPr algn="ctr" defTabSz="814388" eaLnBrk="0" hangingPunct="0">
              <a:buClr>
                <a:schemeClr val="tx2"/>
              </a:buClr>
              <a:buSzPct val="100000"/>
            </a:pPr>
            <a:r>
              <a:rPr lang="en-US" sz="1400">
                <a:cs typeface="Arial" pitchFamily="34" charset="0"/>
              </a:rPr>
              <a:t>Market Need: 238,000</a:t>
            </a:r>
          </a:p>
        </p:txBody>
      </p:sp>
      <p:sp>
        <p:nvSpPr>
          <p:cNvPr id="107551" name="Oval 59"/>
          <p:cNvSpPr>
            <a:spLocks noChangeArrowheads="1"/>
          </p:cNvSpPr>
          <p:nvPr/>
        </p:nvSpPr>
        <p:spPr bwMode="auto">
          <a:xfrm>
            <a:off x="4737100" y="4233863"/>
            <a:ext cx="88900" cy="88900"/>
          </a:xfrm>
          <a:prstGeom prst="ellipse">
            <a:avLst/>
          </a:prstGeom>
          <a:solidFill>
            <a:srgbClr val="204962">
              <a:alpha val="34901"/>
            </a:srgbClr>
          </a:solidFill>
          <a:ln w="25400" algn="ctr">
            <a:solidFill>
              <a:srgbClr val="FFFFFF">
                <a:alpha val="50195"/>
              </a:srgbClr>
            </a:solidFill>
            <a:round/>
            <a:headEnd/>
            <a:tailEnd/>
          </a:ln>
        </p:spPr>
        <p:txBody>
          <a:bodyPr wrap="none" lIns="82124" tIns="41061" rIns="82124" bIns="41061" anchor="ctr"/>
          <a:lstStyle/>
          <a:p>
            <a:pPr algn="ctr" eaLnBrk="0" hangingPunct="0">
              <a:lnSpc>
                <a:spcPct val="90000"/>
              </a:lnSpc>
            </a:pPr>
            <a:endParaRPr lang="en-US"/>
          </a:p>
        </p:txBody>
      </p:sp>
      <p:sp>
        <p:nvSpPr>
          <p:cNvPr id="107552" name="Oval 59"/>
          <p:cNvSpPr>
            <a:spLocks noChangeArrowheads="1"/>
          </p:cNvSpPr>
          <p:nvPr/>
        </p:nvSpPr>
        <p:spPr bwMode="auto">
          <a:xfrm>
            <a:off x="5259388" y="4352925"/>
            <a:ext cx="88900" cy="88900"/>
          </a:xfrm>
          <a:prstGeom prst="ellipse">
            <a:avLst/>
          </a:prstGeom>
          <a:solidFill>
            <a:srgbClr val="204962">
              <a:alpha val="34901"/>
            </a:srgbClr>
          </a:solidFill>
          <a:ln w="25400" algn="ctr">
            <a:solidFill>
              <a:srgbClr val="FFFFFF">
                <a:alpha val="50195"/>
              </a:srgbClr>
            </a:solidFill>
            <a:round/>
            <a:headEnd/>
            <a:tailEnd/>
          </a:ln>
        </p:spPr>
        <p:txBody>
          <a:bodyPr wrap="none" lIns="82124" tIns="41061" rIns="82124" bIns="41061" anchor="ctr"/>
          <a:lstStyle/>
          <a:p>
            <a:pPr algn="ctr" eaLnBrk="0" hangingPunct="0">
              <a:lnSpc>
                <a:spcPct val="90000"/>
              </a:lnSpc>
            </a:pPr>
            <a:endParaRPr lang="en-US"/>
          </a:p>
        </p:txBody>
      </p:sp>
      <p:sp>
        <p:nvSpPr>
          <p:cNvPr id="107553" name="Freeform 1412"/>
          <p:cNvSpPr>
            <a:spLocks noChangeArrowheads="1"/>
          </p:cNvSpPr>
          <p:nvPr/>
        </p:nvSpPr>
        <p:spPr bwMode="auto">
          <a:xfrm>
            <a:off x="4352925" y="4275138"/>
            <a:ext cx="428625" cy="1087437"/>
          </a:xfrm>
          <a:custGeom>
            <a:avLst/>
            <a:gdLst>
              <a:gd name="T0" fmla="*/ 0 w 1728061"/>
              <a:gd name="T1" fmla="*/ 2147483647 h 503695"/>
              <a:gd name="T2" fmla="*/ 0 w 1728061"/>
              <a:gd name="T3" fmla="*/ 0 h 503695"/>
              <a:gd name="T4" fmla="*/ 0 w 1728061"/>
              <a:gd name="T5" fmla="*/ 0 h 503695"/>
              <a:gd name="T6" fmla="*/ 0 60000 65536"/>
              <a:gd name="T7" fmla="*/ 0 60000 65536"/>
              <a:gd name="T8" fmla="*/ 0 60000 65536"/>
              <a:gd name="T9" fmla="*/ 0 w 1728061"/>
              <a:gd name="T10" fmla="*/ 0 h 503695"/>
              <a:gd name="T11" fmla="*/ 1728061 w 1728061"/>
              <a:gd name="T12" fmla="*/ 503695 h 503695"/>
            </a:gdLst>
            <a:ahLst/>
            <a:cxnLst>
              <a:cxn ang="T6">
                <a:pos x="T0" y="T1"/>
              </a:cxn>
              <a:cxn ang="T7">
                <a:pos x="T2" y="T3"/>
              </a:cxn>
              <a:cxn ang="T8">
                <a:pos x="T4" y="T5"/>
              </a:cxn>
            </a:cxnLst>
            <a:rect l="T9" t="T10" r="T11" b="T12"/>
            <a:pathLst>
              <a:path w="1728061" h="503695">
                <a:moveTo>
                  <a:pt x="0" y="503695"/>
                </a:moveTo>
                <a:lnTo>
                  <a:pt x="0" y="0"/>
                </a:lnTo>
                <a:lnTo>
                  <a:pt x="1728061" y="0"/>
                </a:lnTo>
              </a:path>
            </a:pathLst>
          </a:custGeom>
          <a:noFill/>
          <a:ln w="12700">
            <a:solidFill>
              <a:srgbClr val="204962"/>
            </a:solidFill>
            <a:round/>
            <a:headEnd/>
            <a:tailEnd type="oval" w="sm" len="sm"/>
          </a:ln>
        </p:spPr>
        <p:txBody>
          <a:bodyPr wrap="none" lIns="82124" tIns="41061" rIns="82124" bIns="41061" anchor="ctr"/>
          <a:lstStyle/>
          <a:p>
            <a:endParaRPr lang="en-US"/>
          </a:p>
        </p:txBody>
      </p:sp>
      <p:cxnSp>
        <p:nvCxnSpPr>
          <p:cNvPr id="107554" name="Straight Connector 1413"/>
          <p:cNvCxnSpPr>
            <a:cxnSpLocks noChangeShapeType="1"/>
          </p:cNvCxnSpPr>
          <p:nvPr/>
        </p:nvCxnSpPr>
        <p:spPr bwMode="auto">
          <a:xfrm flipV="1">
            <a:off x="4352925" y="4394200"/>
            <a:ext cx="950913" cy="3175"/>
          </a:xfrm>
          <a:prstGeom prst="line">
            <a:avLst/>
          </a:prstGeom>
          <a:noFill/>
          <a:ln w="12700">
            <a:solidFill>
              <a:srgbClr val="204962"/>
            </a:solidFill>
            <a:round/>
            <a:headEnd/>
            <a:tailEnd type="oval" w="sm" len="sm"/>
          </a:ln>
        </p:spPr>
      </p:cxnSp>
      <p:sp>
        <p:nvSpPr>
          <p:cNvPr id="107555" name="Rectangle 12"/>
          <p:cNvSpPr>
            <a:spLocks noChangeArrowheads="1"/>
          </p:cNvSpPr>
          <p:nvPr/>
        </p:nvSpPr>
        <p:spPr bwMode="auto">
          <a:xfrm>
            <a:off x="7189788" y="5516563"/>
            <a:ext cx="1755775" cy="646112"/>
          </a:xfrm>
          <a:prstGeom prst="rect">
            <a:avLst/>
          </a:prstGeom>
          <a:noFill/>
          <a:ln w="3175" algn="ctr">
            <a:noFill/>
            <a:miter lim="800000"/>
            <a:headEnd/>
            <a:tailEnd/>
          </a:ln>
        </p:spPr>
        <p:txBody>
          <a:bodyPr lIns="0" tIns="0" rIns="0" bIns="0" anchor="ctr">
            <a:spAutoFit/>
          </a:bodyPr>
          <a:lstStyle/>
          <a:p>
            <a:pPr algn="ctr" defTabSz="814388" eaLnBrk="0" hangingPunct="0">
              <a:buClr>
                <a:schemeClr val="tx2"/>
              </a:buClr>
              <a:buSzPct val="100000"/>
            </a:pPr>
            <a:r>
              <a:rPr lang="en-US" sz="1400">
                <a:cs typeface="Arial" pitchFamily="34" charset="0"/>
              </a:rPr>
              <a:t>Rest of APAC</a:t>
            </a:r>
          </a:p>
          <a:p>
            <a:pPr algn="ctr" defTabSz="814388" eaLnBrk="0" hangingPunct="0">
              <a:buClr>
                <a:schemeClr val="tx2"/>
              </a:buClr>
              <a:buSzPct val="100000"/>
            </a:pPr>
            <a:r>
              <a:rPr lang="en-US" sz="1400">
                <a:cs typeface="Arial" pitchFamily="34" charset="0"/>
              </a:rPr>
              <a:t>Market Need:</a:t>
            </a:r>
            <a:br>
              <a:rPr lang="en-US" sz="1400">
                <a:cs typeface="Arial" pitchFamily="34" charset="0"/>
              </a:rPr>
            </a:br>
            <a:r>
              <a:rPr lang="en-US" sz="1400">
                <a:cs typeface="Arial" pitchFamily="34" charset="0"/>
              </a:rPr>
              <a:t>190,000</a:t>
            </a:r>
          </a:p>
        </p:txBody>
      </p:sp>
    </p:spTree>
  </p:cSld>
  <p:clrMapOvr>
    <a:masterClrMapping/>
  </p:clrMapOvr>
  <p:transition>
    <p:wipe dir="r"/>
  </p:transition>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62"/>
          <p:cNvSpPr>
            <a:spLocks noGrp="1" noChangeArrowheads="1"/>
          </p:cNvSpPr>
          <p:nvPr>
            <p:ph type="title" idx="4294967295"/>
          </p:nvPr>
        </p:nvSpPr>
        <p:spPr/>
        <p:txBody>
          <a:bodyPr/>
          <a:lstStyle/>
          <a:p>
            <a:r>
              <a:rPr lang="en-US" smtClean="0"/>
              <a:t>Cisco Career Certifications</a:t>
            </a:r>
          </a:p>
        </p:txBody>
      </p:sp>
      <p:sp>
        <p:nvSpPr>
          <p:cNvPr id="108547" name="Rectangle 7"/>
          <p:cNvSpPr>
            <a:spLocks noChangeArrowheads="1"/>
          </p:cNvSpPr>
          <p:nvPr/>
        </p:nvSpPr>
        <p:spPr bwMode="auto">
          <a:xfrm>
            <a:off x="715963" y="6594475"/>
            <a:ext cx="3600450" cy="263525"/>
          </a:xfrm>
          <a:prstGeom prst="rect">
            <a:avLst/>
          </a:prstGeom>
          <a:gradFill rotWithShape="1">
            <a:gsLst>
              <a:gs pos="0">
                <a:srgbClr val="89A424"/>
              </a:gs>
              <a:gs pos="100000">
                <a:srgbClr val="819AAC">
                  <a:alpha val="0"/>
                </a:srgbClr>
              </a:gs>
            </a:gsLst>
            <a:lin ang="5400000" scaled="1"/>
          </a:gradFill>
          <a:ln w="38100" algn="ctr">
            <a:noFill/>
            <a:miter lim="800000"/>
            <a:headEnd/>
            <a:tailEnd/>
          </a:ln>
        </p:spPr>
        <p:txBody>
          <a:bodyPr lIns="82124" tIns="41061" rIns="82124" bIns="41061" anchor="ctr"/>
          <a:lstStyle/>
          <a:p>
            <a:pPr algn="ctr"/>
            <a:endParaRPr lang="en-US" sz="1800"/>
          </a:p>
        </p:txBody>
      </p:sp>
      <p:sp>
        <p:nvSpPr>
          <p:cNvPr id="108548" name="Rectangle 7"/>
          <p:cNvSpPr>
            <a:spLocks noChangeArrowheads="1"/>
          </p:cNvSpPr>
          <p:nvPr/>
        </p:nvSpPr>
        <p:spPr bwMode="auto">
          <a:xfrm>
            <a:off x="4765675" y="6594475"/>
            <a:ext cx="3600450" cy="263525"/>
          </a:xfrm>
          <a:prstGeom prst="rect">
            <a:avLst/>
          </a:prstGeom>
          <a:gradFill rotWithShape="1">
            <a:gsLst>
              <a:gs pos="0">
                <a:srgbClr val="0183B7"/>
              </a:gs>
              <a:gs pos="100000">
                <a:srgbClr val="819AAC">
                  <a:alpha val="0"/>
                </a:srgbClr>
              </a:gs>
            </a:gsLst>
            <a:lin ang="5400000" scaled="1"/>
          </a:gradFill>
          <a:ln w="38100" algn="ctr">
            <a:noFill/>
            <a:miter lim="800000"/>
            <a:headEnd/>
            <a:tailEnd/>
          </a:ln>
        </p:spPr>
        <p:txBody>
          <a:bodyPr lIns="82124" tIns="41061" rIns="82124" bIns="41061" anchor="ctr"/>
          <a:lstStyle/>
          <a:p>
            <a:pPr algn="ctr"/>
            <a:endParaRPr lang="en-US" sz="1800"/>
          </a:p>
        </p:txBody>
      </p:sp>
      <p:sp>
        <p:nvSpPr>
          <p:cNvPr id="108549" name="Rectangle 6"/>
          <p:cNvSpPr>
            <a:spLocks noChangeArrowheads="1"/>
          </p:cNvSpPr>
          <p:nvPr/>
        </p:nvSpPr>
        <p:spPr bwMode="auto">
          <a:xfrm rot="-5400000">
            <a:off x="4108450" y="1798638"/>
            <a:ext cx="927100" cy="9144000"/>
          </a:xfrm>
          <a:prstGeom prst="rect">
            <a:avLst/>
          </a:prstGeom>
          <a:gradFill rotWithShape="1">
            <a:gsLst>
              <a:gs pos="0">
                <a:schemeClr val="bg1"/>
              </a:gs>
              <a:gs pos="100000">
                <a:srgbClr val="495B6A">
                  <a:alpha val="0"/>
                </a:srgbClr>
              </a:gs>
            </a:gsLst>
            <a:lin ang="0" scaled="1"/>
          </a:gradFill>
          <a:ln w="9525" algn="ctr">
            <a:noFill/>
            <a:miter lim="800000"/>
            <a:headEnd/>
            <a:tailEnd/>
          </a:ln>
        </p:spPr>
        <p:txBody>
          <a:bodyPr vert="eaVert" lIns="73025" tIns="36511" rIns="73025" bIns="36511" anchor="ctr"/>
          <a:lstStyle/>
          <a:p>
            <a:pPr algn="ctr"/>
            <a:endParaRPr lang="en-US" sz="1800"/>
          </a:p>
        </p:txBody>
      </p:sp>
      <p:sp>
        <p:nvSpPr>
          <p:cNvPr id="108550" name="Rectangle 6"/>
          <p:cNvSpPr>
            <a:spLocks noChangeArrowheads="1"/>
          </p:cNvSpPr>
          <p:nvPr/>
        </p:nvSpPr>
        <p:spPr bwMode="auto">
          <a:xfrm rot="-5400000">
            <a:off x="2762250" y="476250"/>
            <a:ext cx="3619500" cy="9144000"/>
          </a:xfrm>
          <a:prstGeom prst="rect">
            <a:avLst/>
          </a:prstGeom>
          <a:gradFill rotWithShape="1">
            <a:gsLst>
              <a:gs pos="0">
                <a:srgbClr val="9EC5E6">
                  <a:alpha val="79999"/>
                </a:srgbClr>
              </a:gs>
              <a:gs pos="100000">
                <a:srgbClr val="495B6A">
                  <a:alpha val="0"/>
                </a:srgbClr>
              </a:gs>
            </a:gsLst>
            <a:lin ang="0" scaled="1"/>
          </a:gradFill>
          <a:ln w="9525" algn="ctr">
            <a:noFill/>
            <a:miter lim="800000"/>
            <a:headEnd/>
            <a:tailEnd/>
          </a:ln>
        </p:spPr>
        <p:txBody>
          <a:bodyPr lIns="73025" tIns="36511" rIns="73025" bIns="36511" anchor="ctr"/>
          <a:lstStyle/>
          <a:p>
            <a:pPr algn="ctr"/>
            <a:endParaRPr lang="en-US" sz="1800"/>
          </a:p>
        </p:txBody>
      </p:sp>
      <p:grpSp>
        <p:nvGrpSpPr>
          <p:cNvPr id="108551" name="Group 16"/>
          <p:cNvGrpSpPr>
            <a:grpSpLocks/>
          </p:cNvGrpSpPr>
          <p:nvPr/>
        </p:nvGrpSpPr>
        <p:grpSpPr bwMode="auto">
          <a:xfrm>
            <a:off x="4932363" y="1585913"/>
            <a:ext cx="3197225" cy="1311275"/>
            <a:chOff x="134" y="745"/>
            <a:chExt cx="2014" cy="826"/>
          </a:xfrm>
        </p:grpSpPr>
        <p:sp>
          <p:nvSpPr>
            <p:cNvPr id="108572" name="AutoShape 17"/>
            <p:cNvSpPr>
              <a:spLocks noChangeArrowheads="1"/>
            </p:cNvSpPr>
            <p:nvPr/>
          </p:nvSpPr>
          <p:spPr bwMode="auto">
            <a:xfrm>
              <a:off x="134" y="745"/>
              <a:ext cx="2014" cy="826"/>
            </a:xfrm>
            <a:prstGeom prst="roundRect">
              <a:avLst>
                <a:gd name="adj" fmla="val 5792"/>
              </a:avLst>
            </a:prstGeom>
            <a:gradFill rotWithShape="1">
              <a:gsLst>
                <a:gs pos="0">
                  <a:srgbClr val="3E67A4"/>
                </a:gs>
                <a:gs pos="100000">
                  <a:srgbClr val="678DC5"/>
                </a:gs>
              </a:gsLst>
              <a:lin ang="5400000" scaled="1"/>
            </a:gradFill>
            <a:ln w="9525" algn="ctr">
              <a:noFill/>
              <a:round/>
              <a:headEnd/>
              <a:tailEnd/>
            </a:ln>
          </p:spPr>
          <p:txBody>
            <a:bodyPr wrap="none" lIns="73025" tIns="36511" rIns="73025" bIns="36511" anchor="ctr"/>
            <a:lstStyle/>
            <a:p>
              <a:pPr algn="ctr" eaLnBrk="0" hangingPunct="0">
                <a:lnSpc>
                  <a:spcPct val="90000"/>
                </a:lnSpc>
              </a:pPr>
              <a:endParaRPr lang="en-US"/>
            </a:p>
          </p:txBody>
        </p:sp>
        <p:sp>
          <p:nvSpPr>
            <p:cNvPr id="108573" name="AutoShape 18"/>
            <p:cNvSpPr>
              <a:spLocks noChangeArrowheads="1"/>
            </p:cNvSpPr>
            <p:nvPr/>
          </p:nvSpPr>
          <p:spPr bwMode="auto">
            <a:xfrm>
              <a:off x="161" y="771"/>
              <a:ext cx="1960" cy="754"/>
            </a:xfrm>
            <a:prstGeom prst="roundRect">
              <a:avLst>
                <a:gd name="adj" fmla="val 5792"/>
              </a:avLst>
            </a:prstGeom>
            <a:solidFill>
              <a:schemeClr val="tx1">
                <a:alpha val="25098"/>
              </a:schemeClr>
            </a:solidFill>
            <a:ln w="9525" algn="ctr">
              <a:noFill/>
              <a:round/>
              <a:headEnd/>
              <a:tailEnd/>
            </a:ln>
          </p:spPr>
          <p:txBody>
            <a:bodyPr wrap="none" lIns="73025" tIns="36511" rIns="73025" bIns="36511" anchor="ctr"/>
            <a:lstStyle/>
            <a:p>
              <a:pPr algn="ctr" eaLnBrk="0" hangingPunct="0">
                <a:lnSpc>
                  <a:spcPct val="90000"/>
                </a:lnSpc>
              </a:pPr>
              <a:endParaRPr lang="en-US"/>
            </a:p>
          </p:txBody>
        </p:sp>
      </p:grpSp>
      <p:sp>
        <p:nvSpPr>
          <p:cNvPr id="108552" name="AutoShape 19"/>
          <p:cNvSpPr>
            <a:spLocks noChangeArrowheads="1"/>
          </p:cNvSpPr>
          <p:nvPr/>
        </p:nvSpPr>
        <p:spPr bwMode="auto">
          <a:xfrm>
            <a:off x="4978400" y="2290763"/>
            <a:ext cx="3105150" cy="250825"/>
          </a:xfrm>
          <a:prstGeom prst="roundRect">
            <a:avLst>
              <a:gd name="adj" fmla="val 5792"/>
            </a:avLst>
          </a:prstGeom>
          <a:gradFill rotWithShape="1">
            <a:gsLst>
              <a:gs pos="0">
                <a:schemeClr val="tx1">
                  <a:alpha val="35001"/>
                </a:schemeClr>
              </a:gs>
              <a:gs pos="100000">
                <a:schemeClr val="bg1">
                  <a:alpha val="0"/>
                </a:schemeClr>
              </a:gs>
            </a:gsLst>
            <a:path path="shape">
              <a:fillToRect l="50000" t="50000" r="50000" b="50000"/>
            </a:path>
          </a:gradFill>
          <a:ln w="9525" algn="ctr">
            <a:noFill/>
            <a:round/>
            <a:headEnd/>
            <a:tailEnd/>
          </a:ln>
        </p:spPr>
        <p:txBody>
          <a:bodyPr wrap="none" lIns="73025" tIns="36511" rIns="73025" bIns="36511" anchor="ctr"/>
          <a:lstStyle/>
          <a:p>
            <a:pPr algn="ctr" eaLnBrk="0" hangingPunct="0">
              <a:lnSpc>
                <a:spcPct val="90000"/>
              </a:lnSpc>
            </a:pPr>
            <a:endParaRPr lang="en-US"/>
          </a:p>
        </p:txBody>
      </p:sp>
      <p:sp>
        <p:nvSpPr>
          <p:cNvPr id="108553" name="Rectangle 20"/>
          <p:cNvSpPr>
            <a:spLocks noChangeArrowheads="1"/>
          </p:cNvSpPr>
          <p:nvPr/>
        </p:nvSpPr>
        <p:spPr bwMode="auto">
          <a:xfrm>
            <a:off x="5575300" y="1846263"/>
            <a:ext cx="1911350" cy="277812"/>
          </a:xfrm>
          <a:prstGeom prst="rect">
            <a:avLst/>
          </a:prstGeom>
          <a:noFill/>
          <a:ln w="9525" algn="ctr">
            <a:noFill/>
            <a:miter lim="800000"/>
            <a:headEnd/>
            <a:tailEnd/>
          </a:ln>
        </p:spPr>
        <p:txBody>
          <a:bodyPr wrap="none" lIns="0" tIns="0" rIns="0" bIns="0" anchor="ctr" anchorCtr="1"/>
          <a:lstStyle/>
          <a:p>
            <a:pPr algn="ctr" defTabSz="814388" eaLnBrk="0" hangingPunct="0">
              <a:lnSpc>
                <a:spcPct val="90000"/>
              </a:lnSpc>
              <a:spcBef>
                <a:spcPct val="20000"/>
              </a:spcBef>
            </a:pPr>
            <a:r>
              <a:rPr lang="en-US" sz="2000">
                <a:solidFill>
                  <a:schemeClr val="bg1"/>
                </a:solidFill>
              </a:rPr>
              <a:t>CCNA </a:t>
            </a:r>
          </a:p>
          <a:p>
            <a:pPr algn="ctr" defTabSz="814388" eaLnBrk="0" hangingPunct="0">
              <a:lnSpc>
                <a:spcPct val="90000"/>
              </a:lnSpc>
              <a:spcBef>
                <a:spcPct val="20000"/>
              </a:spcBef>
            </a:pPr>
            <a:r>
              <a:rPr lang="en-US" sz="1800">
                <a:solidFill>
                  <a:schemeClr val="bg1"/>
                </a:solidFill>
              </a:rPr>
              <a:t>A Foundation in Networking</a:t>
            </a:r>
          </a:p>
        </p:txBody>
      </p:sp>
      <p:sp>
        <p:nvSpPr>
          <p:cNvPr id="108554" name="Rectangle 39"/>
          <p:cNvSpPr>
            <a:spLocks noChangeArrowheads="1"/>
          </p:cNvSpPr>
          <p:nvPr/>
        </p:nvSpPr>
        <p:spPr bwMode="auto">
          <a:xfrm flipV="1">
            <a:off x="4770438" y="2365375"/>
            <a:ext cx="3594100" cy="4148138"/>
          </a:xfrm>
          <a:prstGeom prst="rect">
            <a:avLst/>
          </a:prstGeom>
          <a:gradFill rotWithShape="1">
            <a:gsLst>
              <a:gs pos="0">
                <a:srgbClr val="3E67A4"/>
              </a:gs>
              <a:gs pos="100000">
                <a:srgbClr val="678DC5"/>
              </a:gs>
            </a:gsLst>
            <a:lin ang="5400000" scaled="1"/>
          </a:gradFill>
          <a:ln w="9525" algn="ctr">
            <a:noFill/>
            <a:miter lim="800000"/>
            <a:headEnd/>
            <a:tailEnd/>
          </a:ln>
        </p:spPr>
        <p:txBody>
          <a:bodyPr rot="10800000" wrap="none" lIns="73025" tIns="36511" rIns="73025" bIns="36511" anchor="ctr"/>
          <a:lstStyle/>
          <a:p>
            <a:pPr algn="ctr" eaLnBrk="0" hangingPunct="0">
              <a:lnSpc>
                <a:spcPct val="90000"/>
              </a:lnSpc>
            </a:pPr>
            <a:endParaRPr lang="en-US"/>
          </a:p>
        </p:txBody>
      </p:sp>
      <p:sp>
        <p:nvSpPr>
          <p:cNvPr id="108555" name="Rectangle 8"/>
          <p:cNvSpPr>
            <a:spLocks noChangeArrowheads="1"/>
          </p:cNvSpPr>
          <p:nvPr/>
        </p:nvSpPr>
        <p:spPr bwMode="auto">
          <a:xfrm>
            <a:off x="4725988" y="6399213"/>
            <a:ext cx="3676650" cy="209550"/>
          </a:xfrm>
          <a:prstGeom prst="rect">
            <a:avLst/>
          </a:prstGeom>
          <a:gradFill rotWithShape="1">
            <a:gsLst>
              <a:gs pos="0">
                <a:schemeClr val="tx1">
                  <a:alpha val="45000"/>
                </a:schemeClr>
              </a:gs>
              <a:gs pos="100000">
                <a:schemeClr val="bg1">
                  <a:alpha val="0"/>
                </a:schemeClr>
              </a:gs>
            </a:gsLst>
            <a:path path="shape">
              <a:fillToRect l="50000" t="50000" r="50000" b="50000"/>
            </a:path>
          </a:gradFill>
          <a:ln w="9525" algn="ctr">
            <a:noFill/>
            <a:miter lim="800000"/>
            <a:headEnd/>
            <a:tailEnd/>
          </a:ln>
        </p:spPr>
        <p:txBody>
          <a:bodyPr wrap="none" lIns="73025" tIns="36511" rIns="73025" bIns="36511" anchor="ctr"/>
          <a:lstStyle/>
          <a:p>
            <a:pPr algn="ctr"/>
            <a:endParaRPr lang="en-US" sz="1800"/>
          </a:p>
        </p:txBody>
      </p:sp>
      <p:sp>
        <p:nvSpPr>
          <p:cNvPr id="108556" name="AutoShape 211"/>
          <p:cNvSpPr>
            <a:spLocks noChangeArrowheads="1"/>
          </p:cNvSpPr>
          <p:nvPr/>
        </p:nvSpPr>
        <p:spPr bwMode="auto">
          <a:xfrm>
            <a:off x="4806950" y="2408238"/>
            <a:ext cx="3513138" cy="3694112"/>
          </a:xfrm>
          <a:prstGeom prst="roundRect">
            <a:avLst>
              <a:gd name="adj" fmla="val 1944"/>
            </a:avLst>
          </a:prstGeom>
          <a:gradFill rotWithShape="1">
            <a:gsLst>
              <a:gs pos="0">
                <a:schemeClr val="tx1">
                  <a:alpha val="25000"/>
                </a:schemeClr>
              </a:gs>
              <a:gs pos="100000">
                <a:schemeClr val="bg1">
                  <a:alpha val="0"/>
                </a:schemeClr>
              </a:gs>
            </a:gsLst>
            <a:path path="rect">
              <a:fillToRect r="100000" b="100000"/>
            </a:path>
          </a:gradFill>
          <a:ln w="9525" algn="ctr">
            <a:noFill/>
            <a:round/>
            <a:headEnd/>
            <a:tailEnd/>
          </a:ln>
        </p:spPr>
        <p:txBody>
          <a:bodyPr lIns="73025" tIns="36511" rIns="73025" bIns="36511" anchor="ctr"/>
          <a:lstStyle/>
          <a:p>
            <a:pPr algn="ctr"/>
            <a:endParaRPr lang="en-US" sz="1800"/>
          </a:p>
        </p:txBody>
      </p:sp>
      <p:sp>
        <p:nvSpPr>
          <p:cNvPr id="108557" name="Text Box 19"/>
          <p:cNvSpPr txBox="1">
            <a:spLocks noChangeArrowheads="1"/>
          </p:cNvSpPr>
          <p:nvPr/>
        </p:nvSpPr>
        <p:spPr bwMode="auto">
          <a:xfrm>
            <a:off x="4975225" y="2465388"/>
            <a:ext cx="3167063" cy="2373312"/>
          </a:xfrm>
          <a:prstGeom prst="rect">
            <a:avLst/>
          </a:prstGeom>
          <a:noFill/>
          <a:ln w="9525" algn="ctr">
            <a:noFill/>
            <a:miter lim="800000"/>
            <a:headEnd/>
            <a:tailEnd/>
          </a:ln>
        </p:spPr>
        <p:txBody>
          <a:bodyPr lIns="0" tIns="0" rIns="0" bIns="0"/>
          <a:lstStyle/>
          <a:p>
            <a:pPr marL="171450" indent="-171450" defTabSz="814388" eaLnBrk="0" hangingPunct="0">
              <a:lnSpc>
                <a:spcPct val="95000"/>
              </a:lnSpc>
              <a:spcBef>
                <a:spcPct val="50000"/>
              </a:spcBef>
              <a:buClr>
                <a:schemeClr val="bg1"/>
              </a:buClr>
              <a:buSzPct val="100000"/>
              <a:buFont typeface="Wingdings" pitchFamily="2" charset="2"/>
              <a:buChar char="§"/>
              <a:tabLst>
                <a:tab pos="514350" algn="l"/>
              </a:tabLst>
            </a:pPr>
            <a:r>
              <a:rPr lang="en-US" sz="1600">
                <a:solidFill>
                  <a:schemeClr val="bg1"/>
                </a:solidFill>
              </a:rPr>
              <a:t>Greater breadth reflects today’s enterprise networks</a:t>
            </a:r>
          </a:p>
          <a:p>
            <a:pPr marL="171450" indent="-171450" defTabSz="814388" eaLnBrk="0" hangingPunct="0">
              <a:lnSpc>
                <a:spcPct val="95000"/>
              </a:lnSpc>
              <a:spcBef>
                <a:spcPct val="50000"/>
              </a:spcBef>
              <a:buClr>
                <a:schemeClr val="bg1"/>
              </a:buClr>
              <a:buSzPct val="100000"/>
              <a:buFont typeface="Wingdings" pitchFamily="2" charset="2"/>
              <a:buChar char="§"/>
              <a:tabLst>
                <a:tab pos="514350" algn="l"/>
              </a:tabLst>
            </a:pPr>
            <a:r>
              <a:rPr lang="en-US" sz="1600">
                <a:solidFill>
                  <a:schemeClr val="bg1"/>
                </a:solidFill>
              </a:rPr>
              <a:t>Focus on performance-based skills and hands-on practice</a:t>
            </a:r>
          </a:p>
          <a:p>
            <a:pPr marL="171450" indent="-171450" defTabSz="814388" eaLnBrk="0" hangingPunct="0">
              <a:lnSpc>
                <a:spcPct val="95000"/>
              </a:lnSpc>
              <a:spcBef>
                <a:spcPct val="50000"/>
              </a:spcBef>
              <a:buClr>
                <a:schemeClr val="bg1"/>
              </a:buClr>
              <a:buSzPct val="100000"/>
              <a:buFont typeface="Wingdings" pitchFamily="2" charset="2"/>
              <a:buChar char="§"/>
              <a:tabLst>
                <a:tab pos="514350" algn="l"/>
              </a:tabLst>
            </a:pPr>
            <a:r>
              <a:rPr lang="en-US" sz="1600">
                <a:solidFill>
                  <a:schemeClr val="bg1"/>
                </a:solidFill>
              </a:rPr>
              <a:t>Localization addresses worldwide skills gap</a:t>
            </a:r>
          </a:p>
        </p:txBody>
      </p:sp>
      <p:sp>
        <p:nvSpPr>
          <p:cNvPr id="108558" name="Rectangle 261"/>
          <p:cNvSpPr>
            <a:spLocks noChangeArrowheads="1"/>
          </p:cNvSpPr>
          <p:nvPr/>
        </p:nvSpPr>
        <p:spPr bwMode="auto">
          <a:xfrm>
            <a:off x="4816475" y="4278313"/>
            <a:ext cx="3495675" cy="125412"/>
          </a:xfrm>
          <a:prstGeom prst="rect">
            <a:avLst/>
          </a:prstGeom>
          <a:gradFill rotWithShape="1">
            <a:gsLst>
              <a:gs pos="0">
                <a:schemeClr val="tx1">
                  <a:alpha val="35001"/>
                </a:schemeClr>
              </a:gs>
              <a:gs pos="100000">
                <a:schemeClr val="bg1">
                  <a:alpha val="0"/>
                </a:schemeClr>
              </a:gs>
            </a:gsLst>
            <a:path path="shape">
              <a:fillToRect l="50000" t="50000" r="50000" b="50000"/>
            </a:path>
          </a:gradFill>
          <a:ln w="9525" algn="ctr">
            <a:noFill/>
            <a:miter lim="800000"/>
            <a:headEnd/>
            <a:tailEnd/>
          </a:ln>
        </p:spPr>
        <p:txBody>
          <a:bodyPr wrap="none" lIns="73025" tIns="36511" rIns="73025" bIns="36511" anchor="ctr"/>
          <a:lstStyle/>
          <a:p>
            <a:pPr algn="ctr" defTabSz="814388" eaLnBrk="0" hangingPunct="0">
              <a:lnSpc>
                <a:spcPct val="90000"/>
              </a:lnSpc>
            </a:pPr>
            <a:endParaRPr lang="en-US"/>
          </a:p>
        </p:txBody>
      </p:sp>
      <p:grpSp>
        <p:nvGrpSpPr>
          <p:cNvPr id="108559" name="Group 16"/>
          <p:cNvGrpSpPr>
            <a:grpSpLocks/>
          </p:cNvGrpSpPr>
          <p:nvPr/>
        </p:nvGrpSpPr>
        <p:grpSpPr bwMode="auto">
          <a:xfrm>
            <a:off x="917575" y="1585913"/>
            <a:ext cx="3197225" cy="1311275"/>
            <a:chOff x="134" y="745"/>
            <a:chExt cx="2014" cy="826"/>
          </a:xfrm>
        </p:grpSpPr>
        <p:sp>
          <p:nvSpPr>
            <p:cNvPr id="108570" name="AutoShape 17"/>
            <p:cNvSpPr>
              <a:spLocks noChangeArrowheads="1"/>
            </p:cNvSpPr>
            <p:nvPr/>
          </p:nvSpPr>
          <p:spPr bwMode="auto">
            <a:xfrm>
              <a:off x="134" y="745"/>
              <a:ext cx="2014" cy="826"/>
            </a:xfrm>
            <a:prstGeom prst="roundRect">
              <a:avLst>
                <a:gd name="adj" fmla="val 5792"/>
              </a:avLst>
            </a:prstGeom>
            <a:gradFill rotWithShape="1">
              <a:gsLst>
                <a:gs pos="0">
                  <a:srgbClr val="B54F03"/>
                </a:gs>
                <a:gs pos="100000">
                  <a:srgbClr val="EE6804"/>
                </a:gs>
              </a:gsLst>
              <a:lin ang="5400000" scaled="1"/>
            </a:gradFill>
            <a:ln w="9525" algn="ctr">
              <a:noFill/>
              <a:round/>
              <a:headEnd/>
              <a:tailEnd/>
            </a:ln>
          </p:spPr>
          <p:txBody>
            <a:bodyPr wrap="none" lIns="73025" tIns="36511" rIns="73025" bIns="36511" anchor="ctr"/>
            <a:lstStyle/>
            <a:p>
              <a:pPr algn="ctr" eaLnBrk="0" hangingPunct="0">
                <a:lnSpc>
                  <a:spcPct val="90000"/>
                </a:lnSpc>
              </a:pPr>
              <a:endParaRPr lang="en-US"/>
            </a:p>
          </p:txBody>
        </p:sp>
        <p:sp>
          <p:nvSpPr>
            <p:cNvPr id="108571" name="AutoShape 18"/>
            <p:cNvSpPr>
              <a:spLocks noChangeArrowheads="1"/>
            </p:cNvSpPr>
            <p:nvPr/>
          </p:nvSpPr>
          <p:spPr bwMode="auto">
            <a:xfrm>
              <a:off x="161" y="771"/>
              <a:ext cx="1960" cy="754"/>
            </a:xfrm>
            <a:prstGeom prst="roundRect">
              <a:avLst>
                <a:gd name="adj" fmla="val 5792"/>
              </a:avLst>
            </a:prstGeom>
            <a:solidFill>
              <a:schemeClr val="tx1">
                <a:alpha val="25098"/>
              </a:schemeClr>
            </a:solidFill>
            <a:ln w="9525" algn="ctr">
              <a:noFill/>
              <a:round/>
              <a:headEnd/>
              <a:tailEnd/>
            </a:ln>
          </p:spPr>
          <p:txBody>
            <a:bodyPr wrap="none" lIns="73025" tIns="36511" rIns="73025" bIns="36511" anchor="ctr"/>
            <a:lstStyle/>
            <a:p>
              <a:pPr algn="ctr" eaLnBrk="0" hangingPunct="0">
                <a:lnSpc>
                  <a:spcPct val="90000"/>
                </a:lnSpc>
              </a:pPr>
              <a:endParaRPr lang="en-US"/>
            </a:p>
          </p:txBody>
        </p:sp>
      </p:grpSp>
      <p:sp>
        <p:nvSpPr>
          <p:cNvPr id="108560" name="AutoShape 19"/>
          <p:cNvSpPr>
            <a:spLocks noChangeArrowheads="1"/>
          </p:cNvSpPr>
          <p:nvPr/>
        </p:nvSpPr>
        <p:spPr bwMode="auto">
          <a:xfrm>
            <a:off x="963613" y="2290763"/>
            <a:ext cx="3105150" cy="250825"/>
          </a:xfrm>
          <a:prstGeom prst="roundRect">
            <a:avLst>
              <a:gd name="adj" fmla="val 5792"/>
            </a:avLst>
          </a:prstGeom>
          <a:gradFill rotWithShape="1">
            <a:gsLst>
              <a:gs pos="0">
                <a:schemeClr val="tx1">
                  <a:alpha val="35001"/>
                </a:schemeClr>
              </a:gs>
              <a:gs pos="100000">
                <a:schemeClr val="bg1">
                  <a:alpha val="0"/>
                </a:schemeClr>
              </a:gs>
            </a:gsLst>
            <a:path path="shape">
              <a:fillToRect l="50000" t="50000" r="50000" b="50000"/>
            </a:path>
          </a:gradFill>
          <a:ln w="9525" algn="ctr">
            <a:noFill/>
            <a:round/>
            <a:headEnd/>
            <a:tailEnd/>
          </a:ln>
        </p:spPr>
        <p:txBody>
          <a:bodyPr wrap="none" lIns="73025" tIns="36511" rIns="73025" bIns="36511" anchor="ctr"/>
          <a:lstStyle/>
          <a:p>
            <a:pPr algn="ctr" eaLnBrk="0" hangingPunct="0">
              <a:lnSpc>
                <a:spcPct val="90000"/>
              </a:lnSpc>
            </a:pPr>
            <a:endParaRPr lang="en-US"/>
          </a:p>
        </p:txBody>
      </p:sp>
      <p:sp>
        <p:nvSpPr>
          <p:cNvPr id="108561" name="Rectangle 20"/>
          <p:cNvSpPr>
            <a:spLocks noChangeArrowheads="1"/>
          </p:cNvSpPr>
          <p:nvPr/>
        </p:nvSpPr>
        <p:spPr bwMode="auto">
          <a:xfrm>
            <a:off x="1560513" y="1846263"/>
            <a:ext cx="1912937" cy="277812"/>
          </a:xfrm>
          <a:prstGeom prst="rect">
            <a:avLst/>
          </a:prstGeom>
          <a:noFill/>
          <a:ln w="9525" algn="ctr">
            <a:noFill/>
            <a:miter lim="800000"/>
            <a:headEnd/>
            <a:tailEnd/>
          </a:ln>
        </p:spPr>
        <p:txBody>
          <a:bodyPr wrap="none" lIns="0" tIns="0" rIns="0" bIns="0" anchor="ctr" anchorCtr="1"/>
          <a:lstStyle/>
          <a:p>
            <a:pPr algn="ctr" defTabSz="814388" eaLnBrk="0" hangingPunct="0">
              <a:lnSpc>
                <a:spcPct val="90000"/>
              </a:lnSpc>
              <a:spcBef>
                <a:spcPct val="20000"/>
              </a:spcBef>
            </a:pPr>
            <a:r>
              <a:rPr lang="en-US" sz="2000">
                <a:solidFill>
                  <a:schemeClr val="bg1"/>
                </a:solidFill>
              </a:rPr>
              <a:t>CCENT</a:t>
            </a:r>
          </a:p>
          <a:p>
            <a:pPr algn="ctr" defTabSz="814388" eaLnBrk="0" hangingPunct="0">
              <a:lnSpc>
                <a:spcPct val="90000"/>
              </a:lnSpc>
              <a:spcBef>
                <a:spcPct val="20000"/>
              </a:spcBef>
            </a:pPr>
            <a:r>
              <a:rPr lang="en-US" sz="1800">
                <a:solidFill>
                  <a:schemeClr val="bg1"/>
                </a:solidFill>
              </a:rPr>
              <a:t>An Accessible Entry Point</a:t>
            </a:r>
          </a:p>
        </p:txBody>
      </p:sp>
      <p:sp>
        <p:nvSpPr>
          <p:cNvPr id="108562" name="Rectangle 39"/>
          <p:cNvSpPr>
            <a:spLocks noChangeArrowheads="1"/>
          </p:cNvSpPr>
          <p:nvPr/>
        </p:nvSpPr>
        <p:spPr bwMode="auto">
          <a:xfrm flipV="1">
            <a:off x="719138" y="2365375"/>
            <a:ext cx="3594100" cy="4148138"/>
          </a:xfrm>
          <a:prstGeom prst="rect">
            <a:avLst/>
          </a:prstGeom>
          <a:gradFill rotWithShape="1">
            <a:gsLst>
              <a:gs pos="0">
                <a:srgbClr val="B54F03"/>
              </a:gs>
              <a:gs pos="100000">
                <a:srgbClr val="EE6804"/>
              </a:gs>
            </a:gsLst>
            <a:lin ang="5400000" scaled="1"/>
          </a:gradFill>
          <a:ln w="9525" algn="ctr">
            <a:noFill/>
            <a:miter lim="800000"/>
            <a:headEnd/>
            <a:tailEnd/>
          </a:ln>
        </p:spPr>
        <p:txBody>
          <a:bodyPr rot="10800000" wrap="none" lIns="73025" tIns="36511" rIns="73025" bIns="36511" anchor="ctr"/>
          <a:lstStyle/>
          <a:p>
            <a:pPr algn="ctr" eaLnBrk="0" hangingPunct="0">
              <a:lnSpc>
                <a:spcPct val="90000"/>
              </a:lnSpc>
            </a:pPr>
            <a:endParaRPr lang="en-US"/>
          </a:p>
        </p:txBody>
      </p:sp>
      <p:sp>
        <p:nvSpPr>
          <p:cNvPr id="108563" name="Rectangle 8"/>
          <p:cNvSpPr>
            <a:spLocks noChangeArrowheads="1"/>
          </p:cNvSpPr>
          <p:nvPr/>
        </p:nvSpPr>
        <p:spPr bwMode="auto">
          <a:xfrm>
            <a:off x="677863" y="6399213"/>
            <a:ext cx="3676650" cy="209550"/>
          </a:xfrm>
          <a:prstGeom prst="rect">
            <a:avLst/>
          </a:prstGeom>
          <a:gradFill rotWithShape="1">
            <a:gsLst>
              <a:gs pos="0">
                <a:schemeClr val="tx1">
                  <a:alpha val="45000"/>
                </a:schemeClr>
              </a:gs>
              <a:gs pos="100000">
                <a:schemeClr val="bg1">
                  <a:alpha val="0"/>
                </a:schemeClr>
              </a:gs>
            </a:gsLst>
            <a:path path="shape">
              <a:fillToRect l="50000" t="50000" r="50000" b="50000"/>
            </a:path>
          </a:gradFill>
          <a:ln w="9525" algn="ctr">
            <a:noFill/>
            <a:miter lim="800000"/>
            <a:headEnd/>
            <a:tailEnd/>
          </a:ln>
        </p:spPr>
        <p:txBody>
          <a:bodyPr wrap="none" lIns="73025" tIns="36511" rIns="73025" bIns="36511" anchor="ctr"/>
          <a:lstStyle/>
          <a:p>
            <a:pPr algn="ctr"/>
            <a:endParaRPr lang="en-US" sz="1800"/>
          </a:p>
        </p:txBody>
      </p:sp>
      <p:sp>
        <p:nvSpPr>
          <p:cNvPr id="108564" name="AutoShape 211"/>
          <p:cNvSpPr>
            <a:spLocks noChangeArrowheads="1"/>
          </p:cNvSpPr>
          <p:nvPr/>
        </p:nvSpPr>
        <p:spPr bwMode="auto">
          <a:xfrm>
            <a:off x="760413" y="2408238"/>
            <a:ext cx="3513137" cy="3694112"/>
          </a:xfrm>
          <a:prstGeom prst="roundRect">
            <a:avLst>
              <a:gd name="adj" fmla="val 1944"/>
            </a:avLst>
          </a:prstGeom>
          <a:gradFill rotWithShape="1">
            <a:gsLst>
              <a:gs pos="0">
                <a:schemeClr val="tx1">
                  <a:alpha val="25000"/>
                </a:schemeClr>
              </a:gs>
              <a:gs pos="100000">
                <a:schemeClr val="bg1">
                  <a:alpha val="0"/>
                </a:schemeClr>
              </a:gs>
            </a:gsLst>
            <a:path path="rect">
              <a:fillToRect r="100000" b="100000"/>
            </a:path>
          </a:gradFill>
          <a:ln w="9525" algn="ctr">
            <a:noFill/>
            <a:round/>
            <a:headEnd/>
            <a:tailEnd/>
          </a:ln>
        </p:spPr>
        <p:txBody>
          <a:bodyPr lIns="73025" tIns="36511" rIns="73025" bIns="36511" anchor="ctr"/>
          <a:lstStyle/>
          <a:p>
            <a:pPr algn="ctr"/>
            <a:endParaRPr lang="en-US" sz="1800"/>
          </a:p>
        </p:txBody>
      </p:sp>
      <p:sp>
        <p:nvSpPr>
          <p:cNvPr id="108565" name="Text Box 19"/>
          <p:cNvSpPr txBox="1">
            <a:spLocks noChangeArrowheads="1"/>
          </p:cNvSpPr>
          <p:nvPr/>
        </p:nvSpPr>
        <p:spPr bwMode="auto">
          <a:xfrm>
            <a:off x="933450" y="2465388"/>
            <a:ext cx="3167063" cy="2373312"/>
          </a:xfrm>
          <a:prstGeom prst="rect">
            <a:avLst/>
          </a:prstGeom>
          <a:noFill/>
          <a:ln w="9525" algn="ctr">
            <a:noFill/>
            <a:miter lim="800000"/>
            <a:headEnd/>
            <a:tailEnd/>
          </a:ln>
        </p:spPr>
        <p:txBody>
          <a:bodyPr lIns="0" tIns="0" rIns="0" bIns="0"/>
          <a:lstStyle/>
          <a:p>
            <a:pPr marL="171450" indent="-171450" defTabSz="814388" eaLnBrk="0" hangingPunct="0">
              <a:lnSpc>
                <a:spcPct val="95000"/>
              </a:lnSpc>
              <a:spcBef>
                <a:spcPct val="50000"/>
              </a:spcBef>
              <a:buClr>
                <a:schemeClr val="bg1"/>
              </a:buClr>
              <a:buSzPct val="100000"/>
              <a:buFont typeface="Wingdings" pitchFamily="2" charset="2"/>
              <a:buChar char="§"/>
              <a:tabLst>
                <a:tab pos="514350" algn="l"/>
              </a:tabLst>
            </a:pPr>
            <a:r>
              <a:rPr lang="en-US" sz="1600">
                <a:solidFill>
                  <a:schemeClr val="bg1"/>
                </a:solidFill>
              </a:rPr>
              <a:t>Cisco CCENT Entry-Level Network Technician certifies skills for entry-level network support</a:t>
            </a:r>
          </a:p>
          <a:p>
            <a:pPr marL="171450" indent="-171450" defTabSz="814388" eaLnBrk="0" hangingPunct="0">
              <a:lnSpc>
                <a:spcPct val="95000"/>
              </a:lnSpc>
              <a:spcBef>
                <a:spcPct val="50000"/>
              </a:spcBef>
              <a:buClr>
                <a:schemeClr val="bg1"/>
              </a:buClr>
              <a:buSzPct val="100000"/>
              <a:buFont typeface="Wingdings" pitchFamily="2" charset="2"/>
              <a:buChar char="§"/>
              <a:tabLst>
                <a:tab pos="514350" algn="l"/>
              </a:tabLst>
            </a:pPr>
            <a:r>
              <a:rPr lang="en-US" sz="1600">
                <a:solidFill>
                  <a:schemeClr val="bg1"/>
                </a:solidFill>
              </a:rPr>
              <a:t>An intermediate step towards CCNA for those with little or no work experience</a:t>
            </a:r>
          </a:p>
        </p:txBody>
      </p:sp>
      <p:sp>
        <p:nvSpPr>
          <p:cNvPr id="108566" name="Rectangle 276"/>
          <p:cNvSpPr>
            <a:spLocks noChangeArrowheads="1"/>
          </p:cNvSpPr>
          <p:nvPr/>
        </p:nvSpPr>
        <p:spPr bwMode="auto">
          <a:xfrm>
            <a:off x="768350" y="4278313"/>
            <a:ext cx="3495675" cy="125412"/>
          </a:xfrm>
          <a:prstGeom prst="rect">
            <a:avLst/>
          </a:prstGeom>
          <a:gradFill rotWithShape="1">
            <a:gsLst>
              <a:gs pos="0">
                <a:schemeClr val="tx1">
                  <a:alpha val="35001"/>
                </a:schemeClr>
              </a:gs>
              <a:gs pos="100000">
                <a:schemeClr val="bg1">
                  <a:alpha val="0"/>
                </a:schemeClr>
              </a:gs>
            </a:gsLst>
            <a:path path="shape">
              <a:fillToRect l="50000" t="50000" r="50000" b="50000"/>
            </a:path>
          </a:gradFill>
          <a:ln w="9525" algn="ctr">
            <a:noFill/>
            <a:miter lim="800000"/>
            <a:headEnd/>
            <a:tailEnd/>
          </a:ln>
        </p:spPr>
        <p:txBody>
          <a:bodyPr wrap="none" lIns="73025" tIns="36511" rIns="73025" bIns="36511" anchor="ctr"/>
          <a:lstStyle/>
          <a:p>
            <a:pPr algn="ctr" defTabSz="814388" eaLnBrk="0" hangingPunct="0">
              <a:lnSpc>
                <a:spcPct val="90000"/>
              </a:lnSpc>
            </a:pPr>
            <a:endParaRPr lang="en-US"/>
          </a:p>
        </p:txBody>
      </p:sp>
      <p:sp>
        <p:nvSpPr>
          <p:cNvPr id="108567" name="Rectangle 25"/>
          <p:cNvSpPr>
            <a:spLocks noChangeArrowheads="1"/>
          </p:cNvSpPr>
          <p:nvPr/>
        </p:nvSpPr>
        <p:spPr bwMode="auto">
          <a:xfrm>
            <a:off x="655638" y="1123950"/>
            <a:ext cx="8145462" cy="376238"/>
          </a:xfrm>
          <a:prstGeom prst="rect">
            <a:avLst/>
          </a:prstGeom>
          <a:noFill/>
          <a:ln w="9525">
            <a:noFill/>
            <a:miter lim="800000"/>
            <a:headEnd/>
            <a:tailEnd/>
          </a:ln>
        </p:spPr>
        <p:txBody>
          <a:bodyPr lIns="82124" tIns="41061" rIns="82124" bIns="41061"/>
          <a:lstStyle/>
          <a:p>
            <a:pPr defTabSz="814388" eaLnBrk="0" hangingPunct="0">
              <a:lnSpc>
                <a:spcPct val="90000"/>
              </a:lnSpc>
              <a:tabLst>
                <a:tab pos="4459288" algn="l"/>
              </a:tabLst>
            </a:pPr>
            <a:r>
              <a:rPr lang="en-US"/>
              <a:t>A Lifecycle of Learning</a:t>
            </a:r>
          </a:p>
        </p:txBody>
      </p:sp>
      <p:pic>
        <p:nvPicPr>
          <p:cNvPr id="108568" name="Picture 11" descr="LAF28896"/>
          <p:cNvPicPr>
            <a:picLocks noChangeAspect="1" noChangeArrowheads="1"/>
          </p:cNvPicPr>
          <p:nvPr/>
        </p:nvPicPr>
        <p:blipFill>
          <a:blip r:embed="rId3" cstate="screen"/>
          <a:srcRect t="8440"/>
          <a:stretch>
            <a:fillRect/>
          </a:stretch>
        </p:blipFill>
        <p:spPr bwMode="auto">
          <a:xfrm>
            <a:off x="4851400" y="4370388"/>
            <a:ext cx="3424238" cy="2084387"/>
          </a:xfrm>
          <a:prstGeom prst="rect">
            <a:avLst/>
          </a:prstGeom>
          <a:noFill/>
          <a:ln w="12700">
            <a:solidFill>
              <a:srgbClr val="678DC5"/>
            </a:solidFill>
            <a:miter lim="800000"/>
            <a:headEnd/>
            <a:tailEnd/>
          </a:ln>
        </p:spPr>
      </p:pic>
      <p:pic>
        <p:nvPicPr>
          <p:cNvPr id="108569" name="Picture 12" descr="LAG11733"/>
          <p:cNvPicPr>
            <a:picLocks noChangeAspect="1" noChangeArrowheads="1"/>
          </p:cNvPicPr>
          <p:nvPr/>
        </p:nvPicPr>
        <p:blipFill>
          <a:blip r:embed="rId4" cstate="screen"/>
          <a:srcRect/>
          <a:stretch>
            <a:fillRect/>
          </a:stretch>
        </p:blipFill>
        <p:spPr bwMode="auto">
          <a:xfrm>
            <a:off x="803275" y="4370388"/>
            <a:ext cx="3460750" cy="2085975"/>
          </a:xfrm>
          <a:prstGeom prst="rect">
            <a:avLst/>
          </a:prstGeom>
          <a:noFill/>
          <a:ln w="12700">
            <a:solidFill>
              <a:srgbClr val="EE6804"/>
            </a:solidFill>
            <a:miter lim="800000"/>
            <a:headEnd/>
            <a:tailEnd/>
          </a:ln>
        </p:spPr>
      </p:pic>
    </p:spTree>
  </p:cSld>
  <p:clrMapOvr>
    <a:masterClrMapping/>
  </p:clrMapOvr>
  <p:transition>
    <p:wipe dir="r"/>
  </p:transition>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p:cNvSpPr>
            <a:spLocks noChangeArrowheads="1"/>
          </p:cNvSpPr>
          <p:nvPr/>
        </p:nvSpPr>
        <p:spPr bwMode="auto">
          <a:xfrm>
            <a:off x="373063" y="6308725"/>
            <a:ext cx="8391525" cy="549275"/>
          </a:xfrm>
          <a:prstGeom prst="rect">
            <a:avLst/>
          </a:prstGeom>
          <a:gradFill rotWithShape="1">
            <a:gsLst>
              <a:gs pos="0">
                <a:srgbClr val="708CA1">
                  <a:alpha val="56998"/>
                </a:srgbClr>
              </a:gs>
              <a:gs pos="100000">
                <a:srgbClr val="819AAC">
                  <a:alpha val="0"/>
                </a:srgbClr>
              </a:gs>
            </a:gsLst>
            <a:lin ang="5400000" scaled="1"/>
          </a:gradFill>
          <a:ln w="38100" algn="ctr">
            <a:noFill/>
            <a:miter lim="800000"/>
            <a:headEnd/>
            <a:tailEnd/>
          </a:ln>
        </p:spPr>
        <p:txBody>
          <a:bodyPr lIns="82124" tIns="41061" rIns="82124" bIns="41061" anchor="ctr"/>
          <a:lstStyle/>
          <a:p>
            <a:pPr algn="ctr"/>
            <a:endParaRPr lang="en-US" sz="1800"/>
          </a:p>
        </p:txBody>
      </p:sp>
      <p:pic>
        <p:nvPicPr>
          <p:cNvPr id="109571" name="Picture 48"/>
          <p:cNvPicPr>
            <a:picLocks noChangeAspect="1" noChangeArrowheads="1"/>
          </p:cNvPicPr>
          <p:nvPr/>
        </p:nvPicPr>
        <p:blipFill>
          <a:blip r:embed="rId3" cstate="screen"/>
          <a:srcRect/>
          <a:stretch>
            <a:fillRect/>
          </a:stretch>
        </p:blipFill>
        <p:spPr bwMode="auto">
          <a:xfrm>
            <a:off x="5967413" y="6308725"/>
            <a:ext cx="2790825" cy="549275"/>
          </a:xfrm>
          <a:prstGeom prst="rect">
            <a:avLst/>
          </a:prstGeom>
          <a:noFill/>
          <a:ln w="9525">
            <a:noFill/>
            <a:miter lim="800000"/>
            <a:headEnd/>
            <a:tailEnd/>
          </a:ln>
        </p:spPr>
      </p:pic>
      <p:sp>
        <p:nvSpPr>
          <p:cNvPr id="109572" name="Rectangle 6"/>
          <p:cNvSpPr>
            <a:spLocks noChangeArrowheads="1"/>
          </p:cNvSpPr>
          <p:nvPr/>
        </p:nvSpPr>
        <p:spPr bwMode="auto">
          <a:xfrm rot="-5400000">
            <a:off x="4108450" y="1822450"/>
            <a:ext cx="927100" cy="9144000"/>
          </a:xfrm>
          <a:prstGeom prst="rect">
            <a:avLst/>
          </a:prstGeom>
          <a:gradFill rotWithShape="1">
            <a:gsLst>
              <a:gs pos="0">
                <a:schemeClr val="bg1"/>
              </a:gs>
              <a:gs pos="100000">
                <a:srgbClr val="495B6A">
                  <a:alpha val="0"/>
                </a:srgbClr>
              </a:gs>
            </a:gsLst>
            <a:lin ang="0" scaled="1"/>
          </a:gradFill>
          <a:ln w="9525" algn="ctr">
            <a:noFill/>
            <a:miter lim="800000"/>
            <a:headEnd/>
            <a:tailEnd/>
          </a:ln>
        </p:spPr>
        <p:txBody>
          <a:bodyPr lIns="73025" tIns="36511" rIns="73025" bIns="36511" anchor="ctr"/>
          <a:lstStyle/>
          <a:p>
            <a:pPr algn="ctr"/>
            <a:endParaRPr lang="en-US" sz="1800"/>
          </a:p>
        </p:txBody>
      </p:sp>
      <p:sp>
        <p:nvSpPr>
          <p:cNvPr id="109573" name="Rectangle 6"/>
          <p:cNvSpPr>
            <a:spLocks noChangeArrowheads="1"/>
          </p:cNvSpPr>
          <p:nvPr/>
        </p:nvSpPr>
        <p:spPr bwMode="auto">
          <a:xfrm rot="-5400000">
            <a:off x="3690937" y="1404938"/>
            <a:ext cx="1762125" cy="9144000"/>
          </a:xfrm>
          <a:prstGeom prst="rect">
            <a:avLst/>
          </a:prstGeom>
          <a:gradFill rotWithShape="1">
            <a:gsLst>
              <a:gs pos="0">
                <a:srgbClr val="9EC5E6">
                  <a:alpha val="79999"/>
                </a:srgbClr>
              </a:gs>
              <a:gs pos="100000">
                <a:srgbClr val="495B6A">
                  <a:alpha val="0"/>
                </a:srgbClr>
              </a:gs>
            </a:gsLst>
            <a:lin ang="0" scaled="1"/>
          </a:gradFill>
          <a:ln w="9525" algn="ctr">
            <a:noFill/>
            <a:miter lim="800000"/>
            <a:headEnd/>
            <a:tailEnd/>
          </a:ln>
        </p:spPr>
        <p:txBody>
          <a:bodyPr lIns="73025" tIns="36511" rIns="73025" bIns="36511" anchor="ctr"/>
          <a:lstStyle/>
          <a:p>
            <a:pPr algn="ctr"/>
            <a:endParaRPr lang="en-US" sz="1800"/>
          </a:p>
        </p:txBody>
      </p:sp>
      <p:sp>
        <p:nvSpPr>
          <p:cNvPr id="109574" name="Rectangle 8"/>
          <p:cNvSpPr>
            <a:spLocks noChangeArrowheads="1"/>
          </p:cNvSpPr>
          <p:nvPr/>
        </p:nvSpPr>
        <p:spPr bwMode="auto">
          <a:xfrm>
            <a:off x="222250" y="6121400"/>
            <a:ext cx="8674100" cy="209550"/>
          </a:xfrm>
          <a:prstGeom prst="rect">
            <a:avLst/>
          </a:prstGeom>
          <a:gradFill rotWithShape="1">
            <a:gsLst>
              <a:gs pos="0">
                <a:schemeClr val="tx1">
                  <a:alpha val="45000"/>
                </a:schemeClr>
              </a:gs>
              <a:gs pos="100000">
                <a:schemeClr val="bg1">
                  <a:alpha val="0"/>
                </a:schemeClr>
              </a:gs>
            </a:gsLst>
            <a:path path="shape">
              <a:fillToRect l="50000" t="50000" r="50000" b="50000"/>
            </a:path>
          </a:gradFill>
          <a:ln w="9525" algn="ctr">
            <a:noFill/>
            <a:miter lim="800000"/>
            <a:headEnd/>
            <a:tailEnd/>
          </a:ln>
        </p:spPr>
        <p:txBody>
          <a:bodyPr wrap="none" lIns="73025" tIns="36511" rIns="73025" bIns="36511" anchor="ctr"/>
          <a:lstStyle/>
          <a:p>
            <a:pPr algn="ctr"/>
            <a:endParaRPr lang="en-US" sz="1800"/>
          </a:p>
        </p:txBody>
      </p:sp>
      <p:sp>
        <p:nvSpPr>
          <p:cNvPr id="8" name="Rectangle 9"/>
          <p:cNvSpPr>
            <a:spLocks noChangeArrowheads="1"/>
          </p:cNvSpPr>
          <p:nvPr/>
        </p:nvSpPr>
        <p:spPr bwMode="auto">
          <a:xfrm>
            <a:off x="366713" y="1627188"/>
            <a:ext cx="8397875" cy="4410075"/>
          </a:xfrm>
          <a:prstGeom prst="rect">
            <a:avLst/>
          </a:prstGeom>
          <a:gradFill flip="none" rotWithShape="1">
            <a:gsLst>
              <a:gs pos="0">
                <a:srgbClr val="9EC5E6"/>
              </a:gs>
              <a:gs pos="0">
                <a:srgbClr val="9EC5E6"/>
              </a:gs>
              <a:gs pos="100000">
                <a:schemeClr val="bg1">
                  <a:alpha val="0"/>
                </a:schemeClr>
              </a:gs>
            </a:gsLst>
            <a:lin ang="2700000" scaled="1"/>
            <a:tileRect/>
          </a:gradFill>
          <a:ln w="38100" algn="ctr">
            <a:noFill/>
            <a:miter lim="800000"/>
            <a:headEnd/>
            <a:tailEnd/>
          </a:ln>
        </p:spPr>
        <p:txBody>
          <a:bodyPr lIns="82124" tIns="41061" rIns="82124" bIns="41061" anchor="ctr"/>
          <a:lstStyle/>
          <a:p>
            <a:pPr algn="ctr">
              <a:defRPr/>
            </a:pPr>
            <a:endParaRPr lang="en-US" sz="1800"/>
          </a:p>
        </p:txBody>
      </p:sp>
      <p:sp>
        <p:nvSpPr>
          <p:cNvPr id="109576" name="AutoShape 11"/>
          <p:cNvSpPr>
            <a:spLocks noChangeArrowheads="1"/>
          </p:cNvSpPr>
          <p:nvPr/>
        </p:nvSpPr>
        <p:spPr bwMode="auto">
          <a:xfrm>
            <a:off x="438150" y="1697038"/>
            <a:ext cx="8255000" cy="3694112"/>
          </a:xfrm>
          <a:prstGeom prst="roundRect">
            <a:avLst>
              <a:gd name="adj" fmla="val 1944"/>
            </a:avLst>
          </a:prstGeom>
          <a:gradFill rotWithShape="1">
            <a:gsLst>
              <a:gs pos="0">
                <a:schemeClr val="bg1">
                  <a:alpha val="25000"/>
                </a:schemeClr>
              </a:gs>
              <a:gs pos="100000">
                <a:schemeClr val="bg1">
                  <a:alpha val="0"/>
                </a:schemeClr>
              </a:gs>
            </a:gsLst>
            <a:path path="rect">
              <a:fillToRect r="100000" b="100000"/>
            </a:path>
          </a:gradFill>
          <a:ln w="9525" algn="ctr">
            <a:noFill/>
            <a:round/>
            <a:headEnd/>
            <a:tailEnd/>
          </a:ln>
        </p:spPr>
        <p:txBody>
          <a:bodyPr lIns="73025" tIns="36511" rIns="73025" bIns="36511" anchor="ctr"/>
          <a:lstStyle/>
          <a:p>
            <a:pPr algn="ctr"/>
            <a:endParaRPr lang="en-US" sz="1800"/>
          </a:p>
        </p:txBody>
      </p:sp>
      <p:sp>
        <p:nvSpPr>
          <p:cNvPr id="109577" name="Rectangle 28"/>
          <p:cNvSpPr>
            <a:spLocks noChangeArrowheads="1"/>
          </p:cNvSpPr>
          <p:nvPr/>
        </p:nvSpPr>
        <p:spPr bwMode="auto">
          <a:xfrm flipV="1">
            <a:off x="366713" y="6037263"/>
            <a:ext cx="8391525" cy="190500"/>
          </a:xfrm>
          <a:prstGeom prst="rect">
            <a:avLst/>
          </a:prstGeom>
          <a:solidFill>
            <a:srgbClr val="708CA1"/>
          </a:solidFill>
          <a:ln w="38100" algn="ctr">
            <a:noFill/>
            <a:miter lim="800000"/>
            <a:headEnd/>
            <a:tailEnd/>
          </a:ln>
        </p:spPr>
        <p:txBody>
          <a:bodyPr rot="10800000" lIns="82124" tIns="41061" rIns="82124" bIns="41061" anchor="ctr"/>
          <a:lstStyle/>
          <a:p>
            <a:pPr algn="ctr"/>
            <a:endParaRPr lang="en-US" sz="1800"/>
          </a:p>
        </p:txBody>
      </p:sp>
      <p:sp>
        <p:nvSpPr>
          <p:cNvPr id="109578" name="Rectangle 25"/>
          <p:cNvSpPr>
            <a:spLocks noGrp="1" noChangeArrowheads="1"/>
          </p:cNvSpPr>
          <p:nvPr>
            <p:ph type="title" idx="4294967295"/>
          </p:nvPr>
        </p:nvSpPr>
        <p:spPr/>
        <p:txBody>
          <a:bodyPr/>
          <a:lstStyle/>
          <a:p>
            <a:r>
              <a:rPr lang="en-US" smtClean="0"/>
              <a:t>Cisco Certification and Training</a:t>
            </a:r>
          </a:p>
        </p:txBody>
      </p:sp>
      <p:sp>
        <p:nvSpPr>
          <p:cNvPr id="109579" name="Rectangle 26"/>
          <p:cNvSpPr>
            <a:spLocks noGrp="1" noChangeArrowheads="1"/>
          </p:cNvSpPr>
          <p:nvPr>
            <p:ph type="body" idx="4294967295"/>
          </p:nvPr>
        </p:nvSpPr>
        <p:spPr>
          <a:xfrm>
            <a:off x="655638" y="1739900"/>
            <a:ext cx="5002212" cy="3571875"/>
          </a:xfrm>
        </p:spPr>
        <p:txBody>
          <a:bodyPr/>
          <a:lstStyle/>
          <a:p>
            <a:pPr>
              <a:buFont typeface="Wingdings" pitchFamily="2" charset="2"/>
              <a:buNone/>
            </a:pPr>
            <a:r>
              <a:rPr lang="en-US" smtClean="0">
                <a:solidFill>
                  <a:schemeClr val="accent2"/>
                </a:solidFill>
              </a:rPr>
              <a:t>Acquire</a:t>
            </a:r>
          </a:p>
          <a:p>
            <a:r>
              <a:rPr lang="en-US" sz="1600" smtClean="0"/>
              <a:t>Prequalifies applicants</a:t>
            </a:r>
          </a:p>
          <a:p>
            <a:pPr>
              <a:buFont typeface="Wingdings" pitchFamily="2" charset="2"/>
              <a:buNone/>
            </a:pPr>
            <a:r>
              <a:rPr lang="en-US" smtClean="0">
                <a:solidFill>
                  <a:schemeClr val="accent2"/>
                </a:solidFill>
              </a:rPr>
              <a:t>Develop</a:t>
            </a:r>
          </a:p>
          <a:p>
            <a:r>
              <a:rPr lang="en-US" sz="1600" smtClean="0"/>
              <a:t>Proficient in the latest advanced technologies</a:t>
            </a:r>
          </a:p>
          <a:p>
            <a:pPr>
              <a:buFont typeface="Wingdings" pitchFamily="2" charset="2"/>
              <a:buNone/>
            </a:pPr>
            <a:r>
              <a:rPr lang="en-US" smtClean="0">
                <a:solidFill>
                  <a:schemeClr val="accent2"/>
                </a:solidFill>
              </a:rPr>
              <a:t>Retain</a:t>
            </a:r>
          </a:p>
          <a:p>
            <a:r>
              <a:rPr lang="en-US" sz="1600" smtClean="0"/>
              <a:t>Supports employee career development</a:t>
            </a:r>
          </a:p>
          <a:p>
            <a:pPr>
              <a:buFont typeface="Wingdings" pitchFamily="2" charset="2"/>
              <a:buNone/>
            </a:pPr>
            <a:r>
              <a:rPr lang="en-US" smtClean="0">
                <a:solidFill>
                  <a:schemeClr val="accent2"/>
                </a:solidFill>
              </a:rPr>
              <a:t>Productivity</a:t>
            </a:r>
          </a:p>
          <a:p>
            <a:r>
              <a:rPr lang="en-US" sz="1600" smtClean="0"/>
              <a:t>Credibility with prospective customers</a:t>
            </a:r>
          </a:p>
        </p:txBody>
      </p:sp>
      <p:sp>
        <p:nvSpPr>
          <p:cNvPr id="109580" name="Rectangle 25"/>
          <p:cNvSpPr>
            <a:spLocks noChangeArrowheads="1"/>
          </p:cNvSpPr>
          <p:nvPr/>
        </p:nvSpPr>
        <p:spPr bwMode="auto">
          <a:xfrm>
            <a:off x="655638" y="1123950"/>
            <a:ext cx="8145462" cy="376238"/>
          </a:xfrm>
          <a:prstGeom prst="rect">
            <a:avLst/>
          </a:prstGeom>
          <a:noFill/>
          <a:ln w="9525">
            <a:noFill/>
            <a:miter lim="800000"/>
            <a:headEnd/>
            <a:tailEnd/>
          </a:ln>
        </p:spPr>
        <p:txBody>
          <a:bodyPr lIns="82124" tIns="41061" rIns="82124" bIns="41061"/>
          <a:lstStyle/>
          <a:p>
            <a:pPr defTabSz="814388" eaLnBrk="0" hangingPunct="0">
              <a:lnSpc>
                <a:spcPct val="90000"/>
              </a:lnSpc>
              <a:tabLst>
                <a:tab pos="4459288" algn="l"/>
              </a:tabLst>
            </a:pPr>
            <a:r>
              <a:rPr lang="en-US"/>
              <a:t>Value to Employers</a:t>
            </a:r>
          </a:p>
        </p:txBody>
      </p:sp>
      <p:sp>
        <p:nvSpPr>
          <p:cNvPr id="105516" name="Rectangle 56"/>
          <p:cNvSpPr>
            <a:spLocks noChangeArrowheads="1"/>
          </p:cNvSpPr>
          <p:nvPr/>
        </p:nvSpPr>
        <p:spPr bwMode="auto">
          <a:xfrm>
            <a:off x="366713" y="4900613"/>
            <a:ext cx="5651500" cy="1077912"/>
          </a:xfrm>
          <a:prstGeom prst="rect">
            <a:avLst/>
          </a:prstGeom>
          <a:solidFill>
            <a:srgbClr val="FFFFFF">
              <a:alpha val="39999"/>
            </a:srgbClr>
          </a:solidFill>
          <a:ln w="9525" algn="ctr">
            <a:noFill/>
            <a:miter lim="800000"/>
            <a:headEnd/>
            <a:tailEnd/>
          </a:ln>
        </p:spPr>
        <p:txBody>
          <a:bodyPr lIns="82124" tIns="41061" rIns="82124" bIns="41061" anchor="ctr"/>
          <a:lstStyle/>
          <a:p>
            <a:pPr algn="ctr" eaLnBrk="0" hangingPunct="0">
              <a:lnSpc>
                <a:spcPct val="90000"/>
              </a:lnSpc>
            </a:pPr>
            <a:endParaRPr lang="en-US">
              <a:solidFill>
                <a:srgbClr val="000000"/>
              </a:solidFill>
            </a:endParaRPr>
          </a:p>
        </p:txBody>
      </p:sp>
      <p:sp>
        <p:nvSpPr>
          <p:cNvPr id="251909" name="Rectangle 5"/>
          <p:cNvSpPr>
            <a:spLocks noChangeArrowheads="1"/>
          </p:cNvSpPr>
          <p:nvPr/>
        </p:nvSpPr>
        <p:spPr bwMode="auto">
          <a:xfrm>
            <a:off x="655638" y="4919663"/>
            <a:ext cx="5002212" cy="1017587"/>
          </a:xfrm>
          <a:prstGeom prst="rect">
            <a:avLst/>
          </a:prstGeom>
          <a:noFill/>
          <a:ln w="9525">
            <a:noFill/>
            <a:miter lim="800000"/>
            <a:headEnd/>
            <a:tailEnd/>
          </a:ln>
        </p:spPr>
        <p:txBody>
          <a:bodyPr lIns="82124" tIns="41061" rIns="82124" bIns="41061" anchor="ctr">
            <a:spAutoFit/>
          </a:bodyPr>
          <a:lstStyle/>
          <a:p>
            <a:pPr marL="88900" indent="-88900" eaLnBrk="0" hangingPunct="0">
              <a:lnSpc>
                <a:spcPct val="90000"/>
              </a:lnSpc>
            </a:pPr>
            <a:r>
              <a:rPr lang="en-US" sz="1800"/>
              <a:t>“Our company’s technical footprint is greatly enhanced by our expert staff of Cisco certification holders.”</a:t>
            </a:r>
            <a:endParaRPr lang="en-US" sz="1800">
              <a:solidFill>
                <a:schemeClr val="folHlink"/>
              </a:solidFill>
            </a:endParaRPr>
          </a:p>
          <a:p>
            <a:pPr marL="88900" indent="-88900" algn="r" eaLnBrk="0" hangingPunct="0">
              <a:lnSpc>
                <a:spcPct val="90000"/>
              </a:lnSpc>
            </a:pPr>
            <a:r>
              <a:rPr lang="en-US" sz="1400"/>
              <a:t>Carleton Jones, CEO of Multimax</a:t>
            </a:r>
            <a:endParaRPr lang="en-US" sz="1200"/>
          </a:p>
        </p:txBody>
      </p:sp>
      <p:sp>
        <p:nvSpPr>
          <p:cNvPr id="109583" name="Rectangle 14"/>
          <p:cNvSpPr>
            <a:spLocks noChangeArrowheads="1"/>
          </p:cNvSpPr>
          <p:nvPr/>
        </p:nvSpPr>
        <p:spPr bwMode="auto">
          <a:xfrm flipV="1">
            <a:off x="5870575" y="1627188"/>
            <a:ext cx="2887663" cy="4410075"/>
          </a:xfrm>
          <a:prstGeom prst="rect">
            <a:avLst/>
          </a:prstGeom>
          <a:gradFill rotWithShape="1">
            <a:gsLst>
              <a:gs pos="0">
                <a:schemeClr val="bg1">
                  <a:alpha val="0"/>
                </a:schemeClr>
              </a:gs>
              <a:gs pos="100000">
                <a:srgbClr val="708CA1"/>
              </a:gs>
            </a:gsLst>
            <a:lin ang="5400000" scaled="1"/>
          </a:gradFill>
          <a:ln w="9525" algn="ctr">
            <a:noFill/>
            <a:miter lim="800000"/>
            <a:headEnd/>
            <a:tailEnd/>
          </a:ln>
        </p:spPr>
        <p:txBody>
          <a:bodyPr wrap="none" lIns="73025" tIns="36511" rIns="73025" bIns="36511" anchor="ctr"/>
          <a:lstStyle/>
          <a:p>
            <a:pPr algn="ctr" defTabSz="814388" eaLnBrk="0" hangingPunct="0">
              <a:lnSpc>
                <a:spcPct val="90000"/>
              </a:lnSpc>
            </a:pPr>
            <a:endParaRPr lang="en-US"/>
          </a:p>
        </p:txBody>
      </p:sp>
      <p:sp>
        <p:nvSpPr>
          <p:cNvPr id="109584" name="Rectangle 15"/>
          <p:cNvSpPr>
            <a:spLocks noChangeArrowheads="1"/>
          </p:cNvSpPr>
          <p:nvPr/>
        </p:nvSpPr>
        <p:spPr bwMode="auto">
          <a:xfrm>
            <a:off x="5903913" y="1627188"/>
            <a:ext cx="120650" cy="4410075"/>
          </a:xfrm>
          <a:prstGeom prst="rect">
            <a:avLst/>
          </a:prstGeom>
          <a:gradFill rotWithShape="1">
            <a:gsLst>
              <a:gs pos="0">
                <a:schemeClr val="tx1">
                  <a:alpha val="59998"/>
                </a:schemeClr>
              </a:gs>
              <a:gs pos="100000">
                <a:schemeClr val="bg1">
                  <a:alpha val="0"/>
                </a:schemeClr>
              </a:gs>
            </a:gsLst>
            <a:path path="shape">
              <a:fillToRect l="50000" t="50000" r="50000" b="50000"/>
            </a:path>
          </a:gradFill>
          <a:ln w="9525" algn="ctr">
            <a:noFill/>
            <a:miter lim="800000"/>
            <a:headEnd/>
            <a:tailEnd/>
          </a:ln>
        </p:spPr>
        <p:txBody>
          <a:bodyPr wrap="none" lIns="73025" tIns="36511" rIns="73025" bIns="36511" anchor="ctr"/>
          <a:lstStyle/>
          <a:p>
            <a:pPr algn="ctr" defTabSz="814388" eaLnBrk="0" hangingPunct="0">
              <a:lnSpc>
                <a:spcPct val="90000"/>
              </a:lnSpc>
            </a:pPr>
            <a:endParaRPr lang="en-US"/>
          </a:p>
        </p:txBody>
      </p:sp>
      <p:pic>
        <p:nvPicPr>
          <p:cNvPr id="109585" name="Picture 39"/>
          <p:cNvPicPr>
            <a:picLocks noChangeAspect="1" noChangeArrowheads="1"/>
          </p:cNvPicPr>
          <p:nvPr/>
        </p:nvPicPr>
        <p:blipFill>
          <a:blip r:embed="rId4" cstate="screen"/>
          <a:srcRect/>
          <a:stretch>
            <a:fillRect/>
          </a:stretch>
        </p:blipFill>
        <p:spPr bwMode="auto">
          <a:xfrm>
            <a:off x="5967413" y="1627188"/>
            <a:ext cx="2790825" cy="4410075"/>
          </a:xfrm>
          <a:prstGeom prst="rect">
            <a:avLst/>
          </a:prstGeom>
          <a:noFill/>
          <a:ln w="9525">
            <a:noFill/>
            <a:miter lim="800000"/>
            <a:headEnd/>
            <a:tailEnd/>
          </a:ln>
        </p:spPr>
      </p:pic>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1909"/>
                                        </p:tgtEl>
                                        <p:attrNameLst>
                                          <p:attrName>style.visibility</p:attrName>
                                        </p:attrNameLst>
                                      </p:cBhvr>
                                      <p:to>
                                        <p:strVal val="visible"/>
                                      </p:to>
                                    </p:set>
                                    <p:animEffect transition="in" filter="fade">
                                      <p:cBhvr>
                                        <p:cTn id="7" dur="1000"/>
                                        <p:tgtEl>
                                          <p:spTgt spid="25190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5516"/>
                                        </p:tgtEl>
                                        <p:attrNameLst>
                                          <p:attrName>style.visibility</p:attrName>
                                        </p:attrNameLst>
                                      </p:cBhvr>
                                      <p:to>
                                        <p:strVal val="visible"/>
                                      </p:to>
                                    </p:set>
                                    <p:animEffect transition="in" filter="fade">
                                      <p:cBhvr>
                                        <p:cTn id="10" dur="1000"/>
                                        <p:tgtEl>
                                          <p:spTgt spid="1055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516" grpId="0" animBg="1"/>
      <p:bldP spid="251909" grpId="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7"/>
          <p:cNvSpPr>
            <a:spLocks noChangeArrowheads="1"/>
          </p:cNvSpPr>
          <p:nvPr/>
        </p:nvSpPr>
        <p:spPr bwMode="auto">
          <a:xfrm>
            <a:off x="373063" y="6308725"/>
            <a:ext cx="8391525" cy="549275"/>
          </a:xfrm>
          <a:prstGeom prst="rect">
            <a:avLst/>
          </a:prstGeom>
          <a:gradFill rotWithShape="1">
            <a:gsLst>
              <a:gs pos="0">
                <a:srgbClr val="708CA1">
                  <a:alpha val="56998"/>
                </a:srgbClr>
              </a:gs>
              <a:gs pos="100000">
                <a:srgbClr val="819AAC">
                  <a:alpha val="0"/>
                </a:srgbClr>
              </a:gs>
            </a:gsLst>
            <a:lin ang="5400000" scaled="1"/>
          </a:gradFill>
          <a:ln w="38100" algn="ctr">
            <a:noFill/>
            <a:miter lim="800000"/>
            <a:headEnd/>
            <a:tailEnd/>
          </a:ln>
        </p:spPr>
        <p:txBody>
          <a:bodyPr lIns="82124" tIns="41061" rIns="82124" bIns="41061" anchor="ctr"/>
          <a:lstStyle/>
          <a:p>
            <a:pPr algn="ctr"/>
            <a:endParaRPr lang="en-US" sz="1800"/>
          </a:p>
        </p:txBody>
      </p:sp>
      <p:sp>
        <p:nvSpPr>
          <p:cNvPr id="110595" name="Rectangle 6"/>
          <p:cNvSpPr>
            <a:spLocks noChangeArrowheads="1"/>
          </p:cNvSpPr>
          <p:nvPr/>
        </p:nvSpPr>
        <p:spPr bwMode="auto">
          <a:xfrm rot="-5400000">
            <a:off x="4108450" y="1822450"/>
            <a:ext cx="927100" cy="9144000"/>
          </a:xfrm>
          <a:prstGeom prst="rect">
            <a:avLst/>
          </a:prstGeom>
          <a:gradFill rotWithShape="1">
            <a:gsLst>
              <a:gs pos="0">
                <a:schemeClr val="bg1"/>
              </a:gs>
              <a:gs pos="100000">
                <a:srgbClr val="495B6A">
                  <a:alpha val="0"/>
                </a:srgbClr>
              </a:gs>
            </a:gsLst>
            <a:lin ang="0" scaled="1"/>
          </a:gradFill>
          <a:ln w="9525" algn="ctr">
            <a:noFill/>
            <a:miter lim="800000"/>
            <a:headEnd/>
            <a:tailEnd/>
          </a:ln>
        </p:spPr>
        <p:txBody>
          <a:bodyPr lIns="73025" tIns="36511" rIns="73025" bIns="36511" anchor="ctr"/>
          <a:lstStyle/>
          <a:p>
            <a:pPr algn="ctr"/>
            <a:endParaRPr lang="en-US" sz="1800"/>
          </a:p>
        </p:txBody>
      </p:sp>
      <p:sp>
        <p:nvSpPr>
          <p:cNvPr id="110596" name="Rectangle 7"/>
          <p:cNvSpPr>
            <a:spLocks noChangeArrowheads="1"/>
          </p:cNvSpPr>
          <p:nvPr/>
        </p:nvSpPr>
        <p:spPr bwMode="auto">
          <a:xfrm rot="-5400000">
            <a:off x="3690937" y="1404938"/>
            <a:ext cx="1762125" cy="9144000"/>
          </a:xfrm>
          <a:prstGeom prst="rect">
            <a:avLst/>
          </a:prstGeom>
          <a:gradFill rotWithShape="1">
            <a:gsLst>
              <a:gs pos="0">
                <a:srgbClr val="9EC5E6">
                  <a:alpha val="79999"/>
                </a:srgbClr>
              </a:gs>
              <a:gs pos="100000">
                <a:srgbClr val="495B6A">
                  <a:alpha val="0"/>
                </a:srgbClr>
              </a:gs>
            </a:gsLst>
            <a:lin ang="0" scaled="1"/>
          </a:gradFill>
          <a:ln w="9525" algn="ctr">
            <a:noFill/>
            <a:miter lim="800000"/>
            <a:headEnd/>
            <a:tailEnd/>
          </a:ln>
        </p:spPr>
        <p:txBody>
          <a:bodyPr lIns="73025" tIns="36511" rIns="73025" bIns="36511" anchor="ctr"/>
          <a:lstStyle/>
          <a:p>
            <a:pPr algn="ctr"/>
            <a:endParaRPr lang="en-US" sz="1800"/>
          </a:p>
        </p:txBody>
      </p:sp>
      <p:sp>
        <p:nvSpPr>
          <p:cNvPr id="110597" name="Rectangle 8"/>
          <p:cNvSpPr>
            <a:spLocks noChangeArrowheads="1"/>
          </p:cNvSpPr>
          <p:nvPr/>
        </p:nvSpPr>
        <p:spPr bwMode="auto">
          <a:xfrm>
            <a:off x="222250" y="6121400"/>
            <a:ext cx="8674100" cy="209550"/>
          </a:xfrm>
          <a:prstGeom prst="rect">
            <a:avLst/>
          </a:prstGeom>
          <a:gradFill rotWithShape="1">
            <a:gsLst>
              <a:gs pos="0">
                <a:schemeClr val="tx1">
                  <a:alpha val="45000"/>
                </a:schemeClr>
              </a:gs>
              <a:gs pos="100000">
                <a:schemeClr val="bg1">
                  <a:alpha val="0"/>
                </a:schemeClr>
              </a:gs>
            </a:gsLst>
            <a:path path="shape">
              <a:fillToRect l="50000" t="50000" r="50000" b="50000"/>
            </a:path>
          </a:gradFill>
          <a:ln w="9525" algn="ctr">
            <a:noFill/>
            <a:miter lim="800000"/>
            <a:headEnd/>
            <a:tailEnd/>
          </a:ln>
        </p:spPr>
        <p:txBody>
          <a:bodyPr wrap="none" lIns="73025" tIns="36511" rIns="73025" bIns="36511" anchor="ctr"/>
          <a:lstStyle/>
          <a:p>
            <a:pPr algn="ctr"/>
            <a:endParaRPr lang="en-US" sz="1800"/>
          </a:p>
        </p:txBody>
      </p:sp>
      <p:sp>
        <p:nvSpPr>
          <p:cNvPr id="10" name="Rectangle 9"/>
          <p:cNvSpPr>
            <a:spLocks noChangeArrowheads="1"/>
          </p:cNvSpPr>
          <p:nvPr/>
        </p:nvSpPr>
        <p:spPr bwMode="auto">
          <a:xfrm>
            <a:off x="366713" y="1627188"/>
            <a:ext cx="8397875" cy="4410075"/>
          </a:xfrm>
          <a:prstGeom prst="rect">
            <a:avLst/>
          </a:prstGeom>
          <a:gradFill flip="none" rotWithShape="1">
            <a:gsLst>
              <a:gs pos="0">
                <a:srgbClr val="9EC5E6"/>
              </a:gs>
              <a:gs pos="0">
                <a:srgbClr val="9EC5E6"/>
              </a:gs>
              <a:gs pos="100000">
                <a:schemeClr val="bg1">
                  <a:alpha val="0"/>
                </a:schemeClr>
              </a:gs>
            </a:gsLst>
            <a:lin ang="2700000" scaled="1"/>
            <a:tileRect/>
          </a:gradFill>
          <a:ln w="38100" algn="ctr">
            <a:noFill/>
            <a:miter lim="800000"/>
            <a:headEnd/>
            <a:tailEnd/>
          </a:ln>
        </p:spPr>
        <p:txBody>
          <a:bodyPr lIns="82124" tIns="41061" rIns="82124" bIns="41061" anchor="ctr"/>
          <a:lstStyle/>
          <a:p>
            <a:pPr algn="ctr">
              <a:defRPr/>
            </a:pPr>
            <a:endParaRPr lang="en-US" sz="1800"/>
          </a:p>
        </p:txBody>
      </p:sp>
      <p:sp>
        <p:nvSpPr>
          <p:cNvPr id="110599" name="AutoShape 11"/>
          <p:cNvSpPr>
            <a:spLocks noChangeArrowheads="1"/>
          </p:cNvSpPr>
          <p:nvPr/>
        </p:nvSpPr>
        <p:spPr bwMode="auto">
          <a:xfrm>
            <a:off x="438150" y="1697038"/>
            <a:ext cx="8255000" cy="3694112"/>
          </a:xfrm>
          <a:prstGeom prst="roundRect">
            <a:avLst>
              <a:gd name="adj" fmla="val 1944"/>
            </a:avLst>
          </a:prstGeom>
          <a:gradFill rotWithShape="1">
            <a:gsLst>
              <a:gs pos="0">
                <a:schemeClr val="bg1">
                  <a:alpha val="25000"/>
                </a:schemeClr>
              </a:gs>
              <a:gs pos="100000">
                <a:schemeClr val="bg1">
                  <a:alpha val="0"/>
                </a:schemeClr>
              </a:gs>
            </a:gsLst>
            <a:path path="rect">
              <a:fillToRect r="100000" b="100000"/>
            </a:path>
          </a:gradFill>
          <a:ln w="9525" algn="ctr">
            <a:noFill/>
            <a:round/>
            <a:headEnd/>
            <a:tailEnd/>
          </a:ln>
        </p:spPr>
        <p:txBody>
          <a:bodyPr lIns="73025" tIns="36511" rIns="73025" bIns="36511" anchor="ctr"/>
          <a:lstStyle/>
          <a:p>
            <a:pPr algn="ctr"/>
            <a:endParaRPr lang="en-US" sz="1800"/>
          </a:p>
        </p:txBody>
      </p:sp>
      <p:sp>
        <p:nvSpPr>
          <p:cNvPr id="110600" name="Rectangle 28"/>
          <p:cNvSpPr>
            <a:spLocks noChangeArrowheads="1"/>
          </p:cNvSpPr>
          <p:nvPr/>
        </p:nvSpPr>
        <p:spPr bwMode="auto">
          <a:xfrm flipV="1">
            <a:off x="366713" y="6037263"/>
            <a:ext cx="8391525" cy="190500"/>
          </a:xfrm>
          <a:prstGeom prst="rect">
            <a:avLst/>
          </a:prstGeom>
          <a:solidFill>
            <a:srgbClr val="708CA1"/>
          </a:solidFill>
          <a:ln w="38100" algn="ctr">
            <a:noFill/>
            <a:miter lim="800000"/>
            <a:headEnd/>
            <a:tailEnd/>
          </a:ln>
        </p:spPr>
        <p:txBody>
          <a:bodyPr rot="10800000" lIns="82124" tIns="41061" rIns="82124" bIns="41061" anchor="ctr"/>
          <a:lstStyle/>
          <a:p>
            <a:pPr algn="ctr"/>
            <a:endParaRPr lang="en-US" sz="1800"/>
          </a:p>
        </p:txBody>
      </p:sp>
      <p:sp>
        <p:nvSpPr>
          <p:cNvPr id="110601" name="Rectangle 33"/>
          <p:cNvSpPr>
            <a:spLocks noGrp="1" noChangeArrowheads="1"/>
          </p:cNvSpPr>
          <p:nvPr>
            <p:ph type="title" idx="4294967295"/>
          </p:nvPr>
        </p:nvSpPr>
        <p:spPr/>
        <p:txBody>
          <a:bodyPr/>
          <a:lstStyle/>
          <a:p>
            <a:r>
              <a:rPr lang="en-US" smtClean="0"/>
              <a:t> Cisco Certifications</a:t>
            </a:r>
          </a:p>
        </p:txBody>
      </p:sp>
      <p:sp>
        <p:nvSpPr>
          <p:cNvPr id="110602" name="Rectangle 34"/>
          <p:cNvSpPr>
            <a:spLocks noGrp="1" noChangeArrowheads="1"/>
          </p:cNvSpPr>
          <p:nvPr>
            <p:ph type="body" idx="4294967295"/>
          </p:nvPr>
        </p:nvSpPr>
        <p:spPr/>
        <p:txBody>
          <a:bodyPr/>
          <a:lstStyle/>
          <a:p>
            <a:r>
              <a:rPr lang="en-US" smtClean="0"/>
              <a:t>CCENT: Cisco Certified Entry Network Technician</a:t>
            </a:r>
          </a:p>
          <a:p>
            <a:pPr marL="460375" lvl="1" indent="-3175"/>
            <a:r>
              <a:rPr lang="en-US" smtClean="0"/>
              <a:t>Optional certification after the first two courses of CCNA Discovery curriculum</a:t>
            </a:r>
          </a:p>
          <a:p>
            <a:pPr marL="460375" lvl="1" indent="-3175"/>
            <a:r>
              <a:rPr lang="en-US" smtClean="0"/>
              <a:t>Certifies skills required to configure, operate and troubleshoot a small enterprise branch network, under supervision</a:t>
            </a:r>
          </a:p>
          <a:p>
            <a:pPr marL="460375" lvl="1" indent="-3175"/>
            <a:r>
              <a:rPr lang="en-US" smtClean="0"/>
              <a:t>Aligned to entry level positions in network support, such as help desk representative or technical support assistant</a:t>
            </a:r>
          </a:p>
          <a:p>
            <a:r>
              <a:rPr lang="en-US" smtClean="0"/>
              <a:t>CCNA: Cisco Certified Networking Associate</a:t>
            </a:r>
          </a:p>
          <a:p>
            <a:pPr marL="460375" lvl="1" indent="-3175"/>
            <a:r>
              <a:rPr lang="en-US" smtClean="0"/>
              <a:t>Certifies knowledge and skills to install, operate and troubleshoot a small to medium size enterprise branch network</a:t>
            </a:r>
          </a:p>
          <a:p>
            <a:pPr marL="460375" lvl="1" indent="-3175"/>
            <a:r>
              <a:rPr lang="en-US" smtClean="0"/>
              <a:t>Includes connecting to multiple WANs, basic security measures, and wireless extension of the network</a:t>
            </a:r>
          </a:p>
          <a:p>
            <a:pPr marL="460375" lvl="1" indent="-3175"/>
            <a:endParaRPr lang="en-US" smtClean="0"/>
          </a:p>
        </p:txBody>
      </p:sp>
    </p:spTree>
  </p:cSld>
  <p:clrMapOvr>
    <a:masterClrMapping/>
  </p:clrMapOvr>
  <p:transition>
    <p:wipe dir="r"/>
  </p:transition>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82"/>
          <p:cNvSpPr>
            <a:spLocks noGrp="1" noChangeArrowheads="1"/>
          </p:cNvSpPr>
          <p:nvPr>
            <p:ph type="title" idx="4294967295"/>
          </p:nvPr>
        </p:nvSpPr>
        <p:spPr/>
        <p:txBody>
          <a:bodyPr/>
          <a:lstStyle/>
          <a:p>
            <a:r>
              <a:rPr lang="en-US" smtClean="0"/>
              <a:t>CCNA Curricula and Cisco Certifications</a:t>
            </a:r>
          </a:p>
        </p:txBody>
      </p:sp>
      <p:sp>
        <p:nvSpPr>
          <p:cNvPr id="111619" name="Rectangle 8"/>
          <p:cNvSpPr>
            <a:spLocks noChangeArrowheads="1"/>
          </p:cNvSpPr>
          <p:nvPr/>
        </p:nvSpPr>
        <p:spPr bwMode="auto">
          <a:xfrm>
            <a:off x="288925" y="6383338"/>
            <a:ext cx="8643938" cy="209550"/>
          </a:xfrm>
          <a:prstGeom prst="rect">
            <a:avLst/>
          </a:prstGeom>
          <a:gradFill rotWithShape="1">
            <a:gsLst>
              <a:gs pos="0">
                <a:schemeClr val="tx1">
                  <a:alpha val="45000"/>
                </a:schemeClr>
              </a:gs>
              <a:gs pos="100000">
                <a:schemeClr val="bg1">
                  <a:alpha val="0"/>
                </a:schemeClr>
              </a:gs>
            </a:gsLst>
            <a:path path="shape">
              <a:fillToRect l="50000" t="50000" r="50000" b="50000"/>
            </a:path>
          </a:gradFill>
          <a:ln w="9525" algn="ctr">
            <a:noFill/>
            <a:miter lim="800000"/>
            <a:headEnd/>
            <a:tailEnd/>
          </a:ln>
        </p:spPr>
        <p:txBody>
          <a:bodyPr wrap="none" lIns="73025" tIns="36511" rIns="73025" bIns="36511" anchor="ctr"/>
          <a:lstStyle/>
          <a:p>
            <a:pPr algn="ctr"/>
            <a:endParaRPr lang="en-US" sz="1800"/>
          </a:p>
        </p:txBody>
      </p:sp>
      <p:sp>
        <p:nvSpPr>
          <p:cNvPr id="111620" name="Rectangle 6"/>
          <p:cNvSpPr>
            <a:spLocks noChangeArrowheads="1"/>
          </p:cNvSpPr>
          <p:nvPr/>
        </p:nvSpPr>
        <p:spPr bwMode="auto">
          <a:xfrm rot="-5400000">
            <a:off x="3690937" y="1404938"/>
            <a:ext cx="1762125" cy="9144000"/>
          </a:xfrm>
          <a:prstGeom prst="rect">
            <a:avLst/>
          </a:prstGeom>
          <a:gradFill rotWithShape="1">
            <a:gsLst>
              <a:gs pos="0">
                <a:srgbClr val="9EC5E6">
                  <a:alpha val="79999"/>
                </a:srgbClr>
              </a:gs>
              <a:gs pos="100000">
                <a:srgbClr val="495B6A">
                  <a:alpha val="0"/>
                </a:srgbClr>
              </a:gs>
            </a:gsLst>
            <a:lin ang="0" scaled="1"/>
          </a:gradFill>
          <a:ln w="9525" algn="ctr">
            <a:noFill/>
            <a:miter lim="800000"/>
            <a:headEnd/>
            <a:tailEnd/>
          </a:ln>
        </p:spPr>
        <p:txBody>
          <a:bodyPr lIns="73025" tIns="36511" rIns="73025" bIns="36511" anchor="ctr"/>
          <a:lstStyle/>
          <a:p>
            <a:pPr algn="ctr"/>
            <a:endParaRPr lang="en-US" sz="1800"/>
          </a:p>
        </p:txBody>
      </p:sp>
      <p:graphicFrame>
        <p:nvGraphicFramePr>
          <p:cNvPr id="107604" name="Group 84"/>
          <p:cNvGraphicFramePr>
            <a:graphicFrameLocks noGrp="1"/>
          </p:cNvGraphicFramePr>
          <p:nvPr/>
        </p:nvGraphicFramePr>
        <p:xfrm>
          <a:off x="304800" y="1428750"/>
          <a:ext cx="8583613" cy="5072698"/>
        </p:xfrm>
        <a:graphic>
          <a:graphicData uri="http://schemas.openxmlformats.org/drawingml/2006/table">
            <a:tbl>
              <a:tblPr/>
              <a:tblGrid>
                <a:gridCol w="1466850"/>
                <a:gridCol w="5129213"/>
                <a:gridCol w="1987550"/>
              </a:tblGrid>
              <a:tr h="365125">
                <a:tc>
                  <a:txBody>
                    <a:bodyPr/>
                    <a:lstStyle/>
                    <a:p>
                      <a:pPr marL="38100" marR="0" lvl="0" indent="0" algn="l" defTabSz="914400" rtl="0" eaLnBrk="1" fontAlgn="base" latinLnBrk="0" hangingPunct="1">
                        <a:lnSpc>
                          <a:spcPct val="100000"/>
                        </a:lnSpc>
                        <a:spcBef>
                          <a:spcPts val="300"/>
                        </a:spcBef>
                        <a:spcAft>
                          <a:spcPts val="300"/>
                        </a:spcAft>
                        <a:buClrTx/>
                        <a:buSzTx/>
                        <a:buFontTx/>
                        <a:buNone/>
                        <a:tabLst/>
                      </a:pPr>
                      <a:r>
                        <a:rPr kumimoji="0" lang="en-US" sz="1100" b="1" i="0" u="none" strike="noStrike" cap="none" normalizeH="0" baseline="0" dirty="0" smtClean="0">
                          <a:ln>
                            <a:noFill/>
                          </a:ln>
                          <a:solidFill>
                            <a:schemeClr val="bg1"/>
                          </a:solidFill>
                          <a:effectLst/>
                          <a:latin typeface="Arial" pitchFamily="34" charset="0"/>
                          <a:ea typeface="Times New Roman" pitchFamily="18" charset="0"/>
                          <a:cs typeface="Arial" pitchFamily="34" charset="0"/>
                        </a:rPr>
                        <a:t>Certification</a:t>
                      </a:r>
                    </a:p>
                  </a:txBody>
                  <a:tcPr marL="45720" marR="45720" anchor="ctr" horzOverflow="overflow">
                    <a:lnL>
                      <a:noFill/>
                    </a:lnL>
                    <a:lnR w="3175" cap="flat" cmpd="sng" algn="ctr">
                      <a:solidFill>
                        <a:srgbClr val="204962"/>
                      </a:solidFill>
                      <a:prstDash val="solid"/>
                      <a:round/>
                      <a:headEnd type="none" w="med" len="med"/>
                      <a:tailEnd type="none" w="med" len="med"/>
                    </a:lnR>
                    <a:lnT>
                      <a:noFill/>
                    </a:lnT>
                    <a:lnB w="3175" cap="flat" cmpd="sng" algn="ctr">
                      <a:solidFill>
                        <a:schemeClr val="bg1"/>
                      </a:solidFill>
                      <a:prstDash val="solid"/>
                      <a:round/>
                      <a:headEnd type="none" w="med" len="med"/>
                      <a:tailEnd type="none" w="med" len="med"/>
                    </a:lnB>
                    <a:lnTlToBr>
                      <a:noFill/>
                    </a:lnTlToBr>
                    <a:lnBlToTr>
                      <a:noFill/>
                    </a:lnBlToTr>
                    <a:solidFill>
                      <a:srgbClr val="678DC5"/>
                    </a:solidFill>
                  </a:tcPr>
                </a:tc>
                <a:tc>
                  <a:txBody>
                    <a:bodyPr/>
                    <a:lstStyle/>
                    <a:p>
                      <a:pPr marL="38100" marR="0" lvl="0" indent="0" algn="l" defTabSz="914400" rtl="0" eaLnBrk="1" fontAlgn="base" latinLnBrk="0" hangingPunct="1">
                        <a:lnSpc>
                          <a:spcPct val="100000"/>
                        </a:lnSpc>
                        <a:spcBef>
                          <a:spcPts val="300"/>
                        </a:spcBef>
                        <a:spcAft>
                          <a:spcPts val="300"/>
                        </a:spcAft>
                        <a:buClrTx/>
                        <a:buSzTx/>
                        <a:buFontTx/>
                        <a:buNone/>
                        <a:tabLst/>
                      </a:pPr>
                      <a:r>
                        <a:rPr kumimoji="0" lang="en-US" sz="1100" b="1" i="0" u="none" strike="noStrike" cap="none" normalizeH="0" baseline="0" smtClean="0">
                          <a:ln>
                            <a:noFill/>
                          </a:ln>
                          <a:solidFill>
                            <a:srgbClr val="FFFFFF"/>
                          </a:solidFill>
                          <a:effectLst/>
                          <a:latin typeface="Arial" pitchFamily="34" charset="0"/>
                        </a:rPr>
                        <a:t>Recommended Curriculum</a:t>
                      </a:r>
                    </a:p>
                  </a:txBody>
                  <a:tcPr marL="45720" marR="45720" anchor="ctr" horzOverflow="overflow">
                    <a:lnL w="3175" cap="flat" cmpd="sng" algn="ctr">
                      <a:solidFill>
                        <a:srgbClr val="204962"/>
                      </a:solidFill>
                      <a:prstDash val="solid"/>
                      <a:round/>
                      <a:headEnd type="none" w="med" len="med"/>
                      <a:tailEnd type="none" w="med" len="med"/>
                    </a:lnL>
                    <a:lnR w="3175" cap="flat" cmpd="sng" algn="ctr">
                      <a:solidFill>
                        <a:srgbClr val="204962"/>
                      </a:solidFill>
                      <a:prstDash val="solid"/>
                      <a:round/>
                      <a:headEnd type="none" w="med" len="med"/>
                      <a:tailEnd type="none" w="med" len="med"/>
                    </a:lnR>
                    <a:lnT>
                      <a:noFill/>
                    </a:lnT>
                    <a:lnB w="3175" cap="flat" cmpd="sng" algn="ctr">
                      <a:solidFill>
                        <a:schemeClr val="bg1"/>
                      </a:solidFill>
                      <a:prstDash val="solid"/>
                      <a:round/>
                      <a:headEnd type="none" w="med" len="med"/>
                      <a:tailEnd type="none" w="med" len="med"/>
                    </a:lnB>
                    <a:lnTlToBr>
                      <a:noFill/>
                    </a:lnTlToBr>
                    <a:lnBlToTr>
                      <a:noFill/>
                    </a:lnBlToTr>
                    <a:solidFill>
                      <a:srgbClr val="678DC5"/>
                    </a:solidFill>
                  </a:tcPr>
                </a:tc>
                <a:tc>
                  <a:txBody>
                    <a:bodyPr/>
                    <a:lstStyle/>
                    <a:p>
                      <a:pPr marL="38100" marR="0" lvl="0" indent="0" algn="l" defTabSz="914400" rtl="0" eaLnBrk="1" fontAlgn="base" latinLnBrk="0" hangingPunct="1">
                        <a:lnSpc>
                          <a:spcPct val="100000"/>
                        </a:lnSpc>
                        <a:spcBef>
                          <a:spcPts val="300"/>
                        </a:spcBef>
                        <a:spcAft>
                          <a:spcPts val="300"/>
                        </a:spcAft>
                        <a:buClrTx/>
                        <a:buSzTx/>
                        <a:buFontTx/>
                        <a:buNone/>
                        <a:tabLst/>
                      </a:pPr>
                      <a:r>
                        <a:rPr kumimoji="0" lang="en-US" sz="1100" b="1" i="0" u="none" strike="noStrike" cap="none" normalizeH="0" baseline="0" smtClean="0">
                          <a:ln>
                            <a:noFill/>
                          </a:ln>
                          <a:solidFill>
                            <a:srgbClr val="FFFFFF"/>
                          </a:solidFill>
                          <a:effectLst/>
                          <a:latin typeface="Arial" pitchFamily="34" charset="0"/>
                        </a:rPr>
                        <a:t>Certification Exam(s)</a:t>
                      </a:r>
                    </a:p>
                  </a:txBody>
                  <a:tcPr marL="45720" marR="45720" anchor="ctr" horzOverflow="overflow">
                    <a:lnL w="3175" cap="flat" cmpd="sng" algn="ctr">
                      <a:solidFill>
                        <a:srgbClr val="204962"/>
                      </a:solidFill>
                      <a:prstDash val="solid"/>
                      <a:round/>
                      <a:headEnd type="none" w="med" len="med"/>
                      <a:tailEnd type="none" w="med" len="med"/>
                    </a:lnL>
                    <a:lnR>
                      <a:noFill/>
                    </a:lnR>
                    <a:lnT>
                      <a:noFill/>
                    </a:lnT>
                    <a:lnB w="3175" cap="flat" cmpd="sng" algn="ctr">
                      <a:solidFill>
                        <a:schemeClr val="bg1"/>
                      </a:solidFill>
                      <a:prstDash val="solid"/>
                      <a:round/>
                      <a:headEnd type="none" w="med" len="med"/>
                      <a:tailEnd type="none" w="med" len="med"/>
                    </a:lnB>
                    <a:lnTlToBr>
                      <a:noFill/>
                    </a:lnTlToBr>
                    <a:lnBlToTr>
                      <a:noFill/>
                    </a:lnBlToTr>
                    <a:solidFill>
                      <a:srgbClr val="678DC5"/>
                    </a:solidFill>
                  </a:tcPr>
                </a:tc>
              </a:tr>
              <a:tr h="760413">
                <a:tc>
                  <a:txBody>
                    <a:bodyPr/>
                    <a:lstStyle/>
                    <a:p>
                      <a:pPr marL="36513" marR="0" lvl="0" indent="0" algn="l" defTabSz="914400" rtl="0" eaLnBrk="1" fontAlgn="base" latinLnBrk="0" hangingPunct="1">
                        <a:lnSpc>
                          <a:spcPct val="90000"/>
                        </a:lnSpc>
                        <a:spcBef>
                          <a:spcPct val="45000"/>
                        </a:spcBef>
                        <a:spcAft>
                          <a:spcPts val="300"/>
                        </a:spcAft>
                        <a:buClrTx/>
                        <a:buSzTx/>
                        <a:buFontTx/>
                        <a:buNone/>
                        <a:tabLst/>
                      </a:pPr>
                      <a:r>
                        <a:rPr kumimoji="0" lang="en-US" sz="1200" b="1" i="0" u="none" strike="noStrike" cap="none" normalizeH="0" baseline="0" dirty="0" err="1" smtClean="0">
                          <a:ln>
                            <a:noFill/>
                          </a:ln>
                          <a:solidFill>
                            <a:srgbClr val="000000"/>
                          </a:solidFill>
                          <a:effectLst/>
                          <a:latin typeface="Arial" pitchFamily="34" charset="0"/>
                        </a:rPr>
                        <a:t>CCENT</a:t>
                      </a:r>
                      <a:endParaRPr kumimoji="0" lang="en-US" sz="1200" b="0" i="0" u="none" strike="noStrike" cap="none" normalizeH="0" baseline="0" dirty="0" smtClean="0">
                        <a:ln>
                          <a:noFill/>
                        </a:ln>
                        <a:solidFill>
                          <a:srgbClr val="000000"/>
                        </a:solidFill>
                        <a:effectLst/>
                        <a:latin typeface="Arial" pitchFamily="34" charset="0"/>
                        <a:ea typeface="Times New Roman" pitchFamily="18" charset="0"/>
                        <a:cs typeface="Arial" pitchFamily="34" charset="0"/>
                      </a:endParaRPr>
                    </a:p>
                  </a:txBody>
                  <a:tcPr marL="45720" marR="45720" horzOverflow="overflow">
                    <a:lnL>
                      <a:noFill/>
                    </a:lnL>
                    <a:lnR w="3175" cap="flat" cmpd="sng" algn="ctr">
                      <a:solidFill>
                        <a:srgbClr val="204962"/>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a:noFill/>
                    </a:lnTlToBr>
                    <a:lnBlToTr>
                      <a:noFill/>
                    </a:lnBlToTr>
                    <a:solidFill>
                      <a:srgbClr val="8E8E95">
                        <a:alpha val="50195"/>
                      </a:srgbClr>
                    </a:solidFill>
                  </a:tcPr>
                </a:tc>
                <a:tc>
                  <a:txBody>
                    <a:bodyPr/>
                    <a:lstStyle/>
                    <a:p>
                      <a:pPr marL="169863" marR="0" lvl="0" indent="-169863" algn="l" defTabSz="914400" rtl="0" eaLnBrk="1" fontAlgn="base" latinLnBrk="0" hangingPunct="1">
                        <a:lnSpc>
                          <a:spcPct val="95000"/>
                        </a:lnSpc>
                        <a:spcBef>
                          <a:spcPct val="50000"/>
                        </a:spcBef>
                        <a:spcAft>
                          <a:spcPct val="0"/>
                        </a:spcAft>
                        <a:buClr>
                          <a:schemeClr val="tx1"/>
                        </a:buClr>
                        <a:buSzTx/>
                        <a:buFont typeface="Wingdings" pitchFamily="2" charset="2"/>
                        <a:buNone/>
                        <a:tabLst/>
                      </a:pPr>
                      <a:r>
                        <a:rPr kumimoji="0" lang="en-US" sz="1100" b="1" i="0" u="none" strike="noStrike" cap="none" normalizeH="0" baseline="0" smtClean="0">
                          <a:ln>
                            <a:noFill/>
                          </a:ln>
                          <a:solidFill>
                            <a:srgbClr val="000000"/>
                          </a:solidFill>
                          <a:effectLst/>
                          <a:latin typeface="Arial" pitchFamily="34" charset="0"/>
                        </a:rPr>
                        <a:t>CCNA Discovery</a:t>
                      </a:r>
                    </a:p>
                    <a:p>
                      <a:pPr marL="169863" marR="0" lvl="0" indent="-169863" algn="l" defTabSz="914400" rtl="0" eaLnBrk="1" fontAlgn="base" latinLnBrk="0" hangingPunct="1">
                        <a:lnSpc>
                          <a:spcPct val="95000"/>
                        </a:lnSpc>
                        <a:spcBef>
                          <a:spcPct val="50000"/>
                        </a:spcBef>
                        <a:spcAft>
                          <a:spcPct val="0"/>
                        </a:spcAft>
                        <a:buClr>
                          <a:schemeClr val="tx1"/>
                        </a:buClr>
                        <a:buSzTx/>
                        <a:buFont typeface="Wingdings" pitchFamily="2" charset="2"/>
                        <a:buChar char="§"/>
                        <a:tabLst/>
                      </a:pPr>
                      <a:r>
                        <a:rPr kumimoji="0" lang="en-US" sz="1100" b="0" i="0" u="none" strike="noStrike" cap="none" normalizeH="0" baseline="0" smtClean="0">
                          <a:ln>
                            <a:noFill/>
                          </a:ln>
                          <a:solidFill>
                            <a:srgbClr val="000000"/>
                          </a:solidFill>
                          <a:effectLst/>
                          <a:latin typeface="Arial" pitchFamily="34" charset="0"/>
                        </a:rPr>
                        <a:t>Networking for Home and Small Businesses</a:t>
                      </a:r>
                    </a:p>
                    <a:p>
                      <a:pPr marL="169863" marR="0" lvl="0" indent="-169863" algn="l" defTabSz="914400" rtl="0" eaLnBrk="1" fontAlgn="base" latinLnBrk="0" hangingPunct="1">
                        <a:lnSpc>
                          <a:spcPct val="95000"/>
                        </a:lnSpc>
                        <a:spcBef>
                          <a:spcPct val="50000"/>
                        </a:spcBef>
                        <a:spcAft>
                          <a:spcPct val="0"/>
                        </a:spcAft>
                        <a:buClr>
                          <a:schemeClr val="tx1"/>
                        </a:buClr>
                        <a:buSzTx/>
                        <a:buFont typeface="Wingdings" pitchFamily="2" charset="2"/>
                        <a:buChar char="§"/>
                        <a:tabLst/>
                      </a:pPr>
                      <a:r>
                        <a:rPr kumimoji="0" lang="en-US" sz="1100" b="0" i="0" u="none" strike="noStrike" cap="none" normalizeH="0" baseline="0" smtClean="0">
                          <a:ln>
                            <a:noFill/>
                          </a:ln>
                          <a:solidFill>
                            <a:srgbClr val="000000"/>
                          </a:solidFill>
                          <a:effectLst/>
                          <a:latin typeface="Arial" pitchFamily="34" charset="0"/>
                        </a:rPr>
                        <a:t>Working at a Small-to-Medium Business or ISP</a:t>
                      </a:r>
                    </a:p>
                  </a:txBody>
                  <a:tcPr marR="45720" horzOverflow="overflow">
                    <a:lnL w="3175" cap="flat" cmpd="sng" algn="ctr">
                      <a:solidFill>
                        <a:srgbClr val="204962"/>
                      </a:solidFill>
                      <a:prstDash val="solid"/>
                      <a:round/>
                      <a:headEnd type="none" w="med" len="med"/>
                      <a:tailEnd type="none" w="med" len="med"/>
                    </a:lnL>
                    <a:lnR w="3175" cap="flat" cmpd="sng" algn="ctr">
                      <a:solidFill>
                        <a:srgbClr val="204962"/>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a:noFill/>
                    </a:lnTlToBr>
                    <a:lnBlToTr>
                      <a:noFill/>
                    </a:lnBlToTr>
                    <a:solidFill>
                      <a:srgbClr val="C9CDD3">
                        <a:alpha val="50195"/>
                      </a:srgbClr>
                    </a:solidFill>
                  </a:tcPr>
                </a:tc>
                <a:tc>
                  <a:txBody>
                    <a:bodyPr/>
                    <a:lstStyle/>
                    <a:p>
                      <a:pPr marL="169863" marR="0" lvl="0" indent="-169863" algn="l" defTabSz="914400" rtl="0" eaLnBrk="1" fontAlgn="base" latinLnBrk="0" hangingPunct="1">
                        <a:lnSpc>
                          <a:spcPct val="95000"/>
                        </a:lnSpc>
                        <a:spcBef>
                          <a:spcPct val="50000"/>
                        </a:spcBef>
                        <a:spcAft>
                          <a:spcPct val="0"/>
                        </a:spcAft>
                        <a:buClrTx/>
                        <a:buSzTx/>
                        <a:buFont typeface="Wingdings" pitchFamily="2" charset="2"/>
                        <a:buNone/>
                        <a:tabLst/>
                      </a:pPr>
                      <a:r>
                        <a:rPr kumimoji="0" lang="en-US" sz="1100" b="1" i="0" u="none" strike="noStrike" cap="none" normalizeH="0" baseline="0" smtClean="0">
                          <a:ln>
                            <a:noFill/>
                          </a:ln>
                          <a:solidFill>
                            <a:srgbClr val="000000"/>
                          </a:solidFill>
                          <a:effectLst/>
                          <a:latin typeface="Arial" pitchFamily="34" charset="0"/>
                        </a:rPr>
                        <a:t>ICND1 (640-822)</a:t>
                      </a:r>
                    </a:p>
                  </a:txBody>
                  <a:tcPr marR="45720" horzOverflow="overflow">
                    <a:lnL w="3175" cap="flat" cmpd="sng" algn="ctr">
                      <a:solidFill>
                        <a:srgbClr val="204962"/>
                      </a:solidFill>
                      <a:prstDash val="solid"/>
                      <a:round/>
                      <a:headEnd type="none" w="med" len="med"/>
                      <a:tailEnd type="none" w="med" len="med"/>
                    </a:lnL>
                    <a:lnR>
                      <a:noFill/>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a:noFill/>
                    </a:lnTlToBr>
                    <a:lnBlToTr>
                      <a:noFill/>
                    </a:lnBlToTr>
                    <a:solidFill>
                      <a:srgbClr val="8E8E95">
                        <a:alpha val="50195"/>
                      </a:srgbClr>
                    </a:solidFill>
                  </a:tcPr>
                </a:tc>
              </a:tr>
              <a:tr h="3910013">
                <a:tc>
                  <a:txBody>
                    <a:bodyPr/>
                    <a:lstStyle/>
                    <a:p>
                      <a:pPr marL="36513" marR="0" lvl="0" indent="0" algn="l" defTabSz="914400" rtl="0" eaLnBrk="1" fontAlgn="base" latinLnBrk="0" hangingPunct="1">
                        <a:lnSpc>
                          <a:spcPct val="90000"/>
                        </a:lnSpc>
                        <a:spcBef>
                          <a:spcPct val="45000"/>
                        </a:spcBef>
                        <a:spcAft>
                          <a:spcPts val="300"/>
                        </a:spcAft>
                        <a:buClrTx/>
                        <a:buSzTx/>
                        <a:buFontTx/>
                        <a:buNone/>
                        <a:tabLst/>
                      </a:pPr>
                      <a:r>
                        <a:rPr kumimoji="0" lang="en-US" sz="1200" b="1" i="0" u="none" strike="noStrike" cap="none" normalizeH="0" baseline="0" dirty="0" smtClean="0">
                          <a:ln>
                            <a:noFill/>
                          </a:ln>
                          <a:solidFill>
                            <a:srgbClr val="000000"/>
                          </a:solidFill>
                          <a:effectLst/>
                          <a:latin typeface="Arial" pitchFamily="34" charset="0"/>
                        </a:rPr>
                        <a:t>CCNA</a:t>
                      </a:r>
                      <a:endParaRPr kumimoji="0" lang="en-US" sz="1200" b="0" i="0" u="none" strike="noStrike" cap="none" normalizeH="0" baseline="0" dirty="0" smtClean="0">
                        <a:ln>
                          <a:noFill/>
                        </a:ln>
                        <a:solidFill>
                          <a:srgbClr val="000000"/>
                        </a:solidFill>
                        <a:effectLst/>
                        <a:latin typeface="Arial" pitchFamily="34" charset="0"/>
                        <a:ea typeface="Times New Roman" pitchFamily="18" charset="0"/>
                        <a:cs typeface="Arial" pitchFamily="34" charset="0"/>
                      </a:endParaRPr>
                    </a:p>
                  </a:txBody>
                  <a:tcPr marL="45720" marR="45720" horzOverflow="overflow">
                    <a:lnL>
                      <a:noFill/>
                    </a:lnL>
                    <a:lnR w="3175" cap="flat" cmpd="sng" algn="ctr">
                      <a:solidFill>
                        <a:srgbClr val="204962"/>
                      </a:solidFill>
                      <a:prstDash val="solid"/>
                      <a:round/>
                      <a:headEnd type="none" w="med" len="med"/>
                      <a:tailEnd type="none" w="med" len="med"/>
                    </a:lnR>
                    <a:lnT w="3175" cap="flat" cmpd="sng" algn="ctr">
                      <a:solidFill>
                        <a:schemeClr val="bg1"/>
                      </a:solidFill>
                      <a:prstDash val="solid"/>
                      <a:round/>
                      <a:headEnd type="none" w="med" len="med"/>
                      <a:tailEnd type="none" w="med" len="med"/>
                    </a:lnT>
                    <a:lnB>
                      <a:noFill/>
                    </a:lnB>
                    <a:lnTlToBr>
                      <a:noFill/>
                    </a:lnTlToBr>
                    <a:lnBlToTr>
                      <a:noFill/>
                    </a:lnBlToTr>
                    <a:solidFill>
                      <a:srgbClr val="8E8E95">
                        <a:alpha val="50195"/>
                      </a:srgbClr>
                    </a:solidFill>
                  </a:tcPr>
                </a:tc>
                <a:tc>
                  <a:txBody>
                    <a:bodyPr/>
                    <a:lstStyle/>
                    <a:p>
                      <a:pPr marL="169863" marR="0" lvl="0" indent="-169863" algn="l" defTabSz="914400" rtl="0" eaLnBrk="1" fontAlgn="base" latinLnBrk="0" hangingPunct="1">
                        <a:lnSpc>
                          <a:spcPct val="90000"/>
                        </a:lnSpc>
                        <a:spcBef>
                          <a:spcPct val="30000"/>
                        </a:spcBef>
                        <a:spcAft>
                          <a:spcPct val="0"/>
                        </a:spcAft>
                        <a:buClr>
                          <a:schemeClr val="tx1"/>
                        </a:buClr>
                        <a:buSzTx/>
                        <a:buFont typeface="Wingdings" pitchFamily="2" charset="2"/>
                        <a:buNone/>
                        <a:tabLst/>
                      </a:pPr>
                      <a:r>
                        <a:rPr kumimoji="0" lang="en-US" sz="1100" b="1" i="0" u="none" strike="noStrike" cap="none" normalizeH="0" baseline="0" smtClean="0">
                          <a:ln>
                            <a:noFill/>
                          </a:ln>
                          <a:solidFill>
                            <a:srgbClr val="000000"/>
                          </a:solidFill>
                          <a:effectLst/>
                          <a:latin typeface="Arial" pitchFamily="34" charset="0"/>
                        </a:rPr>
                        <a:t>CCNA Discovery</a:t>
                      </a:r>
                    </a:p>
                    <a:p>
                      <a:pPr marL="169863" marR="0" lvl="0" indent="-169863" algn="l" defTabSz="914400" rtl="0" eaLnBrk="1" fontAlgn="base" latinLnBrk="0" hangingPunct="1">
                        <a:lnSpc>
                          <a:spcPct val="90000"/>
                        </a:lnSpc>
                        <a:spcBef>
                          <a:spcPct val="30000"/>
                        </a:spcBef>
                        <a:spcAft>
                          <a:spcPct val="0"/>
                        </a:spcAft>
                        <a:buClr>
                          <a:schemeClr val="tx1"/>
                        </a:buClr>
                        <a:buSzTx/>
                        <a:buFont typeface="Wingdings" pitchFamily="2" charset="2"/>
                        <a:buChar char="§"/>
                        <a:tabLst/>
                      </a:pPr>
                      <a:r>
                        <a:rPr kumimoji="0" lang="en-US" sz="1100" b="0" i="0" u="none" strike="noStrike" cap="none" normalizeH="0" baseline="0" smtClean="0">
                          <a:ln>
                            <a:noFill/>
                          </a:ln>
                          <a:solidFill>
                            <a:srgbClr val="000000"/>
                          </a:solidFill>
                          <a:effectLst/>
                          <a:latin typeface="Arial" pitchFamily="34" charset="0"/>
                        </a:rPr>
                        <a:t>Networking for Home and Small Businesses</a:t>
                      </a:r>
                    </a:p>
                    <a:p>
                      <a:pPr marL="169863" marR="0" lvl="0" indent="-169863" algn="l" defTabSz="914400" rtl="0" eaLnBrk="1" fontAlgn="base" latinLnBrk="0" hangingPunct="1">
                        <a:lnSpc>
                          <a:spcPct val="90000"/>
                        </a:lnSpc>
                        <a:spcBef>
                          <a:spcPct val="30000"/>
                        </a:spcBef>
                        <a:spcAft>
                          <a:spcPct val="0"/>
                        </a:spcAft>
                        <a:buClr>
                          <a:schemeClr val="tx1"/>
                        </a:buClr>
                        <a:buSzTx/>
                        <a:buFont typeface="Wingdings" pitchFamily="2" charset="2"/>
                        <a:buChar char="§"/>
                        <a:tabLst/>
                      </a:pPr>
                      <a:r>
                        <a:rPr kumimoji="0" lang="en-US" sz="1100" b="0" i="0" u="none" strike="noStrike" cap="none" normalizeH="0" baseline="0" smtClean="0">
                          <a:ln>
                            <a:noFill/>
                          </a:ln>
                          <a:solidFill>
                            <a:srgbClr val="000000"/>
                          </a:solidFill>
                          <a:effectLst/>
                          <a:latin typeface="Arial" pitchFamily="34" charset="0"/>
                        </a:rPr>
                        <a:t>Working at a Small-to-Medium Business or ISP</a:t>
                      </a:r>
                    </a:p>
                    <a:p>
                      <a:pPr marL="169863" marR="0" lvl="0" indent="-169863" algn="l" defTabSz="914400" rtl="0" eaLnBrk="1" fontAlgn="base" latinLnBrk="0" hangingPunct="1">
                        <a:lnSpc>
                          <a:spcPct val="90000"/>
                        </a:lnSpc>
                        <a:spcBef>
                          <a:spcPct val="30000"/>
                        </a:spcBef>
                        <a:spcAft>
                          <a:spcPct val="0"/>
                        </a:spcAft>
                        <a:buClr>
                          <a:schemeClr val="tx1"/>
                        </a:buClr>
                        <a:buSzTx/>
                        <a:buFont typeface="Wingdings" pitchFamily="2" charset="2"/>
                        <a:buChar char="§"/>
                        <a:tabLst/>
                      </a:pPr>
                      <a:r>
                        <a:rPr kumimoji="0" lang="en-US" sz="1100" b="0" i="0" u="none" strike="noStrike" cap="none" normalizeH="0" baseline="0" smtClean="0">
                          <a:ln>
                            <a:noFill/>
                          </a:ln>
                          <a:solidFill>
                            <a:srgbClr val="000000"/>
                          </a:solidFill>
                          <a:effectLst/>
                          <a:latin typeface="Arial" pitchFamily="34" charset="0"/>
                        </a:rPr>
                        <a:t>Introducing Routing and Switching</a:t>
                      </a:r>
                    </a:p>
                    <a:p>
                      <a:pPr marL="169863" marR="0" lvl="0" indent="-169863" algn="l" defTabSz="914400" rtl="0" eaLnBrk="1" fontAlgn="base" latinLnBrk="0" hangingPunct="1">
                        <a:lnSpc>
                          <a:spcPct val="90000"/>
                        </a:lnSpc>
                        <a:spcBef>
                          <a:spcPct val="30000"/>
                        </a:spcBef>
                        <a:spcAft>
                          <a:spcPct val="0"/>
                        </a:spcAft>
                        <a:buClr>
                          <a:schemeClr val="tx1"/>
                        </a:buClr>
                        <a:buSzTx/>
                        <a:buFont typeface="Wingdings" pitchFamily="2" charset="2"/>
                        <a:buChar char="§"/>
                        <a:tabLst/>
                      </a:pPr>
                      <a:r>
                        <a:rPr kumimoji="0" lang="en-US" sz="1100" b="0" i="0" u="none" strike="noStrike" cap="none" normalizeH="0" baseline="0" smtClean="0">
                          <a:ln>
                            <a:noFill/>
                          </a:ln>
                          <a:solidFill>
                            <a:srgbClr val="000000"/>
                          </a:solidFill>
                          <a:effectLst/>
                          <a:latin typeface="Arial" pitchFamily="34" charset="0"/>
                        </a:rPr>
                        <a:t>Working at a Small-to-Medium Business or ISP</a:t>
                      </a:r>
                    </a:p>
                    <a:p>
                      <a:pPr marL="169863" marR="0" lvl="0" indent="-169863" algn="l" defTabSz="914400" rtl="0" eaLnBrk="1" fontAlgn="base" latinLnBrk="0" hangingPunct="1">
                        <a:lnSpc>
                          <a:spcPct val="95000"/>
                        </a:lnSpc>
                        <a:spcBef>
                          <a:spcPct val="50000"/>
                        </a:spcBef>
                        <a:spcAft>
                          <a:spcPct val="0"/>
                        </a:spcAft>
                        <a:buClr>
                          <a:schemeClr val="tx1"/>
                        </a:buClr>
                        <a:buSzTx/>
                        <a:buFont typeface="Wingdings" pitchFamily="2" charset="2"/>
                        <a:buNone/>
                        <a:tabLst/>
                      </a:pPr>
                      <a:r>
                        <a:rPr kumimoji="0" lang="en-US" sz="1100" b="1" i="0" u="none" strike="noStrike" cap="none" normalizeH="0" baseline="0" smtClean="0">
                          <a:ln>
                            <a:noFill/>
                          </a:ln>
                          <a:solidFill>
                            <a:schemeClr val="accent2"/>
                          </a:solidFill>
                          <a:effectLst/>
                          <a:latin typeface="Arial" pitchFamily="34" charset="0"/>
                        </a:rPr>
                        <a:t>OR</a:t>
                      </a:r>
                    </a:p>
                    <a:p>
                      <a:pPr marL="169863" marR="0" lvl="0" indent="-169863" algn="l" defTabSz="914400" rtl="0" eaLnBrk="1" fontAlgn="base" latinLnBrk="0" hangingPunct="1">
                        <a:lnSpc>
                          <a:spcPct val="90000"/>
                        </a:lnSpc>
                        <a:spcBef>
                          <a:spcPct val="30000"/>
                        </a:spcBef>
                        <a:spcAft>
                          <a:spcPct val="0"/>
                        </a:spcAft>
                        <a:buClr>
                          <a:schemeClr val="tx1"/>
                        </a:buClr>
                        <a:buSzTx/>
                        <a:buFont typeface="Wingdings" pitchFamily="2" charset="2"/>
                        <a:buNone/>
                        <a:tabLst/>
                      </a:pPr>
                      <a:r>
                        <a:rPr kumimoji="0" lang="en-US" sz="1100" b="1" i="0" u="none" strike="noStrike" cap="none" normalizeH="0" baseline="0" smtClean="0">
                          <a:ln>
                            <a:noFill/>
                          </a:ln>
                          <a:solidFill>
                            <a:srgbClr val="000000"/>
                          </a:solidFill>
                          <a:effectLst/>
                          <a:latin typeface="Arial" pitchFamily="34" charset="0"/>
                        </a:rPr>
                        <a:t>CCNA Exploration</a:t>
                      </a:r>
                    </a:p>
                    <a:p>
                      <a:pPr marL="169863" marR="0" lvl="0" indent="-169863" algn="l" defTabSz="914400" rtl="0" eaLnBrk="1" fontAlgn="base" latinLnBrk="0" hangingPunct="1">
                        <a:lnSpc>
                          <a:spcPct val="90000"/>
                        </a:lnSpc>
                        <a:spcBef>
                          <a:spcPct val="30000"/>
                        </a:spcBef>
                        <a:spcAft>
                          <a:spcPct val="0"/>
                        </a:spcAft>
                        <a:buClr>
                          <a:schemeClr val="tx1"/>
                        </a:buClr>
                        <a:buSzTx/>
                        <a:buFont typeface="Wingdings" pitchFamily="2" charset="2"/>
                        <a:buChar char="§"/>
                        <a:tabLst/>
                      </a:pPr>
                      <a:r>
                        <a:rPr kumimoji="0" lang="en-US" sz="1100" b="0" i="0" u="none" strike="noStrike" cap="none" normalizeH="0" baseline="0" smtClean="0">
                          <a:ln>
                            <a:noFill/>
                          </a:ln>
                          <a:solidFill>
                            <a:srgbClr val="000000"/>
                          </a:solidFill>
                          <a:effectLst/>
                          <a:latin typeface="Arial" pitchFamily="34" charset="0"/>
                        </a:rPr>
                        <a:t>Networking Fundamentals</a:t>
                      </a:r>
                    </a:p>
                    <a:p>
                      <a:pPr marL="169863" marR="0" lvl="0" indent="-169863" algn="l" defTabSz="914400" rtl="0" eaLnBrk="1" fontAlgn="base" latinLnBrk="0" hangingPunct="1">
                        <a:lnSpc>
                          <a:spcPct val="90000"/>
                        </a:lnSpc>
                        <a:spcBef>
                          <a:spcPct val="30000"/>
                        </a:spcBef>
                        <a:spcAft>
                          <a:spcPct val="0"/>
                        </a:spcAft>
                        <a:buClr>
                          <a:schemeClr val="tx1"/>
                        </a:buClr>
                        <a:buSzTx/>
                        <a:buFont typeface="Wingdings" pitchFamily="2" charset="2"/>
                        <a:buChar char="§"/>
                        <a:tabLst/>
                      </a:pPr>
                      <a:r>
                        <a:rPr kumimoji="0" lang="en-US" sz="1100" b="0" i="0" u="none" strike="noStrike" cap="none" normalizeH="0" baseline="0" smtClean="0">
                          <a:ln>
                            <a:noFill/>
                          </a:ln>
                          <a:solidFill>
                            <a:srgbClr val="000000"/>
                          </a:solidFill>
                          <a:effectLst/>
                          <a:latin typeface="Arial" pitchFamily="34" charset="0"/>
                        </a:rPr>
                        <a:t>Routing Protocols and Concepts</a:t>
                      </a:r>
                    </a:p>
                    <a:p>
                      <a:pPr marL="169863" marR="0" lvl="0" indent="-169863" algn="l" defTabSz="914400" rtl="0" eaLnBrk="1" fontAlgn="base" latinLnBrk="0" hangingPunct="1">
                        <a:lnSpc>
                          <a:spcPct val="90000"/>
                        </a:lnSpc>
                        <a:spcBef>
                          <a:spcPct val="30000"/>
                        </a:spcBef>
                        <a:spcAft>
                          <a:spcPct val="0"/>
                        </a:spcAft>
                        <a:buClr>
                          <a:schemeClr val="tx1"/>
                        </a:buClr>
                        <a:buSzTx/>
                        <a:buFont typeface="Wingdings" pitchFamily="2" charset="2"/>
                        <a:buChar char="§"/>
                        <a:tabLst/>
                      </a:pPr>
                      <a:r>
                        <a:rPr kumimoji="0" lang="en-US" sz="1100" b="0" i="0" u="none" strike="noStrike" cap="none" normalizeH="0" baseline="0" smtClean="0">
                          <a:ln>
                            <a:noFill/>
                          </a:ln>
                          <a:solidFill>
                            <a:srgbClr val="000000"/>
                          </a:solidFill>
                          <a:effectLst/>
                          <a:latin typeface="Arial" pitchFamily="34" charset="0"/>
                        </a:rPr>
                        <a:t>LAN Switching and Wireless</a:t>
                      </a:r>
                    </a:p>
                    <a:p>
                      <a:pPr marL="169863" marR="0" lvl="0" indent="-169863" algn="l" defTabSz="914400" rtl="0" eaLnBrk="1" fontAlgn="base" latinLnBrk="0" hangingPunct="1">
                        <a:lnSpc>
                          <a:spcPct val="90000"/>
                        </a:lnSpc>
                        <a:spcBef>
                          <a:spcPct val="30000"/>
                        </a:spcBef>
                        <a:spcAft>
                          <a:spcPct val="0"/>
                        </a:spcAft>
                        <a:buClr>
                          <a:schemeClr val="tx1"/>
                        </a:buClr>
                        <a:buSzTx/>
                        <a:buFont typeface="Wingdings" pitchFamily="2" charset="2"/>
                        <a:buChar char="§"/>
                        <a:tabLst/>
                      </a:pPr>
                      <a:r>
                        <a:rPr kumimoji="0" lang="en-US" sz="1100" b="0" i="0" u="none" strike="noStrike" cap="none" normalizeH="0" baseline="0" smtClean="0">
                          <a:ln>
                            <a:noFill/>
                          </a:ln>
                          <a:solidFill>
                            <a:srgbClr val="000000"/>
                          </a:solidFill>
                          <a:effectLst/>
                          <a:latin typeface="Arial" pitchFamily="34" charset="0"/>
                        </a:rPr>
                        <a:t>Accessing the WAN</a:t>
                      </a:r>
                    </a:p>
                    <a:p>
                      <a:pPr marL="169863" marR="0" lvl="0" indent="-169863" algn="l" defTabSz="914400" rtl="0" eaLnBrk="1" fontAlgn="base" latinLnBrk="0" hangingPunct="1">
                        <a:lnSpc>
                          <a:spcPct val="95000"/>
                        </a:lnSpc>
                        <a:spcBef>
                          <a:spcPct val="50000"/>
                        </a:spcBef>
                        <a:spcAft>
                          <a:spcPct val="0"/>
                        </a:spcAft>
                        <a:buClr>
                          <a:schemeClr val="tx1"/>
                        </a:buClr>
                        <a:buSzTx/>
                        <a:buFont typeface="Wingdings" pitchFamily="2" charset="2"/>
                        <a:buNone/>
                        <a:tabLst/>
                      </a:pPr>
                      <a:r>
                        <a:rPr kumimoji="0" lang="en-US" sz="1100" b="1" i="0" u="none" strike="noStrike" cap="none" normalizeH="0" baseline="0" smtClean="0">
                          <a:ln>
                            <a:noFill/>
                          </a:ln>
                          <a:solidFill>
                            <a:schemeClr val="accent2"/>
                          </a:solidFill>
                          <a:effectLst/>
                          <a:latin typeface="Arial" pitchFamily="34" charset="0"/>
                        </a:rPr>
                        <a:t>OR</a:t>
                      </a:r>
                    </a:p>
                    <a:p>
                      <a:pPr marL="169863" marR="0" lvl="0" indent="-169863" algn="l" defTabSz="914400" rtl="0" eaLnBrk="1" fontAlgn="base" latinLnBrk="0" hangingPunct="1">
                        <a:lnSpc>
                          <a:spcPct val="90000"/>
                        </a:lnSpc>
                        <a:spcBef>
                          <a:spcPct val="30000"/>
                        </a:spcBef>
                        <a:spcAft>
                          <a:spcPct val="0"/>
                        </a:spcAft>
                        <a:buClr>
                          <a:schemeClr val="tx1"/>
                        </a:buClr>
                        <a:buSzTx/>
                        <a:buFont typeface="Wingdings" pitchFamily="2" charset="2"/>
                        <a:buNone/>
                        <a:tabLst/>
                      </a:pPr>
                      <a:r>
                        <a:rPr kumimoji="0" lang="en-US" sz="1100" b="1" i="0" u="none" strike="noStrike" cap="none" normalizeH="0" baseline="0" smtClean="0">
                          <a:ln>
                            <a:noFill/>
                          </a:ln>
                          <a:solidFill>
                            <a:srgbClr val="000000"/>
                          </a:solidFill>
                          <a:effectLst/>
                          <a:latin typeface="Arial" pitchFamily="34" charset="0"/>
                        </a:rPr>
                        <a:t>CCNA Discovery</a:t>
                      </a:r>
                    </a:p>
                    <a:p>
                      <a:pPr marL="169863" marR="0" lvl="0" indent="-169863" algn="l" defTabSz="914400" rtl="0" eaLnBrk="1" fontAlgn="base" latinLnBrk="0" hangingPunct="1">
                        <a:lnSpc>
                          <a:spcPct val="90000"/>
                        </a:lnSpc>
                        <a:spcBef>
                          <a:spcPct val="30000"/>
                        </a:spcBef>
                        <a:spcAft>
                          <a:spcPct val="0"/>
                        </a:spcAft>
                        <a:buClr>
                          <a:schemeClr val="tx1"/>
                        </a:buClr>
                        <a:buSzTx/>
                        <a:buFont typeface="Wingdings" pitchFamily="2" charset="2"/>
                        <a:buChar char="§"/>
                        <a:tabLst/>
                      </a:pPr>
                      <a:r>
                        <a:rPr kumimoji="0" lang="en-US" sz="1100" b="0" i="0" u="none" strike="noStrike" cap="none" normalizeH="0" baseline="0" smtClean="0">
                          <a:ln>
                            <a:noFill/>
                          </a:ln>
                          <a:solidFill>
                            <a:srgbClr val="000000"/>
                          </a:solidFill>
                          <a:effectLst/>
                          <a:latin typeface="Arial" pitchFamily="34" charset="0"/>
                        </a:rPr>
                        <a:t>Networking for Home and Small Businesses</a:t>
                      </a:r>
                    </a:p>
                    <a:p>
                      <a:pPr marL="169863" marR="0" lvl="0" indent="-169863" algn="l" defTabSz="914400" rtl="0" eaLnBrk="1" fontAlgn="base" latinLnBrk="0" hangingPunct="1">
                        <a:lnSpc>
                          <a:spcPct val="90000"/>
                        </a:lnSpc>
                        <a:spcBef>
                          <a:spcPct val="30000"/>
                        </a:spcBef>
                        <a:spcAft>
                          <a:spcPct val="0"/>
                        </a:spcAft>
                        <a:buClr>
                          <a:schemeClr val="tx1"/>
                        </a:buClr>
                        <a:buSzTx/>
                        <a:buFont typeface="Wingdings" pitchFamily="2" charset="2"/>
                        <a:buChar char="§"/>
                        <a:tabLst/>
                      </a:pPr>
                      <a:r>
                        <a:rPr kumimoji="0" lang="en-US" sz="1100" b="0" i="0" u="none" strike="noStrike" cap="none" normalizeH="0" baseline="0" smtClean="0">
                          <a:ln>
                            <a:noFill/>
                          </a:ln>
                          <a:solidFill>
                            <a:srgbClr val="000000"/>
                          </a:solidFill>
                          <a:effectLst/>
                          <a:latin typeface="Arial" pitchFamily="34" charset="0"/>
                        </a:rPr>
                        <a:t>Working at a Small-to-Medium Business or ISP</a:t>
                      </a:r>
                    </a:p>
                    <a:p>
                      <a:pPr marL="169863" marR="0" lvl="0" indent="-169863" algn="l" defTabSz="914400" rtl="0" eaLnBrk="1" fontAlgn="base" latinLnBrk="0" hangingPunct="1">
                        <a:lnSpc>
                          <a:spcPct val="90000"/>
                        </a:lnSpc>
                        <a:spcBef>
                          <a:spcPct val="30000"/>
                        </a:spcBef>
                        <a:spcAft>
                          <a:spcPct val="0"/>
                        </a:spcAft>
                        <a:buClr>
                          <a:schemeClr val="tx1"/>
                        </a:buClr>
                        <a:buSzTx/>
                        <a:buFont typeface="Wingdings" pitchFamily="2" charset="2"/>
                        <a:buNone/>
                        <a:tabLst/>
                      </a:pPr>
                      <a:r>
                        <a:rPr kumimoji="0" lang="en-US" sz="1100" b="1" i="0" u="none" strike="noStrike" cap="none" normalizeH="0" baseline="0" smtClean="0">
                          <a:ln>
                            <a:noFill/>
                          </a:ln>
                          <a:solidFill>
                            <a:srgbClr val="000000"/>
                          </a:solidFill>
                          <a:effectLst/>
                          <a:latin typeface="Arial" pitchFamily="34" charset="0"/>
                        </a:rPr>
                        <a:t>CCNA Exploration</a:t>
                      </a:r>
                    </a:p>
                    <a:p>
                      <a:pPr marL="169863" marR="0" lvl="0" indent="-169863" algn="l" defTabSz="914400" rtl="0" eaLnBrk="1" fontAlgn="base" latinLnBrk="0" hangingPunct="1">
                        <a:lnSpc>
                          <a:spcPct val="90000"/>
                        </a:lnSpc>
                        <a:spcBef>
                          <a:spcPct val="30000"/>
                        </a:spcBef>
                        <a:spcAft>
                          <a:spcPct val="0"/>
                        </a:spcAft>
                        <a:buClr>
                          <a:schemeClr val="tx1"/>
                        </a:buClr>
                        <a:buSzTx/>
                        <a:buFont typeface="Wingdings" pitchFamily="2" charset="2"/>
                        <a:buChar char="§"/>
                        <a:tabLst/>
                      </a:pPr>
                      <a:r>
                        <a:rPr kumimoji="0" lang="en-US" sz="1100" b="0" i="0" u="none" strike="noStrike" cap="none" normalizeH="0" baseline="0" smtClean="0">
                          <a:ln>
                            <a:noFill/>
                          </a:ln>
                          <a:solidFill>
                            <a:srgbClr val="000000"/>
                          </a:solidFill>
                          <a:effectLst/>
                          <a:latin typeface="Arial" pitchFamily="34" charset="0"/>
                        </a:rPr>
                        <a:t>Routing Protocols and Concepts</a:t>
                      </a:r>
                    </a:p>
                    <a:p>
                      <a:pPr marL="169863" marR="0" lvl="0" indent="-169863" algn="l" defTabSz="914400" rtl="0" eaLnBrk="1" fontAlgn="base" latinLnBrk="0" hangingPunct="1">
                        <a:lnSpc>
                          <a:spcPct val="90000"/>
                        </a:lnSpc>
                        <a:spcBef>
                          <a:spcPct val="30000"/>
                        </a:spcBef>
                        <a:spcAft>
                          <a:spcPct val="0"/>
                        </a:spcAft>
                        <a:buClr>
                          <a:schemeClr val="tx1"/>
                        </a:buClr>
                        <a:buSzTx/>
                        <a:buFont typeface="Wingdings" pitchFamily="2" charset="2"/>
                        <a:buChar char="§"/>
                        <a:tabLst/>
                      </a:pPr>
                      <a:r>
                        <a:rPr kumimoji="0" lang="en-US" sz="1100" b="0" i="0" u="none" strike="noStrike" cap="none" normalizeH="0" baseline="0" smtClean="0">
                          <a:ln>
                            <a:noFill/>
                          </a:ln>
                          <a:solidFill>
                            <a:srgbClr val="000000"/>
                          </a:solidFill>
                          <a:effectLst/>
                          <a:latin typeface="Arial" pitchFamily="34" charset="0"/>
                        </a:rPr>
                        <a:t>LAN Switching and Wireless</a:t>
                      </a:r>
                    </a:p>
                    <a:p>
                      <a:pPr marL="169863" marR="0" lvl="0" indent="-169863" algn="l" defTabSz="914400" rtl="0" eaLnBrk="1" fontAlgn="base" latinLnBrk="0" hangingPunct="1">
                        <a:lnSpc>
                          <a:spcPct val="90000"/>
                        </a:lnSpc>
                        <a:spcBef>
                          <a:spcPct val="30000"/>
                        </a:spcBef>
                        <a:spcAft>
                          <a:spcPct val="0"/>
                        </a:spcAft>
                        <a:buClr>
                          <a:schemeClr val="tx1"/>
                        </a:buClr>
                        <a:buSzTx/>
                        <a:buFont typeface="Wingdings" pitchFamily="2" charset="2"/>
                        <a:buChar char="§"/>
                        <a:tabLst/>
                      </a:pPr>
                      <a:r>
                        <a:rPr kumimoji="0" lang="en-US" sz="1100" b="0" i="0" u="none" strike="noStrike" cap="none" normalizeH="0" baseline="0" smtClean="0">
                          <a:ln>
                            <a:noFill/>
                          </a:ln>
                          <a:solidFill>
                            <a:srgbClr val="000000"/>
                          </a:solidFill>
                          <a:effectLst/>
                          <a:latin typeface="Arial" pitchFamily="34" charset="0"/>
                        </a:rPr>
                        <a:t>Accessing the WAN</a:t>
                      </a:r>
                    </a:p>
                  </a:txBody>
                  <a:tcPr marR="45720" horzOverflow="overflow">
                    <a:lnL w="3175" cap="flat" cmpd="sng" algn="ctr">
                      <a:solidFill>
                        <a:srgbClr val="204962"/>
                      </a:solidFill>
                      <a:prstDash val="solid"/>
                      <a:round/>
                      <a:headEnd type="none" w="med" len="med"/>
                      <a:tailEnd type="none" w="med" len="med"/>
                    </a:lnL>
                    <a:lnR w="3175" cap="flat" cmpd="sng" algn="ctr">
                      <a:solidFill>
                        <a:srgbClr val="204962"/>
                      </a:solidFill>
                      <a:prstDash val="solid"/>
                      <a:round/>
                      <a:headEnd type="none" w="med" len="med"/>
                      <a:tailEnd type="none" w="med" len="med"/>
                    </a:lnR>
                    <a:lnT w="3175" cap="flat" cmpd="sng" algn="ctr">
                      <a:solidFill>
                        <a:schemeClr val="bg1"/>
                      </a:solidFill>
                      <a:prstDash val="solid"/>
                      <a:round/>
                      <a:headEnd type="none" w="med" len="med"/>
                      <a:tailEnd type="none" w="med" len="med"/>
                    </a:lnT>
                    <a:lnB>
                      <a:noFill/>
                    </a:lnB>
                    <a:lnTlToBr>
                      <a:noFill/>
                    </a:lnTlToBr>
                    <a:lnBlToTr>
                      <a:noFill/>
                    </a:lnBlToTr>
                    <a:solidFill>
                      <a:srgbClr val="C9CDD3">
                        <a:alpha val="50195"/>
                      </a:srgbClr>
                    </a:solidFill>
                  </a:tcPr>
                </a:tc>
                <a:tc>
                  <a:txBody>
                    <a:bodyPr/>
                    <a:lstStyle/>
                    <a:p>
                      <a:pPr marL="169863" marR="0" lvl="0" indent="-169863" algn="l" defTabSz="914400" rtl="0" eaLnBrk="1" fontAlgn="base" latinLnBrk="0" hangingPunct="1">
                        <a:lnSpc>
                          <a:spcPct val="95000"/>
                        </a:lnSpc>
                        <a:spcBef>
                          <a:spcPct val="50000"/>
                        </a:spcBef>
                        <a:spcAft>
                          <a:spcPct val="0"/>
                        </a:spcAft>
                        <a:buClrTx/>
                        <a:buSzTx/>
                        <a:buFont typeface="Wingdings" pitchFamily="2" charset="2"/>
                        <a:buNone/>
                        <a:tabLst/>
                      </a:pPr>
                      <a:r>
                        <a:rPr kumimoji="0" lang="en-US" sz="1100" b="1" i="0" u="none" strike="noStrike" cap="none" normalizeH="0" baseline="0" smtClean="0">
                          <a:ln>
                            <a:noFill/>
                          </a:ln>
                          <a:solidFill>
                            <a:srgbClr val="000000"/>
                          </a:solidFill>
                          <a:effectLst/>
                          <a:latin typeface="Arial" pitchFamily="34" charset="0"/>
                        </a:rPr>
                        <a:t>CCNA (640-802)</a:t>
                      </a:r>
                    </a:p>
                    <a:p>
                      <a:pPr marL="169863" marR="0" lvl="0" indent="-169863" algn="l" defTabSz="914400" rtl="0" eaLnBrk="1" fontAlgn="base" latinLnBrk="0" hangingPunct="1">
                        <a:lnSpc>
                          <a:spcPct val="95000"/>
                        </a:lnSpc>
                        <a:spcBef>
                          <a:spcPct val="50000"/>
                        </a:spcBef>
                        <a:spcAft>
                          <a:spcPct val="0"/>
                        </a:spcAft>
                        <a:buClrTx/>
                        <a:buSzTx/>
                        <a:buFont typeface="Wingdings" pitchFamily="2" charset="2"/>
                        <a:buNone/>
                        <a:tabLst/>
                      </a:pPr>
                      <a:r>
                        <a:rPr kumimoji="0" lang="en-US" sz="1100" b="1" i="0" u="none" strike="noStrike" cap="none" normalizeH="0" baseline="0" smtClean="0">
                          <a:ln>
                            <a:noFill/>
                          </a:ln>
                          <a:solidFill>
                            <a:schemeClr val="accent2"/>
                          </a:solidFill>
                          <a:effectLst/>
                          <a:latin typeface="Arial" pitchFamily="34" charset="0"/>
                        </a:rPr>
                        <a:t>OR</a:t>
                      </a:r>
                    </a:p>
                    <a:p>
                      <a:pPr marL="169863" marR="0" lvl="0" indent="-169863" algn="l" defTabSz="914400" rtl="0" eaLnBrk="1" fontAlgn="base" latinLnBrk="0" hangingPunct="1">
                        <a:lnSpc>
                          <a:spcPct val="95000"/>
                        </a:lnSpc>
                        <a:spcBef>
                          <a:spcPct val="50000"/>
                        </a:spcBef>
                        <a:spcAft>
                          <a:spcPct val="0"/>
                        </a:spcAft>
                        <a:buClrTx/>
                        <a:buSzTx/>
                        <a:buFont typeface="Wingdings" pitchFamily="2" charset="2"/>
                        <a:buNone/>
                        <a:tabLst/>
                      </a:pPr>
                      <a:r>
                        <a:rPr kumimoji="0" lang="en-US" sz="1100" b="1" i="0" u="none" strike="noStrike" cap="none" normalizeH="0" baseline="0" smtClean="0">
                          <a:ln>
                            <a:noFill/>
                          </a:ln>
                          <a:solidFill>
                            <a:srgbClr val="000000"/>
                          </a:solidFill>
                          <a:effectLst/>
                          <a:latin typeface="Arial" pitchFamily="34" charset="0"/>
                        </a:rPr>
                        <a:t>ICND1 (640-822) </a:t>
                      </a:r>
                      <a:r>
                        <a:rPr kumimoji="0" lang="en-US" sz="1100" b="0" i="0" u="none" strike="noStrike" cap="none" normalizeH="0" baseline="0" smtClean="0">
                          <a:ln>
                            <a:noFill/>
                          </a:ln>
                          <a:solidFill>
                            <a:srgbClr val="000000"/>
                          </a:solidFill>
                          <a:effectLst/>
                          <a:latin typeface="Arial" pitchFamily="34" charset="0"/>
                        </a:rPr>
                        <a:t>and </a:t>
                      </a:r>
                    </a:p>
                    <a:p>
                      <a:pPr marL="169863" marR="0" lvl="0" indent="-169863" algn="l" defTabSz="914400" rtl="0" eaLnBrk="1" fontAlgn="base" latinLnBrk="0" hangingPunct="1">
                        <a:lnSpc>
                          <a:spcPct val="95000"/>
                        </a:lnSpc>
                        <a:spcBef>
                          <a:spcPct val="50000"/>
                        </a:spcBef>
                        <a:spcAft>
                          <a:spcPct val="0"/>
                        </a:spcAft>
                        <a:buClrTx/>
                        <a:buSzTx/>
                        <a:buFont typeface="Wingdings" pitchFamily="2" charset="2"/>
                        <a:buNone/>
                        <a:tabLst/>
                      </a:pPr>
                      <a:r>
                        <a:rPr kumimoji="0" lang="en-US" sz="1100" b="1" i="0" u="none" strike="noStrike" cap="none" normalizeH="0" baseline="0" smtClean="0">
                          <a:ln>
                            <a:noFill/>
                          </a:ln>
                          <a:solidFill>
                            <a:srgbClr val="000000"/>
                          </a:solidFill>
                          <a:effectLst/>
                          <a:latin typeface="Arial" pitchFamily="34" charset="0"/>
                        </a:rPr>
                        <a:t>ICND2 (640-816)</a:t>
                      </a:r>
                    </a:p>
                  </a:txBody>
                  <a:tcPr marR="45720" horzOverflow="overflow">
                    <a:lnL w="3175" cap="flat" cmpd="sng" algn="ctr">
                      <a:solidFill>
                        <a:srgbClr val="204962"/>
                      </a:solidFill>
                      <a:prstDash val="solid"/>
                      <a:round/>
                      <a:headEnd type="none" w="med" len="med"/>
                      <a:tailEnd type="none" w="med" len="med"/>
                    </a:lnL>
                    <a:lnR>
                      <a:noFill/>
                    </a:lnR>
                    <a:lnT w="3175" cap="flat" cmpd="sng" algn="ctr">
                      <a:solidFill>
                        <a:schemeClr val="bg1"/>
                      </a:solidFill>
                      <a:prstDash val="solid"/>
                      <a:round/>
                      <a:headEnd type="none" w="med" len="med"/>
                      <a:tailEnd type="none" w="med" len="med"/>
                    </a:lnT>
                    <a:lnB>
                      <a:noFill/>
                    </a:lnB>
                    <a:lnTlToBr>
                      <a:noFill/>
                    </a:lnTlToBr>
                    <a:lnBlToTr>
                      <a:noFill/>
                    </a:lnBlToTr>
                    <a:solidFill>
                      <a:srgbClr val="8E8E95">
                        <a:alpha val="50195"/>
                      </a:srgbClr>
                    </a:solidFill>
                  </a:tcPr>
                </a:tc>
              </a:tr>
            </a:tbl>
          </a:graphicData>
        </a:graphic>
      </p:graphicFrame>
      <p:sp>
        <p:nvSpPr>
          <p:cNvPr id="111635" name="Rectangle 8"/>
          <p:cNvSpPr>
            <a:spLocks noChangeArrowheads="1"/>
          </p:cNvSpPr>
          <p:nvPr/>
        </p:nvSpPr>
        <p:spPr bwMode="auto">
          <a:xfrm>
            <a:off x="306388" y="1798638"/>
            <a:ext cx="8596312" cy="155575"/>
          </a:xfrm>
          <a:prstGeom prst="rect">
            <a:avLst/>
          </a:prstGeom>
          <a:gradFill rotWithShape="1">
            <a:gsLst>
              <a:gs pos="0">
                <a:schemeClr val="tx1">
                  <a:alpha val="35001"/>
                </a:schemeClr>
              </a:gs>
              <a:gs pos="100000">
                <a:schemeClr val="bg1">
                  <a:alpha val="0"/>
                </a:schemeClr>
              </a:gs>
            </a:gsLst>
            <a:lin ang="5400000" scaled="1"/>
          </a:gradFill>
          <a:ln w="9525" algn="ctr">
            <a:noFill/>
            <a:miter lim="800000"/>
            <a:headEnd/>
            <a:tailEnd/>
          </a:ln>
        </p:spPr>
        <p:txBody>
          <a:bodyPr wrap="none" lIns="73025" tIns="36511" rIns="73025" bIns="36511" anchor="ctr"/>
          <a:lstStyle/>
          <a:p>
            <a:pPr algn="ctr" defTabSz="814388" eaLnBrk="0" hangingPunct="0">
              <a:lnSpc>
                <a:spcPct val="90000"/>
              </a:lnSpc>
            </a:pPr>
            <a:endParaRPr lang="en-US"/>
          </a:p>
        </p:txBody>
      </p:sp>
      <p:sp>
        <p:nvSpPr>
          <p:cNvPr id="111636" name="AutoShape 11"/>
          <p:cNvSpPr>
            <a:spLocks noChangeArrowheads="1"/>
          </p:cNvSpPr>
          <p:nvPr/>
        </p:nvSpPr>
        <p:spPr bwMode="auto">
          <a:xfrm>
            <a:off x="306388" y="1433513"/>
            <a:ext cx="8604250" cy="365125"/>
          </a:xfrm>
          <a:prstGeom prst="roundRect">
            <a:avLst>
              <a:gd name="adj" fmla="val 14130"/>
            </a:avLst>
          </a:prstGeom>
          <a:gradFill rotWithShape="1">
            <a:gsLst>
              <a:gs pos="0">
                <a:schemeClr val="bg1">
                  <a:alpha val="25000"/>
                </a:schemeClr>
              </a:gs>
              <a:gs pos="100000">
                <a:schemeClr val="bg1">
                  <a:alpha val="0"/>
                </a:schemeClr>
              </a:gs>
            </a:gsLst>
            <a:path path="rect">
              <a:fillToRect r="100000" b="100000"/>
            </a:path>
          </a:gradFill>
          <a:ln w="9525" algn="ctr">
            <a:noFill/>
            <a:round/>
            <a:headEnd/>
            <a:tailEnd/>
          </a:ln>
        </p:spPr>
        <p:txBody>
          <a:bodyPr lIns="73025" tIns="36511" rIns="73025" bIns="36511" anchor="ctr"/>
          <a:lstStyle/>
          <a:p>
            <a:pPr algn="ctr"/>
            <a:endParaRPr lang="en-US" sz="1800"/>
          </a:p>
        </p:txBody>
      </p:sp>
      <p:sp>
        <p:nvSpPr>
          <p:cNvPr id="111637" name="Rectangle 7"/>
          <p:cNvSpPr>
            <a:spLocks noChangeArrowheads="1"/>
          </p:cNvSpPr>
          <p:nvPr/>
        </p:nvSpPr>
        <p:spPr bwMode="auto">
          <a:xfrm>
            <a:off x="304800" y="6583363"/>
            <a:ext cx="8583613" cy="274637"/>
          </a:xfrm>
          <a:prstGeom prst="rect">
            <a:avLst/>
          </a:prstGeom>
          <a:gradFill rotWithShape="1">
            <a:gsLst>
              <a:gs pos="0">
                <a:srgbClr val="708CA1">
                  <a:alpha val="56998"/>
                </a:srgbClr>
              </a:gs>
              <a:gs pos="100000">
                <a:srgbClr val="819AAC">
                  <a:alpha val="0"/>
                </a:srgbClr>
              </a:gs>
            </a:gsLst>
            <a:lin ang="5400000" scaled="1"/>
          </a:gradFill>
          <a:ln w="38100" algn="ctr">
            <a:noFill/>
            <a:miter lim="800000"/>
            <a:headEnd/>
            <a:tailEnd/>
          </a:ln>
        </p:spPr>
        <p:txBody>
          <a:bodyPr lIns="82124" tIns="41061" rIns="82124" bIns="41061" anchor="ctr"/>
          <a:lstStyle/>
          <a:p>
            <a:pPr algn="ctr"/>
            <a:endParaRPr lang="en-US" sz="1800"/>
          </a:p>
        </p:txBody>
      </p:sp>
    </p:spTree>
  </p:cSld>
  <p:clrMapOvr>
    <a:masterClrMapping/>
  </p:clrMapOvr>
  <p:transition>
    <p:wipe dir="r"/>
  </p:transition>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8"/>
          <p:cNvSpPr>
            <a:spLocks noChangeArrowheads="1"/>
          </p:cNvSpPr>
          <p:nvPr/>
        </p:nvSpPr>
        <p:spPr bwMode="auto">
          <a:xfrm>
            <a:off x="288925" y="6383338"/>
            <a:ext cx="8643938" cy="209550"/>
          </a:xfrm>
          <a:prstGeom prst="rect">
            <a:avLst/>
          </a:prstGeom>
          <a:gradFill rotWithShape="1">
            <a:gsLst>
              <a:gs pos="0">
                <a:schemeClr val="tx1">
                  <a:alpha val="45000"/>
                </a:schemeClr>
              </a:gs>
              <a:gs pos="100000">
                <a:schemeClr val="bg1">
                  <a:alpha val="0"/>
                </a:schemeClr>
              </a:gs>
            </a:gsLst>
            <a:path path="shape">
              <a:fillToRect l="50000" t="50000" r="50000" b="50000"/>
            </a:path>
          </a:gradFill>
          <a:ln w="9525" algn="ctr">
            <a:noFill/>
            <a:miter lim="800000"/>
            <a:headEnd/>
            <a:tailEnd/>
          </a:ln>
        </p:spPr>
        <p:txBody>
          <a:bodyPr wrap="none" lIns="73025" tIns="36511" rIns="73025" bIns="36511" anchor="ctr"/>
          <a:lstStyle/>
          <a:p>
            <a:pPr algn="ctr"/>
            <a:endParaRPr lang="en-US" sz="1800"/>
          </a:p>
        </p:txBody>
      </p:sp>
      <p:sp>
        <p:nvSpPr>
          <p:cNvPr id="112643" name="Rectangle 93"/>
          <p:cNvSpPr>
            <a:spLocks noGrp="1" noChangeArrowheads="1"/>
          </p:cNvSpPr>
          <p:nvPr>
            <p:ph type="title" idx="4294967295"/>
          </p:nvPr>
        </p:nvSpPr>
        <p:spPr/>
        <p:txBody>
          <a:bodyPr/>
          <a:lstStyle/>
          <a:p>
            <a:r>
              <a:rPr lang="en-US" smtClean="0"/>
              <a:t>Aligning Certifications to Jobs</a:t>
            </a:r>
          </a:p>
        </p:txBody>
      </p:sp>
      <p:sp>
        <p:nvSpPr>
          <p:cNvPr id="112644" name="Rectangle 6"/>
          <p:cNvSpPr>
            <a:spLocks noChangeArrowheads="1"/>
          </p:cNvSpPr>
          <p:nvPr/>
        </p:nvSpPr>
        <p:spPr bwMode="auto">
          <a:xfrm rot="-5400000">
            <a:off x="3690937" y="1404938"/>
            <a:ext cx="1762125" cy="9144000"/>
          </a:xfrm>
          <a:prstGeom prst="rect">
            <a:avLst/>
          </a:prstGeom>
          <a:gradFill rotWithShape="1">
            <a:gsLst>
              <a:gs pos="0">
                <a:srgbClr val="9EC5E6">
                  <a:alpha val="79999"/>
                </a:srgbClr>
              </a:gs>
              <a:gs pos="100000">
                <a:srgbClr val="495B6A">
                  <a:alpha val="0"/>
                </a:srgbClr>
              </a:gs>
            </a:gsLst>
            <a:lin ang="0" scaled="1"/>
          </a:gradFill>
          <a:ln w="9525" algn="ctr">
            <a:noFill/>
            <a:miter lim="800000"/>
            <a:headEnd/>
            <a:tailEnd/>
          </a:ln>
        </p:spPr>
        <p:txBody>
          <a:bodyPr lIns="73025" tIns="36511" rIns="73025" bIns="36511" anchor="ctr"/>
          <a:lstStyle/>
          <a:p>
            <a:pPr algn="ctr"/>
            <a:endParaRPr lang="en-US" sz="1800"/>
          </a:p>
        </p:txBody>
      </p:sp>
      <p:graphicFrame>
        <p:nvGraphicFramePr>
          <p:cNvPr id="108636" name="Group 92"/>
          <p:cNvGraphicFramePr>
            <a:graphicFrameLocks noGrp="1"/>
          </p:cNvGraphicFramePr>
          <p:nvPr/>
        </p:nvGraphicFramePr>
        <p:xfrm>
          <a:off x="304800" y="1428750"/>
          <a:ext cx="8582025" cy="5080001"/>
        </p:xfrm>
        <a:graphic>
          <a:graphicData uri="http://schemas.openxmlformats.org/drawingml/2006/table">
            <a:tbl>
              <a:tblPr/>
              <a:tblGrid>
                <a:gridCol w="1466850"/>
                <a:gridCol w="2371725"/>
                <a:gridCol w="2371725"/>
                <a:gridCol w="2371725"/>
              </a:tblGrid>
              <a:tr h="365125">
                <a:tc>
                  <a:txBody>
                    <a:bodyPr/>
                    <a:lstStyle/>
                    <a:p>
                      <a:pPr marL="38100" marR="0" lvl="0" indent="0" algn="l" defTabSz="914400" rtl="0" eaLnBrk="1" fontAlgn="base" latinLnBrk="0" hangingPunct="1">
                        <a:lnSpc>
                          <a:spcPct val="100000"/>
                        </a:lnSpc>
                        <a:spcBef>
                          <a:spcPts val="300"/>
                        </a:spcBef>
                        <a:spcAft>
                          <a:spcPts val="300"/>
                        </a:spcAft>
                        <a:buClrTx/>
                        <a:buSzTx/>
                        <a:buFontTx/>
                        <a:buNone/>
                        <a:tabLst/>
                      </a:pPr>
                      <a:r>
                        <a:rPr kumimoji="0" lang="en-US" sz="1100" b="1" i="0" u="none" strike="noStrike" cap="none" normalizeH="0" baseline="0" dirty="0" smtClean="0">
                          <a:ln>
                            <a:noFill/>
                          </a:ln>
                          <a:solidFill>
                            <a:schemeClr val="bg1"/>
                          </a:solidFill>
                          <a:effectLst/>
                          <a:latin typeface="Arial" pitchFamily="34" charset="0"/>
                          <a:ea typeface="Times New Roman" pitchFamily="18" charset="0"/>
                          <a:cs typeface="Arial" pitchFamily="34" charset="0"/>
                        </a:rPr>
                        <a:t>Certification</a:t>
                      </a:r>
                    </a:p>
                  </a:txBody>
                  <a:tcPr marL="45720" marR="45720" anchor="ctr" horzOverflow="overflow">
                    <a:lnL>
                      <a:noFill/>
                    </a:lnL>
                    <a:lnR w="3175" cap="flat" cmpd="sng" algn="ctr">
                      <a:solidFill>
                        <a:srgbClr val="204962"/>
                      </a:solidFill>
                      <a:prstDash val="solid"/>
                      <a:round/>
                      <a:headEnd type="none" w="med" len="med"/>
                      <a:tailEnd type="none" w="med" len="med"/>
                    </a:lnR>
                    <a:lnT>
                      <a:noFill/>
                    </a:lnT>
                    <a:lnB w="3175" cap="flat" cmpd="sng" algn="ctr">
                      <a:solidFill>
                        <a:schemeClr val="bg1"/>
                      </a:solidFill>
                      <a:prstDash val="solid"/>
                      <a:round/>
                      <a:headEnd type="none" w="med" len="med"/>
                      <a:tailEnd type="none" w="med" len="med"/>
                    </a:lnB>
                    <a:lnTlToBr>
                      <a:noFill/>
                    </a:lnTlToBr>
                    <a:lnBlToTr>
                      <a:noFill/>
                    </a:lnBlToTr>
                    <a:solidFill>
                      <a:srgbClr val="678DC5"/>
                    </a:solidFill>
                  </a:tcPr>
                </a:tc>
                <a:tc>
                  <a:txBody>
                    <a:bodyPr/>
                    <a:lstStyle/>
                    <a:p>
                      <a:pPr marL="38100" marR="0" lvl="0" indent="0" algn="l" defTabSz="914400" rtl="0" eaLnBrk="1" fontAlgn="base" latinLnBrk="0" hangingPunct="1">
                        <a:lnSpc>
                          <a:spcPct val="100000"/>
                        </a:lnSpc>
                        <a:spcBef>
                          <a:spcPts val="300"/>
                        </a:spcBef>
                        <a:spcAft>
                          <a:spcPts val="300"/>
                        </a:spcAft>
                        <a:buClrTx/>
                        <a:buSzTx/>
                        <a:buFontTx/>
                        <a:buNone/>
                        <a:tabLst/>
                      </a:pPr>
                      <a:r>
                        <a:rPr kumimoji="0" lang="en-US" sz="1100" b="1" i="0" u="none" strike="noStrike" cap="none" normalizeH="0" baseline="0" smtClean="0">
                          <a:ln>
                            <a:noFill/>
                          </a:ln>
                          <a:solidFill>
                            <a:srgbClr val="FFFFFF"/>
                          </a:solidFill>
                          <a:effectLst/>
                          <a:latin typeface="Arial" pitchFamily="34" charset="0"/>
                        </a:rPr>
                        <a:t>Skills Certified</a:t>
                      </a:r>
                    </a:p>
                  </a:txBody>
                  <a:tcPr marL="45720" marR="45720" anchor="ctr" horzOverflow="overflow">
                    <a:lnL w="3175" cap="flat" cmpd="sng" algn="ctr">
                      <a:solidFill>
                        <a:srgbClr val="204962"/>
                      </a:solidFill>
                      <a:prstDash val="solid"/>
                      <a:round/>
                      <a:headEnd type="none" w="med" len="med"/>
                      <a:tailEnd type="none" w="med" len="med"/>
                    </a:lnL>
                    <a:lnR w="3175" cap="flat" cmpd="sng" algn="ctr">
                      <a:solidFill>
                        <a:srgbClr val="204962"/>
                      </a:solidFill>
                      <a:prstDash val="solid"/>
                      <a:round/>
                      <a:headEnd type="none" w="med" len="med"/>
                      <a:tailEnd type="none" w="med" len="med"/>
                    </a:lnR>
                    <a:lnT>
                      <a:noFill/>
                    </a:lnT>
                    <a:lnB w="3175" cap="flat" cmpd="sng" algn="ctr">
                      <a:solidFill>
                        <a:schemeClr val="bg1"/>
                      </a:solidFill>
                      <a:prstDash val="solid"/>
                      <a:round/>
                      <a:headEnd type="none" w="med" len="med"/>
                      <a:tailEnd type="none" w="med" len="med"/>
                    </a:lnB>
                    <a:lnTlToBr>
                      <a:noFill/>
                    </a:lnTlToBr>
                    <a:lnBlToTr>
                      <a:noFill/>
                    </a:lnBlToTr>
                    <a:solidFill>
                      <a:srgbClr val="678DC5"/>
                    </a:solidFill>
                  </a:tcPr>
                </a:tc>
                <a:tc>
                  <a:txBody>
                    <a:bodyPr/>
                    <a:lstStyle/>
                    <a:p>
                      <a:pPr marL="38100" marR="0" lvl="0" indent="0" algn="l" defTabSz="914400" rtl="0" eaLnBrk="1" fontAlgn="base" latinLnBrk="0" hangingPunct="1">
                        <a:lnSpc>
                          <a:spcPct val="100000"/>
                        </a:lnSpc>
                        <a:spcBef>
                          <a:spcPts val="300"/>
                        </a:spcBef>
                        <a:spcAft>
                          <a:spcPts val="300"/>
                        </a:spcAft>
                        <a:buClrTx/>
                        <a:buSzTx/>
                        <a:buFontTx/>
                        <a:buNone/>
                        <a:tabLst/>
                      </a:pPr>
                      <a:r>
                        <a:rPr kumimoji="0" lang="en-US" sz="1100" b="1" i="0" u="none" strike="noStrike" cap="none" normalizeH="0" baseline="0" smtClean="0">
                          <a:ln>
                            <a:noFill/>
                          </a:ln>
                          <a:solidFill>
                            <a:srgbClr val="FFFFFF"/>
                          </a:solidFill>
                          <a:effectLst/>
                          <a:latin typeface="Arial" pitchFamily="34" charset="0"/>
                        </a:rPr>
                        <a:t>Job Roles</a:t>
                      </a:r>
                    </a:p>
                  </a:txBody>
                  <a:tcPr marL="45720" marR="45720" anchor="ctr" horzOverflow="overflow">
                    <a:lnL w="3175" cap="flat" cmpd="sng" algn="ctr">
                      <a:solidFill>
                        <a:srgbClr val="204962"/>
                      </a:solidFill>
                      <a:prstDash val="solid"/>
                      <a:round/>
                      <a:headEnd type="none" w="med" len="med"/>
                      <a:tailEnd type="none" w="med" len="med"/>
                    </a:lnL>
                    <a:lnR w="3175" cap="flat" cmpd="sng" algn="ctr">
                      <a:solidFill>
                        <a:srgbClr val="204962"/>
                      </a:solidFill>
                      <a:prstDash val="solid"/>
                      <a:round/>
                      <a:headEnd type="none" w="med" len="med"/>
                      <a:tailEnd type="none" w="med" len="med"/>
                    </a:lnR>
                    <a:lnT>
                      <a:noFill/>
                    </a:lnT>
                    <a:lnB w="3175" cap="flat" cmpd="sng" algn="ctr">
                      <a:solidFill>
                        <a:schemeClr val="bg1"/>
                      </a:solidFill>
                      <a:prstDash val="solid"/>
                      <a:round/>
                      <a:headEnd type="none" w="med" len="med"/>
                      <a:tailEnd type="none" w="med" len="med"/>
                    </a:lnB>
                    <a:lnTlToBr>
                      <a:noFill/>
                    </a:lnTlToBr>
                    <a:lnBlToTr>
                      <a:noFill/>
                    </a:lnBlToTr>
                    <a:solidFill>
                      <a:srgbClr val="678DC5"/>
                    </a:solidFill>
                  </a:tcPr>
                </a:tc>
                <a:tc>
                  <a:txBody>
                    <a:bodyPr/>
                    <a:lstStyle/>
                    <a:p>
                      <a:pPr marL="38100" marR="0" lvl="0" indent="0" algn="l" defTabSz="914400" rtl="0" eaLnBrk="1" fontAlgn="base" latinLnBrk="0" hangingPunct="1">
                        <a:lnSpc>
                          <a:spcPct val="100000"/>
                        </a:lnSpc>
                        <a:spcBef>
                          <a:spcPts val="300"/>
                        </a:spcBef>
                        <a:spcAft>
                          <a:spcPts val="300"/>
                        </a:spcAft>
                        <a:buClrTx/>
                        <a:buSzTx/>
                        <a:buFontTx/>
                        <a:buNone/>
                        <a:tabLst/>
                      </a:pPr>
                      <a:r>
                        <a:rPr kumimoji="0" lang="en-US" sz="1100" b="1" i="0" u="none" strike="noStrike" cap="none" normalizeH="0" baseline="0" smtClean="0">
                          <a:ln>
                            <a:noFill/>
                          </a:ln>
                          <a:solidFill>
                            <a:srgbClr val="FFFFFF"/>
                          </a:solidFill>
                          <a:effectLst/>
                          <a:latin typeface="Arial" pitchFamily="34" charset="0"/>
                        </a:rPr>
                        <a:t>Job Titles</a:t>
                      </a:r>
                    </a:p>
                  </a:txBody>
                  <a:tcPr marL="45720" marR="45720" anchor="ctr" horzOverflow="overflow">
                    <a:lnL w="3175" cap="flat" cmpd="sng" algn="ctr">
                      <a:solidFill>
                        <a:srgbClr val="204962"/>
                      </a:solidFill>
                      <a:prstDash val="solid"/>
                      <a:round/>
                      <a:headEnd type="none" w="med" len="med"/>
                      <a:tailEnd type="none" w="med" len="med"/>
                    </a:lnL>
                    <a:lnR>
                      <a:noFill/>
                    </a:lnR>
                    <a:lnT>
                      <a:noFill/>
                    </a:lnT>
                    <a:lnB w="3175" cap="flat" cmpd="sng" algn="ctr">
                      <a:solidFill>
                        <a:schemeClr val="bg1"/>
                      </a:solidFill>
                      <a:prstDash val="solid"/>
                      <a:round/>
                      <a:headEnd type="none" w="med" len="med"/>
                      <a:tailEnd type="none" w="med" len="med"/>
                    </a:lnB>
                    <a:lnTlToBr>
                      <a:noFill/>
                    </a:lnTlToBr>
                    <a:lnBlToTr>
                      <a:noFill/>
                    </a:lnBlToTr>
                    <a:solidFill>
                      <a:srgbClr val="678DC5"/>
                    </a:solidFill>
                  </a:tcPr>
                </a:tc>
              </a:tr>
              <a:tr h="2357438">
                <a:tc>
                  <a:txBody>
                    <a:bodyPr/>
                    <a:lstStyle/>
                    <a:p>
                      <a:pPr marL="36513" marR="0" lvl="0" indent="0" algn="l" defTabSz="914400" rtl="0" eaLnBrk="1" fontAlgn="base" latinLnBrk="0" hangingPunct="1">
                        <a:lnSpc>
                          <a:spcPct val="90000"/>
                        </a:lnSpc>
                        <a:spcBef>
                          <a:spcPct val="45000"/>
                        </a:spcBef>
                        <a:spcAft>
                          <a:spcPts val="300"/>
                        </a:spcAft>
                        <a:buClrTx/>
                        <a:buSzTx/>
                        <a:buFontTx/>
                        <a:buNone/>
                        <a:tabLst/>
                      </a:pPr>
                      <a:r>
                        <a:rPr kumimoji="0" lang="en-US" sz="1200" b="1" i="0" u="none" strike="noStrike" cap="none" normalizeH="0" baseline="0" smtClean="0">
                          <a:ln>
                            <a:noFill/>
                          </a:ln>
                          <a:solidFill>
                            <a:srgbClr val="000000"/>
                          </a:solidFill>
                          <a:effectLst/>
                          <a:latin typeface="Arial" pitchFamily="34" charset="0"/>
                        </a:rPr>
                        <a:t>CCENT</a:t>
                      </a:r>
                      <a:endParaRPr kumimoji="0" lang="en-US" sz="1200" b="0" i="0" u="none" strike="noStrike" cap="none" normalizeH="0" baseline="0" smtClean="0">
                        <a:ln>
                          <a:noFill/>
                        </a:ln>
                        <a:solidFill>
                          <a:srgbClr val="000000"/>
                        </a:solidFill>
                        <a:effectLst/>
                        <a:latin typeface="Arial" pitchFamily="34" charset="0"/>
                        <a:ea typeface="Times New Roman" pitchFamily="18" charset="0"/>
                        <a:cs typeface="Arial" pitchFamily="34" charset="0"/>
                      </a:endParaRPr>
                    </a:p>
                  </a:txBody>
                  <a:tcPr marL="45720" marR="45720" horzOverflow="overflow">
                    <a:lnL>
                      <a:noFill/>
                    </a:lnL>
                    <a:lnR w="3175" cap="flat" cmpd="sng" algn="ctr">
                      <a:solidFill>
                        <a:srgbClr val="204962"/>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a:noFill/>
                    </a:lnTlToBr>
                    <a:lnBlToTr>
                      <a:noFill/>
                    </a:lnBlToTr>
                    <a:solidFill>
                      <a:srgbClr val="8E8E95">
                        <a:alpha val="50195"/>
                      </a:srgbClr>
                    </a:solidFill>
                  </a:tcPr>
                </a:tc>
                <a:tc>
                  <a:txBody>
                    <a:bodyPr/>
                    <a:lstStyle/>
                    <a:p>
                      <a:pPr marL="169863" marR="0" lvl="0" indent="-169863" algn="l" defTabSz="914400" rtl="0" eaLnBrk="1" fontAlgn="base" latinLnBrk="0" hangingPunct="1">
                        <a:lnSpc>
                          <a:spcPct val="95000"/>
                        </a:lnSpc>
                        <a:spcBef>
                          <a:spcPct val="50000"/>
                        </a:spcBef>
                        <a:spcAft>
                          <a:spcPct val="0"/>
                        </a:spcAft>
                        <a:buClr>
                          <a:schemeClr val="tx1"/>
                        </a:buClr>
                        <a:buSzTx/>
                        <a:buFont typeface="Wingdings" pitchFamily="2" charset="2"/>
                        <a:buChar char="§"/>
                        <a:tabLst/>
                      </a:pPr>
                      <a:r>
                        <a:rPr kumimoji="0" lang="en-US" sz="1100" b="0" i="0" u="none" strike="noStrike" cap="none" normalizeH="0" baseline="0" dirty="0" smtClean="0">
                          <a:ln>
                            <a:noFill/>
                          </a:ln>
                          <a:solidFill>
                            <a:srgbClr val="000000"/>
                          </a:solidFill>
                          <a:effectLst/>
                          <a:latin typeface="Arial" pitchFamily="34" charset="0"/>
                        </a:rPr>
                        <a:t>Install, operate, and troubleshoot small-routed and switched networks</a:t>
                      </a:r>
                    </a:p>
                    <a:p>
                      <a:pPr marL="169863" marR="0" lvl="0" indent="-169863" algn="l" defTabSz="914400" rtl="0" eaLnBrk="1" fontAlgn="base" latinLnBrk="0" hangingPunct="1">
                        <a:lnSpc>
                          <a:spcPct val="95000"/>
                        </a:lnSpc>
                        <a:spcBef>
                          <a:spcPct val="50000"/>
                        </a:spcBef>
                        <a:spcAft>
                          <a:spcPct val="0"/>
                        </a:spcAft>
                        <a:buClr>
                          <a:schemeClr val="tx1"/>
                        </a:buClr>
                        <a:buSzTx/>
                        <a:buFont typeface="Wingdings" pitchFamily="2" charset="2"/>
                        <a:buChar char="§"/>
                        <a:tabLst/>
                      </a:pPr>
                      <a:r>
                        <a:rPr kumimoji="0" lang="en-US" sz="1100" b="0" i="0" u="none" strike="noStrike" cap="none" normalizeH="0" baseline="0" dirty="0" smtClean="0">
                          <a:ln>
                            <a:noFill/>
                          </a:ln>
                          <a:solidFill>
                            <a:srgbClr val="000000"/>
                          </a:solidFill>
                          <a:effectLst/>
                          <a:latin typeface="Arial" pitchFamily="34" charset="0"/>
                        </a:rPr>
                        <a:t>Basic optimization of network</a:t>
                      </a:r>
                    </a:p>
                    <a:p>
                      <a:pPr marL="169863" marR="0" lvl="0" indent="-169863" algn="l" defTabSz="914400" rtl="0" eaLnBrk="1" fontAlgn="base" latinLnBrk="0" hangingPunct="1">
                        <a:lnSpc>
                          <a:spcPct val="95000"/>
                        </a:lnSpc>
                        <a:spcBef>
                          <a:spcPct val="50000"/>
                        </a:spcBef>
                        <a:spcAft>
                          <a:spcPct val="0"/>
                        </a:spcAft>
                        <a:buClr>
                          <a:schemeClr val="tx1"/>
                        </a:buClr>
                        <a:buSzTx/>
                        <a:buFont typeface="Wingdings" pitchFamily="2" charset="2"/>
                        <a:buChar char="§"/>
                        <a:tabLst/>
                      </a:pPr>
                      <a:r>
                        <a:rPr kumimoji="0" lang="en-US" sz="1100" b="0" i="0" u="none" strike="noStrike" cap="none" normalizeH="0" baseline="0" dirty="0" smtClean="0">
                          <a:ln>
                            <a:noFill/>
                          </a:ln>
                          <a:solidFill>
                            <a:srgbClr val="000000"/>
                          </a:solidFill>
                          <a:effectLst/>
                          <a:latin typeface="Arial" pitchFamily="34" charset="0"/>
                        </a:rPr>
                        <a:t>Connect to other networks </a:t>
                      </a:r>
                      <a:br>
                        <a:rPr kumimoji="0" lang="en-US" sz="1100" b="0" i="0" u="none" strike="noStrike" cap="none" normalizeH="0" baseline="0" dirty="0" smtClean="0">
                          <a:ln>
                            <a:noFill/>
                          </a:ln>
                          <a:solidFill>
                            <a:srgbClr val="000000"/>
                          </a:solidFill>
                          <a:effectLst/>
                          <a:latin typeface="Arial" pitchFamily="34" charset="0"/>
                        </a:rPr>
                      </a:br>
                      <a:r>
                        <a:rPr kumimoji="0" lang="en-US" sz="1100" b="0" i="0" u="none" strike="noStrike" cap="none" normalizeH="0" baseline="0" dirty="0" smtClean="0">
                          <a:ln>
                            <a:noFill/>
                          </a:ln>
                          <a:solidFill>
                            <a:srgbClr val="000000"/>
                          </a:solidFill>
                          <a:effectLst/>
                          <a:latin typeface="Arial" pitchFamily="34" charset="0"/>
                        </a:rPr>
                        <a:t>(LANs and WANs)</a:t>
                      </a:r>
                    </a:p>
                    <a:p>
                      <a:pPr marL="169863" marR="0" lvl="0" indent="-169863" algn="l" defTabSz="914400" rtl="0" eaLnBrk="1" fontAlgn="base" latinLnBrk="0" hangingPunct="1">
                        <a:lnSpc>
                          <a:spcPct val="95000"/>
                        </a:lnSpc>
                        <a:spcBef>
                          <a:spcPct val="50000"/>
                        </a:spcBef>
                        <a:spcAft>
                          <a:spcPct val="0"/>
                        </a:spcAft>
                        <a:buClr>
                          <a:schemeClr val="tx1"/>
                        </a:buClr>
                        <a:buSzTx/>
                        <a:buFont typeface="Wingdings" pitchFamily="2" charset="2"/>
                        <a:buChar char="§"/>
                        <a:tabLst/>
                      </a:pPr>
                      <a:r>
                        <a:rPr kumimoji="0" lang="en-US" sz="1100" b="0" i="0" u="none" strike="noStrike" cap="none" normalizeH="0" baseline="0" dirty="0" smtClean="0">
                          <a:ln>
                            <a:noFill/>
                          </a:ln>
                          <a:solidFill>
                            <a:srgbClr val="000000"/>
                          </a:solidFill>
                          <a:effectLst/>
                          <a:latin typeface="Arial" pitchFamily="34" charset="0"/>
                        </a:rPr>
                        <a:t>Install a small wireless network</a:t>
                      </a:r>
                    </a:p>
                    <a:p>
                      <a:pPr marL="169863" marR="0" lvl="0" indent="-169863" algn="l" defTabSz="914400" rtl="0" eaLnBrk="1" fontAlgn="base" latinLnBrk="0" hangingPunct="1">
                        <a:lnSpc>
                          <a:spcPct val="95000"/>
                        </a:lnSpc>
                        <a:spcBef>
                          <a:spcPct val="50000"/>
                        </a:spcBef>
                        <a:spcAft>
                          <a:spcPct val="0"/>
                        </a:spcAft>
                        <a:buClr>
                          <a:schemeClr val="tx1"/>
                        </a:buClr>
                        <a:buSzTx/>
                        <a:buFont typeface="Wingdings" pitchFamily="2" charset="2"/>
                        <a:buChar char="§"/>
                        <a:tabLst/>
                      </a:pPr>
                      <a:r>
                        <a:rPr kumimoji="0" lang="en-US" sz="1100" b="0" i="0" u="none" strike="noStrike" cap="none" normalizeH="0" baseline="0" dirty="0" smtClean="0">
                          <a:ln>
                            <a:noFill/>
                          </a:ln>
                          <a:solidFill>
                            <a:srgbClr val="000000"/>
                          </a:solidFill>
                          <a:effectLst/>
                          <a:latin typeface="Arial" pitchFamily="34" charset="0"/>
                        </a:rPr>
                        <a:t>Identify security threats and basic mitigation methods</a:t>
                      </a:r>
                    </a:p>
                  </a:txBody>
                  <a:tcPr marR="45720" horzOverflow="overflow">
                    <a:lnL w="3175" cap="flat" cmpd="sng" algn="ctr">
                      <a:solidFill>
                        <a:srgbClr val="204962"/>
                      </a:solidFill>
                      <a:prstDash val="solid"/>
                      <a:round/>
                      <a:headEnd type="none" w="med" len="med"/>
                      <a:tailEnd type="none" w="med" len="med"/>
                    </a:lnL>
                    <a:lnR w="3175" cap="flat" cmpd="sng" algn="ctr">
                      <a:solidFill>
                        <a:srgbClr val="204962"/>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a:noFill/>
                    </a:lnTlToBr>
                    <a:lnBlToTr>
                      <a:noFill/>
                    </a:lnBlToTr>
                    <a:solidFill>
                      <a:srgbClr val="C9CDD3">
                        <a:alpha val="50195"/>
                      </a:srgbClr>
                    </a:solidFill>
                  </a:tcPr>
                </a:tc>
                <a:tc>
                  <a:txBody>
                    <a:bodyPr/>
                    <a:lstStyle/>
                    <a:p>
                      <a:pPr marL="169863" marR="0" lvl="0" indent="-169863" algn="l" defTabSz="914400" rtl="0" eaLnBrk="1" fontAlgn="base" latinLnBrk="0" hangingPunct="1">
                        <a:lnSpc>
                          <a:spcPct val="95000"/>
                        </a:lnSpc>
                        <a:spcBef>
                          <a:spcPct val="50000"/>
                        </a:spcBef>
                        <a:spcAft>
                          <a:spcPct val="0"/>
                        </a:spcAft>
                        <a:buClrTx/>
                        <a:buSzTx/>
                        <a:buFont typeface="Wingdings" pitchFamily="2" charset="2"/>
                        <a:buChar char="§"/>
                        <a:tabLst/>
                      </a:pPr>
                      <a:r>
                        <a:rPr kumimoji="0" lang="en-US" sz="1100" b="0" i="0" u="none" strike="noStrike" cap="none" normalizeH="0" baseline="0" smtClean="0">
                          <a:ln>
                            <a:noFill/>
                          </a:ln>
                          <a:solidFill>
                            <a:srgbClr val="000000"/>
                          </a:solidFill>
                          <a:effectLst/>
                          <a:latin typeface="Arial" pitchFamily="34" charset="0"/>
                        </a:rPr>
                        <a:t>Set up, install, and maintain PCs, servers, racks, and cabling</a:t>
                      </a:r>
                    </a:p>
                    <a:p>
                      <a:pPr marL="169863" marR="0" lvl="0" indent="-169863" algn="l" defTabSz="914400" rtl="0" eaLnBrk="1" fontAlgn="base" latinLnBrk="0" hangingPunct="1">
                        <a:lnSpc>
                          <a:spcPct val="95000"/>
                        </a:lnSpc>
                        <a:spcBef>
                          <a:spcPct val="50000"/>
                        </a:spcBef>
                        <a:spcAft>
                          <a:spcPct val="0"/>
                        </a:spcAft>
                        <a:buClrTx/>
                        <a:buSzTx/>
                        <a:buFont typeface="Wingdings" pitchFamily="2" charset="2"/>
                        <a:buChar char="§"/>
                        <a:tabLst/>
                      </a:pPr>
                      <a:r>
                        <a:rPr kumimoji="0" lang="en-US" sz="1100" b="0" i="0" u="none" strike="noStrike" cap="none" normalizeH="0" baseline="0" smtClean="0">
                          <a:ln>
                            <a:noFill/>
                          </a:ln>
                          <a:solidFill>
                            <a:srgbClr val="000000"/>
                          </a:solidFill>
                          <a:effectLst/>
                          <a:latin typeface="Arial" pitchFamily="34" charset="0"/>
                        </a:rPr>
                        <a:t>Train users</a:t>
                      </a:r>
                    </a:p>
                    <a:p>
                      <a:pPr marL="169863" marR="0" lvl="0" indent="-169863" algn="l" defTabSz="914400" rtl="0" eaLnBrk="1" fontAlgn="base" latinLnBrk="0" hangingPunct="1">
                        <a:lnSpc>
                          <a:spcPct val="95000"/>
                        </a:lnSpc>
                        <a:spcBef>
                          <a:spcPct val="50000"/>
                        </a:spcBef>
                        <a:spcAft>
                          <a:spcPct val="0"/>
                        </a:spcAft>
                        <a:buClrTx/>
                        <a:buSzTx/>
                        <a:buFont typeface="Wingdings" pitchFamily="2" charset="2"/>
                        <a:buChar char="§"/>
                        <a:tabLst/>
                      </a:pPr>
                      <a:r>
                        <a:rPr kumimoji="0" lang="en-US" sz="1100" b="0" i="0" u="none" strike="noStrike" cap="none" normalizeH="0" baseline="0" smtClean="0">
                          <a:ln>
                            <a:noFill/>
                          </a:ln>
                          <a:solidFill>
                            <a:srgbClr val="000000"/>
                          </a:solidFill>
                          <a:effectLst/>
                          <a:latin typeface="Arial" pitchFamily="34" charset="0"/>
                        </a:rPr>
                        <a:t>Support senior technicians</a:t>
                      </a:r>
                    </a:p>
                    <a:p>
                      <a:pPr marL="169863" marR="0" lvl="0" indent="-169863" algn="l" defTabSz="914400" rtl="0" eaLnBrk="1" fontAlgn="base" latinLnBrk="0" hangingPunct="1">
                        <a:lnSpc>
                          <a:spcPct val="95000"/>
                        </a:lnSpc>
                        <a:spcBef>
                          <a:spcPct val="50000"/>
                        </a:spcBef>
                        <a:spcAft>
                          <a:spcPct val="0"/>
                        </a:spcAft>
                        <a:buClrTx/>
                        <a:buSzTx/>
                        <a:buFont typeface="Wingdings" pitchFamily="2" charset="2"/>
                        <a:buChar char="§"/>
                        <a:tabLst/>
                      </a:pPr>
                      <a:r>
                        <a:rPr kumimoji="0" lang="en-US" sz="1100" b="0" i="0" u="none" strike="noStrike" cap="none" normalizeH="0" baseline="0" smtClean="0">
                          <a:ln>
                            <a:noFill/>
                          </a:ln>
                          <a:solidFill>
                            <a:srgbClr val="000000"/>
                          </a:solidFill>
                          <a:effectLst/>
                          <a:latin typeface="Arial" pitchFamily="34" charset="0"/>
                        </a:rPr>
                        <a:t>Staff a help desk, retrieve calls, and isolate problems</a:t>
                      </a:r>
                    </a:p>
                    <a:p>
                      <a:pPr marL="169863" marR="0" lvl="0" indent="-169863" algn="l" defTabSz="914400" rtl="0" eaLnBrk="1" fontAlgn="base" latinLnBrk="0" hangingPunct="1">
                        <a:lnSpc>
                          <a:spcPct val="95000"/>
                        </a:lnSpc>
                        <a:spcBef>
                          <a:spcPct val="50000"/>
                        </a:spcBef>
                        <a:spcAft>
                          <a:spcPct val="0"/>
                        </a:spcAft>
                        <a:buClrTx/>
                        <a:buSzTx/>
                        <a:buFont typeface="Wingdings" pitchFamily="2" charset="2"/>
                        <a:buChar char="§"/>
                        <a:tabLst/>
                      </a:pPr>
                      <a:r>
                        <a:rPr kumimoji="0" lang="en-US" sz="1100" b="0" i="0" u="none" strike="noStrike" cap="none" normalizeH="0" baseline="0" smtClean="0">
                          <a:ln>
                            <a:noFill/>
                          </a:ln>
                          <a:solidFill>
                            <a:srgbClr val="000000"/>
                          </a:solidFill>
                          <a:effectLst/>
                          <a:latin typeface="Arial" pitchFamily="34" charset="0"/>
                        </a:rPr>
                        <a:t>Use monitoring tools to verify network operations</a:t>
                      </a:r>
                    </a:p>
                  </a:txBody>
                  <a:tcPr marR="45720" horzOverflow="overflow">
                    <a:lnL w="3175" cap="flat" cmpd="sng" algn="ctr">
                      <a:solidFill>
                        <a:srgbClr val="204962"/>
                      </a:solidFill>
                      <a:prstDash val="solid"/>
                      <a:round/>
                      <a:headEnd type="none" w="med" len="med"/>
                      <a:tailEnd type="none" w="med" len="med"/>
                    </a:lnL>
                    <a:lnR w="3175" cap="flat" cmpd="sng" algn="ctr">
                      <a:solidFill>
                        <a:srgbClr val="204962"/>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a:noFill/>
                    </a:lnTlToBr>
                    <a:lnBlToTr>
                      <a:noFill/>
                    </a:lnBlToTr>
                    <a:solidFill>
                      <a:srgbClr val="8E8E95">
                        <a:alpha val="50195"/>
                      </a:srgbClr>
                    </a:solidFill>
                  </a:tcPr>
                </a:tc>
                <a:tc>
                  <a:txBody>
                    <a:bodyPr/>
                    <a:lstStyle/>
                    <a:p>
                      <a:pPr marL="112713" marR="0" lvl="0" indent="-112713" algn="l" defTabSz="914400" rtl="0" eaLnBrk="1" fontAlgn="base" latinLnBrk="0" hangingPunct="1">
                        <a:lnSpc>
                          <a:spcPct val="95000"/>
                        </a:lnSpc>
                        <a:spcBef>
                          <a:spcPct val="50000"/>
                        </a:spcBef>
                        <a:spcAft>
                          <a:spcPts val="600"/>
                        </a:spcAft>
                        <a:buClrTx/>
                        <a:buSzTx/>
                        <a:buFont typeface="Wingdings" pitchFamily="2" charset="2"/>
                        <a:buChar char="§"/>
                        <a:tabLst/>
                      </a:pPr>
                      <a:r>
                        <a:rPr kumimoji="0" lang="en-US" sz="1100" b="0" i="0" u="none" strike="noStrike" cap="none" normalizeH="0" baseline="0" smtClean="0">
                          <a:ln>
                            <a:noFill/>
                          </a:ln>
                          <a:solidFill>
                            <a:srgbClr val="000000"/>
                          </a:solidFill>
                          <a:effectLst/>
                          <a:latin typeface="Arial" pitchFamily="34" charset="0"/>
                          <a:ea typeface="MS Mincho" pitchFamily="49" charset="-128"/>
                          <a:cs typeface="Times New Roman" pitchFamily="18" charset="0"/>
                        </a:rPr>
                        <a:t>Entry-Level Help Desk Technician</a:t>
                      </a:r>
                    </a:p>
                    <a:p>
                      <a:pPr marL="112713" marR="0" lvl="0" indent="-112713" algn="l" defTabSz="914400" rtl="0" eaLnBrk="1" fontAlgn="base" latinLnBrk="0" hangingPunct="1">
                        <a:lnSpc>
                          <a:spcPct val="95000"/>
                        </a:lnSpc>
                        <a:spcBef>
                          <a:spcPct val="50000"/>
                        </a:spcBef>
                        <a:spcAft>
                          <a:spcPts val="600"/>
                        </a:spcAft>
                        <a:buClrTx/>
                        <a:buSzTx/>
                        <a:buFont typeface="Wingdings" pitchFamily="2" charset="2"/>
                        <a:buChar char="§"/>
                        <a:tabLst/>
                      </a:pPr>
                      <a:r>
                        <a:rPr kumimoji="0" lang="en-US" sz="1100" b="0" i="0" u="none" strike="noStrike" cap="none" normalizeH="0" baseline="0" smtClean="0">
                          <a:ln>
                            <a:noFill/>
                          </a:ln>
                          <a:solidFill>
                            <a:srgbClr val="000000"/>
                          </a:solidFill>
                          <a:effectLst/>
                          <a:latin typeface="Arial" pitchFamily="34" charset="0"/>
                          <a:ea typeface="MS Mincho" pitchFamily="49" charset="-128"/>
                          <a:cs typeface="Times New Roman" pitchFamily="18" charset="0"/>
                        </a:rPr>
                        <a:t>Entry-Level Technical Support</a:t>
                      </a:r>
                    </a:p>
                    <a:p>
                      <a:pPr marL="112713" marR="0" lvl="0" indent="-112713" algn="l" defTabSz="914400" rtl="0" eaLnBrk="1" fontAlgn="base" latinLnBrk="0" hangingPunct="1">
                        <a:lnSpc>
                          <a:spcPct val="95000"/>
                        </a:lnSpc>
                        <a:spcBef>
                          <a:spcPct val="50000"/>
                        </a:spcBef>
                        <a:spcAft>
                          <a:spcPts val="600"/>
                        </a:spcAft>
                        <a:buClrTx/>
                        <a:buSzTx/>
                        <a:buFont typeface="Wingdings" pitchFamily="2" charset="2"/>
                        <a:buChar char="§"/>
                        <a:tabLst/>
                      </a:pPr>
                      <a:r>
                        <a:rPr kumimoji="0" lang="en-US" sz="1100" b="0" i="0" u="none" strike="noStrike" cap="none" normalizeH="0" baseline="0" smtClean="0">
                          <a:ln>
                            <a:noFill/>
                          </a:ln>
                          <a:solidFill>
                            <a:srgbClr val="000000"/>
                          </a:solidFill>
                          <a:effectLst/>
                          <a:latin typeface="Arial" pitchFamily="34" charset="0"/>
                          <a:ea typeface="MS Mincho" pitchFamily="49" charset="-128"/>
                          <a:cs typeface="Times New Roman" pitchFamily="18" charset="0"/>
                        </a:rPr>
                        <a:t>IT Systems Coordinator</a:t>
                      </a:r>
                    </a:p>
                    <a:p>
                      <a:pPr marL="112713" marR="0" lvl="0" indent="-112713" algn="l" defTabSz="914400" rtl="0" eaLnBrk="1" fontAlgn="base" latinLnBrk="0" hangingPunct="1">
                        <a:lnSpc>
                          <a:spcPct val="95000"/>
                        </a:lnSpc>
                        <a:spcBef>
                          <a:spcPct val="50000"/>
                        </a:spcBef>
                        <a:spcAft>
                          <a:spcPts val="600"/>
                        </a:spcAft>
                        <a:buClrTx/>
                        <a:buSzTx/>
                        <a:buFont typeface="Wingdings" pitchFamily="2" charset="2"/>
                        <a:buChar char="§"/>
                        <a:tabLst/>
                      </a:pPr>
                      <a:r>
                        <a:rPr kumimoji="0" lang="en-US" sz="1100" b="0" i="0" u="none" strike="noStrike" cap="none" normalizeH="0" baseline="0" smtClean="0">
                          <a:ln>
                            <a:noFill/>
                          </a:ln>
                          <a:solidFill>
                            <a:srgbClr val="000000"/>
                          </a:solidFill>
                          <a:effectLst/>
                          <a:latin typeface="Arial" pitchFamily="34" charset="0"/>
                          <a:ea typeface="MS Mincho" pitchFamily="49" charset="-128"/>
                          <a:cs typeface="Times New Roman" pitchFamily="18" charset="0"/>
                        </a:rPr>
                        <a:t>Entry-Level Operating Center Technician</a:t>
                      </a:r>
                    </a:p>
                    <a:p>
                      <a:pPr marL="112713" marR="0" lvl="0" indent="-112713" algn="l" defTabSz="914400" rtl="0" eaLnBrk="1" fontAlgn="base" latinLnBrk="0" hangingPunct="1">
                        <a:lnSpc>
                          <a:spcPct val="95000"/>
                        </a:lnSpc>
                        <a:spcBef>
                          <a:spcPct val="50000"/>
                        </a:spcBef>
                        <a:spcAft>
                          <a:spcPts val="600"/>
                        </a:spcAft>
                        <a:buClrTx/>
                        <a:buSzTx/>
                        <a:buFont typeface="Wingdings" pitchFamily="2" charset="2"/>
                        <a:buChar char="§"/>
                        <a:tabLst/>
                      </a:pPr>
                      <a:r>
                        <a:rPr kumimoji="0" lang="en-US" sz="1100" b="0" i="0" u="none" strike="noStrike" cap="none" normalizeH="0" baseline="0" smtClean="0">
                          <a:ln>
                            <a:noFill/>
                          </a:ln>
                          <a:solidFill>
                            <a:srgbClr val="000000"/>
                          </a:solidFill>
                          <a:effectLst/>
                          <a:latin typeface="Arial" pitchFamily="34" charset="0"/>
                          <a:ea typeface="MS Mincho" pitchFamily="49" charset="-128"/>
                          <a:cs typeface="Times New Roman" pitchFamily="18" charset="0"/>
                        </a:rPr>
                        <a:t>Entry-Level IT Technician/Specialist</a:t>
                      </a:r>
                    </a:p>
                  </a:txBody>
                  <a:tcPr marR="45720" horzOverflow="overflow">
                    <a:lnL w="3175" cap="flat" cmpd="sng" algn="ctr">
                      <a:solidFill>
                        <a:srgbClr val="204962"/>
                      </a:solidFill>
                      <a:prstDash val="solid"/>
                      <a:round/>
                      <a:headEnd type="none" w="med" len="med"/>
                      <a:tailEnd type="none" w="med" len="med"/>
                    </a:lnL>
                    <a:lnR>
                      <a:noFill/>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a:noFill/>
                    </a:lnTlToBr>
                    <a:lnBlToTr>
                      <a:noFill/>
                    </a:lnBlToTr>
                    <a:solidFill>
                      <a:srgbClr val="C9CDD3">
                        <a:alpha val="50195"/>
                      </a:srgbClr>
                    </a:solidFill>
                  </a:tcPr>
                </a:tc>
              </a:tr>
              <a:tr h="2357438">
                <a:tc>
                  <a:txBody>
                    <a:bodyPr/>
                    <a:lstStyle/>
                    <a:p>
                      <a:pPr marL="36513" marR="0" lvl="0" indent="0" algn="l" defTabSz="914400" rtl="0" eaLnBrk="1" fontAlgn="base" latinLnBrk="0" hangingPunct="1">
                        <a:lnSpc>
                          <a:spcPct val="90000"/>
                        </a:lnSpc>
                        <a:spcBef>
                          <a:spcPct val="45000"/>
                        </a:spcBef>
                        <a:spcAft>
                          <a:spcPts val="300"/>
                        </a:spcAft>
                        <a:buClrTx/>
                        <a:buSzTx/>
                        <a:buFontTx/>
                        <a:buNone/>
                        <a:tabLst/>
                      </a:pPr>
                      <a:r>
                        <a:rPr kumimoji="0" lang="en-US" sz="1200" b="1" i="0" u="none" strike="noStrike" cap="none" normalizeH="0" baseline="0" smtClean="0">
                          <a:ln>
                            <a:noFill/>
                          </a:ln>
                          <a:solidFill>
                            <a:srgbClr val="000000"/>
                          </a:solidFill>
                          <a:effectLst/>
                          <a:latin typeface="Arial" pitchFamily="34" charset="0"/>
                        </a:rPr>
                        <a:t>CCNA</a:t>
                      </a:r>
                      <a:endParaRPr kumimoji="0" lang="en-US" sz="1200" b="0" i="0" u="none" strike="noStrike" cap="none" normalizeH="0" baseline="0" smtClean="0">
                        <a:ln>
                          <a:noFill/>
                        </a:ln>
                        <a:solidFill>
                          <a:srgbClr val="000000"/>
                        </a:solidFill>
                        <a:effectLst/>
                        <a:latin typeface="Arial" pitchFamily="34" charset="0"/>
                        <a:ea typeface="Times New Roman" pitchFamily="18" charset="0"/>
                        <a:cs typeface="Arial" pitchFamily="34" charset="0"/>
                      </a:endParaRPr>
                    </a:p>
                  </a:txBody>
                  <a:tcPr marL="45720" marR="45720" horzOverflow="overflow">
                    <a:lnL>
                      <a:noFill/>
                    </a:lnL>
                    <a:lnR w="3175" cap="flat" cmpd="sng" algn="ctr">
                      <a:solidFill>
                        <a:srgbClr val="204962"/>
                      </a:solidFill>
                      <a:prstDash val="solid"/>
                      <a:round/>
                      <a:headEnd type="none" w="med" len="med"/>
                      <a:tailEnd type="none" w="med" len="med"/>
                    </a:lnR>
                    <a:lnT w="3175" cap="flat" cmpd="sng" algn="ctr">
                      <a:solidFill>
                        <a:schemeClr val="bg1"/>
                      </a:solidFill>
                      <a:prstDash val="solid"/>
                      <a:round/>
                      <a:headEnd type="none" w="med" len="med"/>
                      <a:tailEnd type="none" w="med" len="med"/>
                    </a:lnT>
                    <a:lnB>
                      <a:noFill/>
                    </a:lnB>
                    <a:lnTlToBr>
                      <a:noFill/>
                    </a:lnTlToBr>
                    <a:lnBlToTr>
                      <a:noFill/>
                    </a:lnBlToTr>
                    <a:solidFill>
                      <a:srgbClr val="8E8E95">
                        <a:alpha val="50195"/>
                      </a:srgbClr>
                    </a:solidFill>
                  </a:tcPr>
                </a:tc>
                <a:tc>
                  <a:txBody>
                    <a:bodyPr/>
                    <a:lstStyle/>
                    <a:p>
                      <a:pPr marL="169863" marR="0" lvl="0" indent="-169863" algn="l" defTabSz="914400" rtl="0" eaLnBrk="1" fontAlgn="base" latinLnBrk="0" hangingPunct="1">
                        <a:lnSpc>
                          <a:spcPct val="95000"/>
                        </a:lnSpc>
                        <a:spcBef>
                          <a:spcPct val="50000"/>
                        </a:spcBef>
                        <a:spcAft>
                          <a:spcPct val="0"/>
                        </a:spcAft>
                        <a:buClr>
                          <a:schemeClr val="tx1"/>
                        </a:buClr>
                        <a:buSzTx/>
                        <a:buFont typeface="Wingdings" pitchFamily="2" charset="2"/>
                        <a:buChar char="§"/>
                        <a:tabLst/>
                      </a:pPr>
                      <a:r>
                        <a:rPr kumimoji="0" lang="en-US" sz="1100" b="0" i="0" u="none" strike="noStrike" cap="none" normalizeH="0" baseline="0" smtClean="0">
                          <a:ln>
                            <a:noFill/>
                          </a:ln>
                          <a:solidFill>
                            <a:srgbClr val="000000"/>
                          </a:solidFill>
                          <a:effectLst/>
                          <a:latin typeface="Arial" pitchFamily="34" charset="0"/>
                        </a:rPr>
                        <a:t>Install, operate, and troubleshoot medium-sized  routed and switched networks</a:t>
                      </a:r>
                    </a:p>
                    <a:p>
                      <a:pPr marL="169863" marR="0" lvl="0" indent="-169863" algn="l" defTabSz="914400" rtl="0" eaLnBrk="1" fontAlgn="base" latinLnBrk="0" hangingPunct="1">
                        <a:lnSpc>
                          <a:spcPct val="95000"/>
                        </a:lnSpc>
                        <a:spcBef>
                          <a:spcPct val="50000"/>
                        </a:spcBef>
                        <a:spcAft>
                          <a:spcPct val="0"/>
                        </a:spcAft>
                        <a:buClr>
                          <a:schemeClr val="tx1"/>
                        </a:buClr>
                        <a:buSzTx/>
                        <a:buFont typeface="Wingdings" pitchFamily="2" charset="2"/>
                        <a:buChar char="§"/>
                        <a:tabLst/>
                      </a:pPr>
                      <a:r>
                        <a:rPr kumimoji="0" lang="en-US" sz="1100" b="0" i="0" u="none" strike="noStrike" cap="none" normalizeH="0" baseline="0" smtClean="0">
                          <a:ln>
                            <a:noFill/>
                          </a:ln>
                          <a:solidFill>
                            <a:srgbClr val="000000"/>
                          </a:solidFill>
                          <a:effectLst/>
                          <a:latin typeface="Arial" pitchFamily="34" charset="0"/>
                        </a:rPr>
                        <a:t>Implement and troubleshoot various protocols to manage addressing, perform load balancing and authentication</a:t>
                      </a:r>
                    </a:p>
                    <a:p>
                      <a:pPr marL="169863" marR="0" lvl="0" indent="-169863" algn="l" defTabSz="914400" rtl="0" eaLnBrk="1" fontAlgn="base" latinLnBrk="0" hangingPunct="1">
                        <a:lnSpc>
                          <a:spcPct val="95000"/>
                        </a:lnSpc>
                        <a:spcBef>
                          <a:spcPct val="50000"/>
                        </a:spcBef>
                        <a:spcAft>
                          <a:spcPct val="0"/>
                        </a:spcAft>
                        <a:buClr>
                          <a:schemeClr val="tx1"/>
                        </a:buClr>
                        <a:buSzTx/>
                        <a:buFont typeface="Wingdings" pitchFamily="2" charset="2"/>
                        <a:buChar char="§"/>
                        <a:tabLst/>
                      </a:pPr>
                      <a:r>
                        <a:rPr kumimoji="0" lang="en-US" sz="1100" b="0" i="0" u="none" strike="noStrike" cap="none" normalizeH="0" baseline="0" smtClean="0">
                          <a:ln>
                            <a:noFill/>
                          </a:ln>
                          <a:solidFill>
                            <a:srgbClr val="000000"/>
                          </a:solidFill>
                          <a:effectLst/>
                          <a:latin typeface="Arial" pitchFamily="34" charset="0"/>
                        </a:rPr>
                        <a:t>Establish and troubleshoot connection to service provider </a:t>
                      </a:r>
                      <a:br>
                        <a:rPr kumimoji="0" lang="en-US" sz="1100" b="0" i="0" u="none" strike="noStrike" cap="none" normalizeH="0" baseline="0" smtClean="0">
                          <a:ln>
                            <a:noFill/>
                          </a:ln>
                          <a:solidFill>
                            <a:srgbClr val="000000"/>
                          </a:solidFill>
                          <a:effectLst/>
                          <a:latin typeface="Arial" pitchFamily="34" charset="0"/>
                        </a:rPr>
                      </a:br>
                      <a:r>
                        <a:rPr kumimoji="0" lang="en-US" sz="1100" b="0" i="0" u="none" strike="noStrike" cap="none" normalizeH="0" baseline="0" smtClean="0">
                          <a:ln>
                            <a:noFill/>
                          </a:ln>
                          <a:solidFill>
                            <a:srgbClr val="000000"/>
                          </a:solidFill>
                          <a:effectLst/>
                          <a:latin typeface="Arial" pitchFamily="34" charset="0"/>
                        </a:rPr>
                        <a:t>over WAN</a:t>
                      </a:r>
                    </a:p>
                  </a:txBody>
                  <a:tcPr marR="45720" horzOverflow="overflow">
                    <a:lnL w="3175" cap="flat" cmpd="sng" algn="ctr">
                      <a:solidFill>
                        <a:srgbClr val="204962"/>
                      </a:solidFill>
                      <a:prstDash val="solid"/>
                      <a:round/>
                      <a:headEnd type="none" w="med" len="med"/>
                      <a:tailEnd type="none" w="med" len="med"/>
                    </a:lnL>
                    <a:lnR w="3175" cap="flat" cmpd="sng" algn="ctr">
                      <a:solidFill>
                        <a:srgbClr val="204962"/>
                      </a:solidFill>
                      <a:prstDash val="solid"/>
                      <a:round/>
                      <a:headEnd type="none" w="med" len="med"/>
                      <a:tailEnd type="none" w="med" len="med"/>
                    </a:lnR>
                    <a:lnT w="3175" cap="flat" cmpd="sng" algn="ctr">
                      <a:solidFill>
                        <a:schemeClr val="bg1"/>
                      </a:solidFill>
                      <a:prstDash val="solid"/>
                      <a:round/>
                      <a:headEnd type="none" w="med" len="med"/>
                      <a:tailEnd type="none" w="med" len="med"/>
                    </a:lnT>
                    <a:lnB>
                      <a:noFill/>
                    </a:lnB>
                    <a:lnTlToBr>
                      <a:noFill/>
                    </a:lnTlToBr>
                    <a:lnBlToTr>
                      <a:noFill/>
                    </a:lnBlToTr>
                    <a:solidFill>
                      <a:srgbClr val="C9CDD3">
                        <a:alpha val="50195"/>
                      </a:srgbClr>
                    </a:solidFill>
                  </a:tcPr>
                </a:tc>
                <a:tc>
                  <a:txBody>
                    <a:bodyPr/>
                    <a:lstStyle/>
                    <a:p>
                      <a:pPr marL="169863" marR="0" lvl="0" indent="-169863" algn="l" defTabSz="914400" rtl="0" eaLnBrk="1" fontAlgn="base" latinLnBrk="0" hangingPunct="1">
                        <a:lnSpc>
                          <a:spcPct val="95000"/>
                        </a:lnSpc>
                        <a:spcBef>
                          <a:spcPct val="50000"/>
                        </a:spcBef>
                        <a:spcAft>
                          <a:spcPct val="0"/>
                        </a:spcAft>
                        <a:buClrTx/>
                        <a:buSzTx/>
                        <a:buFont typeface="Wingdings" pitchFamily="2" charset="2"/>
                        <a:buChar char="§"/>
                        <a:tabLst/>
                      </a:pPr>
                      <a:r>
                        <a:rPr kumimoji="0" lang="en-US" sz="1100" b="0" i="0" u="none" strike="noStrike" cap="none" normalizeH="0" baseline="0" smtClean="0">
                          <a:ln>
                            <a:noFill/>
                          </a:ln>
                          <a:solidFill>
                            <a:srgbClr val="000000"/>
                          </a:solidFill>
                          <a:effectLst/>
                          <a:latin typeface="Arial" pitchFamily="34" charset="0"/>
                        </a:rPr>
                        <a:t>Assist in design, installation, configuration, and maintenance of medium-sized routed and switched networks</a:t>
                      </a:r>
                    </a:p>
                    <a:p>
                      <a:pPr marL="169863" marR="0" lvl="0" indent="-169863" algn="l" defTabSz="914400" rtl="0" eaLnBrk="1" fontAlgn="base" latinLnBrk="0" hangingPunct="1">
                        <a:lnSpc>
                          <a:spcPct val="95000"/>
                        </a:lnSpc>
                        <a:spcBef>
                          <a:spcPct val="50000"/>
                        </a:spcBef>
                        <a:spcAft>
                          <a:spcPct val="0"/>
                        </a:spcAft>
                        <a:buClrTx/>
                        <a:buSzTx/>
                        <a:buFont typeface="Wingdings" pitchFamily="2" charset="2"/>
                        <a:buChar char="§"/>
                        <a:tabLst/>
                      </a:pPr>
                      <a:r>
                        <a:rPr kumimoji="0" lang="en-US" sz="1100" b="0" i="0" u="none" strike="noStrike" cap="none" normalizeH="0" baseline="0" smtClean="0">
                          <a:ln>
                            <a:noFill/>
                          </a:ln>
                          <a:solidFill>
                            <a:srgbClr val="000000"/>
                          </a:solidFill>
                          <a:effectLst/>
                          <a:latin typeface="Arial" pitchFamily="34" charset="0"/>
                        </a:rPr>
                        <a:t>Isolate network problems</a:t>
                      </a:r>
                    </a:p>
                    <a:p>
                      <a:pPr marL="169863" marR="0" lvl="0" indent="-169863" algn="l" defTabSz="914400" rtl="0" eaLnBrk="1" fontAlgn="base" latinLnBrk="0" hangingPunct="1">
                        <a:lnSpc>
                          <a:spcPct val="95000"/>
                        </a:lnSpc>
                        <a:spcBef>
                          <a:spcPct val="50000"/>
                        </a:spcBef>
                        <a:spcAft>
                          <a:spcPct val="0"/>
                        </a:spcAft>
                        <a:buClrTx/>
                        <a:buSzTx/>
                        <a:buFont typeface="Wingdings" pitchFamily="2" charset="2"/>
                        <a:buChar char="§"/>
                        <a:tabLst/>
                      </a:pPr>
                      <a:r>
                        <a:rPr kumimoji="0" lang="en-US" sz="1100" b="0" i="0" u="none" strike="noStrike" cap="none" normalizeH="0" baseline="0" smtClean="0">
                          <a:ln>
                            <a:noFill/>
                          </a:ln>
                          <a:solidFill>
                            <a:srgbClr val="000000"/>
                          </a:solidFill>
                          <a:effectLst/>
                          <a:latin typeface="Arial" pitchFamily="34" charset="0"/>
                        </a:rPr>
                        <a:t>Support users via help desk for hardware, software, and network</a:t>
                      </a:r>
                    </a:p>
                    <a:p>
                      <a:pPr marL="169863" marR="0" lvl="0" indent="-169863" algn="l" defTabSz="914400" rtl="0" eaLnBrk="1" fontAlgn="base" latinLnBrk="0" hangingPunct="1">
                        <a:lnSpc>
                          <a:spcPct val="95000"/>
                        </a:lnSpc>
                        <a:spcBef>
                          <a:spcPct val="50000"/>
                        </a:spcBef>
                        <a:spcAft>
                          <a:spcPct val="0"/>
                        </a:spcAft>
                        <a:buClrTx/>
                        <a:buSzTx/>
                        <a:buFont typeface="Wingdings" pitchFamily="2" charset="2"/>
                        <a:buChar char="§"/>
                        <a:tabLst/>
                      </a:pPr>
                      <a:r>
                        <a:rPr kumimoji="0" lang="en-US" sz="1100" b="0" i="0" u="none" strike="noStrike" cap="none" normalizeH="0" baseline="0" smtClean="0">
                          <a:ln>
                            <a:noFill/>
                          </a:ln>
                          <a:solidFill>
                            <a:srgbClr val="000000"/>
                          </a:solidFill>
                          <a:effectLst/>
                          <a:latin typeface="Arial" pitchFamily="34" charset="0"/>
                        </a:rPr>
                        <a:t>Use monitoring tools to ensure network operations</a:t>
                      </a:r>
                    </a:p>
                  </a:txBody>
                  <a:tcPr marR="45720" horzOverflow="overflow">
                    <a:lnL w="3175" cap="flat" cmpd="sng" algn="ctr">
                      <a:solidFill>
                        <a:srgbClr val="204962"/>
                      </a:solidFill>
                      <a:prstDash val="solid"/>
                      <a:round/>
                      <a:headEnd type="none" w="med" len="med"/>
                      <a:tailEnd type="none" w="med" len="med"/>
                    </a:lnL>
                    <a:lnR w="3175" cap="flat" cmpd="sng" algn="ctr">
                      <a:solidFill>
                        <a:srgbClr val="204962"/>
                      </a:solidFill>
                      <a:prstDash val="solid"/>
                      <a:round/>
                      <a:headEnd type="none" w="med" len="med"/>
                      <a:tailEnd type="none" w="med" len="med"/>
                    </a:lnR>
                    <a:lnT w="3175" cap="flat" cmpd="sng" algn="ctr">
                      <a:solidFill>
                        <a:schemeClr val="bg1"/>
                      </a:solidFill>
                      <a:prstDash val="solid"/>
                      <a:round/>
                      <a:headEnd type="none" w="med" len="med"/>
                      <a:tailEnd type="none" w="med" len="med"/>
                    </a:lnT>
                    <a:lnB>
                      <a:noFill/>
                    </a:lnB>
                    <a:lnTlToBr>
                      <a:noFill/>
                    </a:lnTlToBr>
                    <a:lnBlToTr>
                      <a:noFill/>
                    </a:lnBlToTr>
                    <a:solidFill>
                      <a:srgbClr val="8E8E95">
                        <a:alpha val="50195"/>
                      </a:srgbClr>
                    </a:solidFill>
                  </a:tcPr>
                </a:tc>
                <a:tc>
                  <a:txBody>
                    <a:bodyPr/>
                    <a:lstStyle/>
                    <a:p>
                      <a:pPr marL="169863" marR="0" lvl="0" indent="-169863" algn="l" defTabSz="914400" rtl="0" eaLnBrk="1" fontAlgn="base" latinLnBrk="0" hangingPunct="1">
                        <a:lnSpc>
                          <a:spcPct val="95000"/>
                        </a:lnSpc>
                        <a:spcBef>
                          <a:spcPct val="50000"/>
                        </a:spcBef>
                        <a:spcAft>
                          <a:spcPts val="600"/>
                        </a:spcAft>
                        <a:buClrTx/>
                        <a:buSzTx/>
                        <a:buFont typeface="Wingdings" pitchFamily="2" charset="2"/>
                        <a:buChar char="§"/>
                        <a:tabLst/>
                      </a:pPr>
                      <a:r>
                        <a:rPr kumimoji="0" lang="en-US" sz="1100" b="0" i="0" u="none" strike="noStrike" cap="none" normalizeH="0" baseline="0" smtClean="0">
                          <a:ln>
                            <a:noFill/>
                          </a:ln>
                          <a:solidFill>
                            <a:srgbClr val="000000"/>
                          </a:solidFill>
                          <a:effectLst/>
                          <a:latin typeface="Arial" pitchFamily="34" charset="0"/>
                          <a:ea typeface="MS Mincho" pitchFamily="49" charset="-128"/>
                          <a:cs typeface="Times New Roman" pitchFamily="18" charset="0"/>
                        </a:rPr>
                        <a:t>Help Desk Support Specialist</a:t>
                      </a:r>
                    </a:p>
                    <a:p>
                      <a:pPr marL="169863" marR="0" lvl="0" indent="-169863" algn="l" defTabSz="914400" rtl="0" eaLnBrk="1" fontAlgn="base" latinLnBrk="0" hangingPunct="1">
                        <a:lnSpc>
                          <a:spcPct val="95000"/>
                        </a:lnSpc>
                        <a:spcBef>
                          <a:spcPct val="50000"/>
                        </a:spcBef>
                        <a:spcAft>
                          <a:spcPts val="600"/>
                        </a:spcAft>
                        <a:buClrTx/>
                        <a:buSzTx/>
                        <a:buFont typeface="Wingdings" pitchFamily="2" charset="2"/>
                        <a:buChar char="§"/>
                        <a:tabLst/>
                      </a:pPr>
                      <a:r>
                        <a:rPr kumimoji="0" lang="en-US" sz="1100" b="0" i="0" u="none" strike="noStrike" cap="none" normalizeH="0" baseline="0" smtClean="0">
                          <a:ln>
                            <a:noFill/>
                          </a:ln>
                          <a:solidFill>
                            <a:srgbClr val="000000"/>
                          </a:solidFill>
                          <a:effectLst/>
                          <a:latin typeface="Arial" pitchFamily="34" charset="0"/>
                          <a:ea typeface="MS Mincho" pitchFamily="49" charset="-128"/>
                          <a:cs typeface="Times New Roman" pitchFamily="18" charset="0"/>
                        </a:rPr>
                        <a:t>Network Technician</a:t>
                      </a:r>
                    </a:p>
                    <a:p>
                      <a:pPr marL="169863" marR="0" lvl="0" indent="-169863" algn="l" defTabSz="914400" rtl="0" eaLnBrk="1" fontAlgn="base" latinLnBrk="0" hangingPunct="1">
                        <a:lnSpc>
                          <a:spcPct val="95000"/>
                        </a:lnSpc>
                        <a:spcBef>
                          <a:spcPct val="50000"/>
                        </a:spcBef>
                        <a:spcAft>
                          <a:spcPts val="600"/>
                        </a:spcAft>
                        <a:buClrTx/>
                        <a:buSzTx/>
                        <a:buFont typeface="Wingdings" pitchFamily="2" charset="2"/>
                        <a:buChar char="§"/>
                        <a:tabLst/>
                      </a:pPr>
                      <a:r>
                        <a:rPr kumimoji="0" lang="en-US" sz="1100" b="0" i="0" u="none" strike="noStrike" cap="none" normalizeH="0" baseline="0" smtClean="0">
                          <a:ln>
                            <a:noFill/>
                          </a:ln>
                          <a:solidFill>
                            <a:srgbClr val="000000"/>
                          </a:solidFill>
                          <a:effectLst/>
                          <a:latin typeface="Arial" pitchFamily="34" charset="0"/>
                          <a:ea typeface="MS Mincho" pitchFamily="49" charset="-128"/>
                          <a:cs typeface="Times New Roman" pitchFamily="18" charset="0"/>
                        </a:rPr>
                        <a:t>Network Specialist</a:t>
                      </a:r>
                    </a:p>
                    <a:p>
                      <a:pPr marL="169863" marR="0" lvl="0" indent="-169863" algn="l" defTabSz="914400" rtl="0" eaLnBrk="1" fontAlgn="base" latinLnBrk="0" hangingPunct="1">
                        <a:lnSpc>
                          <a:spcPct val="95000"/>
                        </a:lnSpc>
                        <a:spcBef>
                          <a:spcPct val="50000"/>
                        </a:spcBef>
                        <a:spcAft>
                          <a:spcPts val="600"/>
                        </a:spcAft>
                        <a:buClrTx/>
                        <a:buSzTx/>
                        <a:buFont typeface="Wingdings" pitchFamily="2" charset="2"/>
                        <a:buChar char="§"/>
                        <a:tabLst/>
                      </a:pPr>
                      <a:r>
                        <a:rPr kumimoji="0" lang="en-US" sz="1100" b="0" i="0" u="none" strike="noStrike" cap="none" normalizeH="0" baseline="0" smtClean="0">
                          <a:ln>
                            <a:noFill/>
                          </a:ln>
                          <a:solidFill>
                            <a:srgbClr val="000000"/>
                          </a:solidFill>
                          <a:effectLst/>
                          <a:latin typeface="Arial" pitchFamily="34" charset="0"/>
                          <a:ea typeface="MS Mincho" pitchFamily="49" charset="-128"/>
                          <a:cs typeface="Times New Roman" pitchFamily="18" charset="0"/>
                        </a:rPr>
                        <a:t>Network Administrator</a:t>
                      </a:r>
                    </a:p>
                    <a:p>
                      <a:pPr marL="169863" marR="0" lvl="0" indent="-169863" algn="l" defTabSz="914400" rtl="0" eaLnBrk="1" fontAlgn="base" latinLnBrk="0" hangingPunct="1">
                        <a:lnSpc>
                          <a:spcPct val="95000"/>
                        </a:lnSpc>
                        <a:spcBef>
                          <a:spcPct val="50000"/>
                        </a:spcBef>
                        <a:spcAft>
                          <a:spcPts val="600"/>
                        </a:spcAft>
                        <a:buClrTx/>
                        <a:buSzTx/>
                        <a:buFont typeface="Wingdings" pitchFamily="2" charset="2"/>
                        <a:buChar char="§"/>
                        <a:tabLst/>
                      </a:pPr>
                      <a:r>
                        <a:rPr kumimoji="0" lang="en-US" sz="1100" b="0" i="0" u="none" strike="noStrike" cap="none" normalizeH="0" baseline="0" smtClean="0">
                          <a:ln>
                            <a:noFill/>
                          </a:ln>
                          <a:solidFill>
                            <a:srgbClr val="000000"/>
                          </a:solidFill>
                          <a:effectLst/>
                          <a:latin typeface="Arial" pitchFamily="34" charset="0"/>
                          <a:ea typeface="MS Mincho" pitchFamily="49" charset="-128"/>
                          <a:cs typeface="Times New Roman" pitchFamily="18" charset="0"/>
                        </a:rPr>
                        <a:t>Technical Support Specialist</a:t>
                      </a:r>
                    </a:p>
                    <a:p>
                      <a:pPr marL="169863" marR="0" lvl="0" indent="-169863" algn="l" defTabSz="914400" rtl="0" eaLnBrk="1" fontAlgn="base" latinLnBrk="0" hangingPunct="1">
                        <a:lnSpc>
                          <a:spcPct val="95000"/>
                        </a:lnSpc>
                        <a:spcBef>
                          <a:spcPct val="50000"/>
                        </a:spcBef>
                        <a:spcAft>
                          <a:spcPts val="600"/>
                        </a:spcAft>
                        <a:buClrTx/>
                        <a:buSzTx/>
                        <a:buFont typeface="Wingdings" pitchFamily="2" charset="2"/>
                        <a:buChar char="§"/>
                        <a:tabLst/>
                      </a:pPr>
                      <a:r>
                        <a:rPr kumimoji="0" lang="en-US" sz="1100" b="0" i="0" u="none" strike="noStrike" cap="none" normalizeH="0" baseline="0" smtClean="0">
                          <a:ln>
                            <a:noFill/>
                          </a:ln>
                          <a:solidFill>
                            <a:srgbClr val="000000"/>
                          </a:solidFill>
                          <a:effectLst/>
                          <a:latin typeface="Arial" pitchFamily="34" charset="0"/>
                          <a:ea typeface="MS Mincho" pitchFamily="49" charset="-128"/>
                          <a:cs typeface="Times New Roman" pitchFamily="18" charset="0"/>
                        </a:rPr>
                        <a:t>Network Engineering Technician</a:t>
                      </a:r>
                    </a:p>
                  </a:txBody>
                  <a:tcPr marR="45720" horzOverflow="overflow">
                    <a:lnL w="3175" cap="flat" cmpd="sng" algn="ctr">
                      <a:solidFill>
                        <a:srgbClr val="204962"/>
                      </a:solidFill>
                      <a:prstDash val="solid"/>
                      <a:round/>
                      <a:headEnd type="none" w="med" len="med"/>
                      <a:tailEnd type="none" w="med" len="med"/>
                    </a:lnL>
                    <a:lnR>
                      <a:noFill/>
                    </a:lnR>
                    <a:lnT w="3175" cap="flat" cmpd="sng" algn="ctr">
                      <a:solidFill>
                        <a:schemeClr val="bg1"/>
                      </a:solidFill>
                      <a:prstDash val="solid"/>
                      <a:round/>
                      <a:headEnd type="none" w="med" len="med"/>
                      <a:tailEnd type="none" w="med" len="med"/>
                    </a:lnT>
                    <a:lnB>
                      <a:noFill/>
                    </a:lnB>
                    <a:lnTlToBr>
                      <a:noFill/>
                    </a:lnTlToBr>
                    <a:lnBlToTr>
                      <a:noFill/>
                    </a:lnBlToTr>
                    <a:solidFill>
                      <a:srgbClr val="C9CDD3">
                        <a:alpha val="50195"/>
                      </a:srgbClr>
                    </a:solidFill>
                  </a:tcPr>
                </a:tc>
              </a:tr>
            </a:tbl>
          </a:graphicData>
        </a:graphic>
      </p:graphicFrame>
      <p:sp>
        <p:nvSpPr>
          <p:cNvPr id="112663" name="AutoShape 11"/>
          <p:cNvSpPr>
            <a:spLocks noChangeArrowheads="1"/>
          </p:cNvSpPr>
          <p:nvPr/>
        </p:nvSpPr>
        <p:spPr bwMode="auto">
          <a:xfrm>
            <a:off x="306388" y="1428750"/>
            <a:ext cx="8604250" cy="365125"/>
          </a:xfrm>
          <a:prstGeom prst="roundRect">
            <a:avLst>
              <a:gd name="adj" fmla="val 14130"/>
            </a:avLst>
          </a:prstGeom>
          <a:gradFill rotWithShape="1">
            <a:gsLst>
              <a:gs pos="0">
                <a:schemeClr val="bg1">
                  <a:alpha val="25000"/>
                </a:schemeClr>
              </a:gs>
              <a:gs pos="100000">
                <a:schemeClr val="bg1">
                  <a:alpha val="0"/>
                </a:schemeClr>
              </a:gs>
            </a:gsLst>
            <a:path path="rect">
              <a:fillToRect r="100000" b="100000"/>
            </a:path>
          </a:gradFill>
          <a:ln w="9525" algn="ctr">
            <a:noFill/>
            <a:round/>
            <a:headEnd/>
            <a:tailEnd/>
          </a:ln>
        </p:spPr>
        <p:txBody>
          <a:bodyPr lIns="73025" tIns="36511" rIns="73025" bIns="36511" anchor="ctr"/>
          <a:lstStyle/>
          <a:p>
            <a:pPr algn="ctr"/>
            <a:endParaRPr lang="en-US" sz="1800"/>
          </a:p>
        </p:txBody>
      </p:sp>
      <p:sp>
        <p:nvSpPr>
          <p:cNvPr id="112664" name="Rectangle 8"/>
          <p:cNvSpPr>
            <a:spLocks noChangeArrowheads="1"/>
          </p:cNvSpPr>
          <p:nvPr/>
        </p:nvSpPr>
        <p:spPr bwMode="auto">
          <a:xfrm>
            <a:off x="306388" y="1798638"/>
            <a:ext cx="8596312" cy="155575"/>
          </a:xfrm>
          <a:prstGeom prst="rect">
            <a:avLst/>
          </a:prstGeom>
          <a:gradFill rotWithShape="1">
            <a:gsLst>
              <a:gs pos="0">
                <a:schemeClr val="tx1">
                  <a:alpha val="35001"/>
                </a:schemeClr>
              </a:gs>
              <a:gs pos="100000">
                <a:schemeClr val="bg1">
                  <a:alpha val="0"/>
                </a:schemeClr>
              </a:gs>
            </a:gsLst>
            <a:lin ang="5400000" scaled="1"/>
          </a:gradFill>
          <a:ln w="9525" algn="ctr">
            <a:noFill/>
            <a:miter lim="800000"/>
            <a:headEnd/>
            <a:tailEnd/>
          </a:ln>
        </p:spPr>
        <p:txBody>
          <a:bodyPr wrap="none" lIns="73025" tIns="36511" rIns="73025" bIns="36511" anchor="ctr"/>
          <a:lstStyle/>
          <a:p>
            <a:pPr algn="ctr" defTabSz="814388" eaLnBrk="0" hangingPunct="0">
              <a:lnSpc>
                <a:spcPct val="90000"/>
              </a:lnSpc>
            </a:pPr>
            <a:endParaRPr lang="en-US"/>
          </a:p>
        </p:txBody>
      </p:sp>
      <p:sp>
        <p:nvSpPr>
          <p:cNvPr id="112665" name="Rectangle 7"/>
          <p:cNvSpPr>
            <a:spLocks noChangeArrowheads="1"/>
          </p:cNvSpPr>
          <p:nvPr/>
        </p:nvSpPr>
        <p:spPr bwMode="auto">
          <a:xfrm>
            <a:off x="304800" y="6583363"/>
            <a:ext cx="8583613" cy="274637"/>
          </a:xfrm>
          <a:prstGeom prst="rect">
            <a:avLst/>
          </a:prstGeom>
          <a:gradFill rotWithShape="1">
            <a:gsLst>
              <a:gs pos="0">
                <a:srgbClr val="708CA1">
                  <a:alpha val="56998"/>
                </a:srgbClr>
              </a:gs>
              <a:gs pos="100000">
                <a:srgbClr val="819AAC">
                  <a:alpha val="0"/>
                </a:srgbClr>
              </a:gs>
            </a:gsLst>
            <a:lin ang="5400000" scaled="1"/>
          </a:gradFill>
          <a:ln w="38100" algn="ctr">
            <a:noFill/>
            <a:miter lim="800000"/>
            <a:headEnd/>
            <a:tailEnd/>
          </a:ln>
        </p:spPr>
        <p:txBody>
          <a:bodyPr lIns="82124" tIns="41061" rIns="82124" bIns="41061" anchor="ctr"/>
          <a:lstStyle/>
          <a:p>
            <a:pPr algn="ctr"/>
            <a:endParaRPr lang="en-US" sz="1800"/>
          </a:p>
        </p:txBody>
      </p:sp>
    </p:spTree>
  </p:cSld>
  <p:clrMapOvr>
    <a:masterClrMapping/>
  </p:clrMapOvr>
  <p:transition>
    <p:wipe dir="r"/>
  </p:transition>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3666" name="Picture 42"/>
          <p:cNvPicPr>
            <a:picLocks noChangeAspect="1" noChangeArrowheads="1"/>
          </p:cNvPicPr>
          <p:nvPr/>
        </p:nvPicPr>
        <p:blipFill>
          <a:blip r:embed="rId3" cstate="screen"/>
          <a:srcRect/>
          <a:stretch>
            <a:fillRect/>
          </a:stretch>
        </p:blipFill>
        <p:spPr bwMode="auto">
          <a:xfrm>
            <a:off x="5981700" y="6308725"/>
            <a:ext cx="2781300" cy="549275"/>
          </a:xfrm>
          <a:prstGeom prst="rect">
            <a:avLst/>
          </a:prstGeom>
          <a:noFill/>
          <a:ln w="9525">
            <a:noFill/>
            <a:miter lim="800000"/>
            <a:headEnd/>
            <a:tailEnd/>
          </a:ln>
        </p:spPr>
      </p:pic>
      <p:sp>
        <p:nvSpPr>
          <p:cNvPr id="113667" name="Rectangle 7"/>
          <p:cNvSpPr>
            <a:spLocks noChangeArrowheads="1"/>
          </p:cNvSpPr>
          <p:nvPr/>
        </p:nvSpPr>
        <p:spPr bwMode="auto">
          <a:xfrm>
            <a:off x="373063" y="6308725"/>
            <a:ext cx="8391525" cy="549275"/>
          </a:xfrm>
          <a:prstGeom prst="rect">
            <a:avLst/>
          </a:prstGeom>
          <a:gradFill rotWithShape="1">
            <a:gsLst>
              <a:gs pos="0">
                <a:srgbClr val="708CA1">
                  <a:alpha val="56998"/>
                </a:srgbClr>
              </a:gs>
              <a:gs pos="100000">
                <a:srgbClr val="819AAC">
                  <a:alpha val="0"/>
                </a:srgbClr>
              </a:gs>
            </a:gsLst>
            <a:lin ang="5400000" scaled="1"/>
          </a:gradFill>
          <a:ln w="38100" algn="ctr">
            <a:noFill/>
            <a:miter lim="800000"/>
            <a:headEnd/>
            <a:tailEnd/>
          </a:ln>
        </p:spPr>
        <p:txBody>
          <a:bodyPr lIns="82124" tIns="41061" rIns="82124" bIns="41061" anchor="ctr"/>
          <a:lstStyle/>
          <a:p>
            <a:pPr algn="ctr"/>
            <a:endParaRPr lang="en-US" sz="1800"/>
          </a:p>
        </p:txBody>
      </p:sp>
      <p:sp>
        <p:nvSpPr>
          <p:cNvPr id="113668" name="Rectangle 6"/>
          <p:cNvSpPr>
            <a:spLocks noChangeArrowheads="1"/>
          </p:cNvSpPr>
          <p:nvPr/>
        </p:nvSpPr>
        <p:spPr bwMode="auto">
          <a:xfrm rot="-5400000">
            <a:off x="4108450" y="1822450"/>
            <a:ext cx="927100" cy="9144000"/>
          </a:xfrm>
          <a:prstGeom prst="rect">
            <a:avLst/>
          </a:prstGeom>
          <a:gradFill rotWithShape="1">
            <a:gsLst>
              <a:gs pos="0">
                <a:schemeClr val="bg1"/>
              </a:gs>
              <a:gs pos="100000">
                <a:srgbClr val="495B6A">
                  <a:alpha val="0"/>
                </a:srgbClr>
              </a:gs>
            </a:gsLst>
            <a:lin ang="0" scaled="1"/>
          </a:gradFill>
          <a:ln w="9525" algn="ctr">
            <a:noFill/>
            <a:miter lim="800000"/>
            <a:headEnd/>
            <a:tailEnd/>
          </a:ln>
        </p:spPr>
        <p:txBody>
          <a:bodyPr lIns="73025" tIns="36511" rIns="73025" bIns="36511" anchor="ctr"/>
          <a:lstStyle/>
          <a:p>
            <a:pPr algn="ctr"/>
            <a:endParaRPr lang="en-US" sz="1800"/>
          </a:p>
        </p:txBody>
      </p:sp>
      <p:sp>
        <p:nvSpPr>
          <p:cNvPr id="113669" name="Rectangle 6"/>
          <p:cNvSpPr>
            <a:spLocks noChangeArrowheads="1"/>
          </p:cNvSpPr>
          <p:nvPr/>
        </p:nvSpPr>
        <p:spPr bwMode="auto">
          <a:xfrm rot="-5400000">
            <a:off x="3690937" y="1404938"/>
            <a:ext cx="1762125" cy="9144000"/>
          </a:xfrm>
          <a:prstGeom prst="rect">
            <a:avLst/>
          </a:prstGeom>
          <a:gradFill rotWithShape="1">
            <a:gsLst>
              <a:gs pos="0">
                <a:srgbClr val="9EC5E6">
                  <a:alpha val="79999"/>
                </a:srgbClr>
              </a:gs>
              <a:gs pos="100000">
                <a:srgbClr val="495B6A">
                  <a:alpha val="0"/>
                </a:srgbClr>
              </a:gs>
            </a:gsLst>
            <a:lin ang="0" scaled="1"/>
          </a:gradFill>
          <a:ln w="9525" algn="ctr">
            <a:noFill/>
            <a:miter lim="800000"/>
            <a:headEnd/>
            <a:tailEnd/>
          </a:ln>
        </p:spPr>
        <p:txBody>
          <a:bodyPr lIns="73025" tIns="36511" rIns="73025" bIns="36511" anchor="ctr"/>
          <a:lstStyle/>
          <a:p>
            <a:pPr algn="ctr"/>
            <a:endParaRPr lang="en-US" sz="1800"/>
          </a:p>
        </p:txBody>
      </p:sp>
      <p:sp>
        <p:nvSpPr>
          <p:cNvPr id="113670" name="Rectangle 8"/>
          <p:cNvSpPr>
            <a:spLocks noChangeArrowheads="1"/>
          </p:cNvSpPr>
          <p:nvPr/>
        </p:nvSpPr>
        <p:spPr bwMode="auto">
          <a:xfrm>
            <a:off x="222250" y="6121400"/>
            <a:ext cx="8674100" cy="209550"/>
          </a:xfrm>
          <a:prstGeom prst="rect">
            <a:avLst/>
          </a:prstGeom>
          <a:gradFill rotWithShape="1">
            <a:gsLst>
              <a:gs pos="0">
                <a:schemeClr val="tx1">
                  <a:alpha val="45000"/>
                </a:schemeClr>
              </a:gs>
              <a:gs pos="100000">
                <a:schemeClr val="bg1">
                  <a:alpha val="0"/>
                </a:schemeClr>
              </a:gs>
            </a:gsLst>
            <a:path path="shape">
              <a:fillToRect l="50000" t="50000" r="50000" b="50000"/>
            </a:path>
          </a:gradFill>
          <a:ln w="9525" algn="ctr">
            <a:noFill/>
            <a:miter lim="800000"/>
            <a:headEnd/>
            <a:tailEnd/>
          </a:ln>
        </p:spPr>
        <p:txBody>
          <a:bodyPr wrap="none" lIns="73025" tIns="36511" rIns="73025" bIns="36511" anchor="ctr"/>
          <a:lstStyle/>
          <a:p>
            <a:pPr algn="ctr"/>
            <a:endParaRPr lang="en-US" sz="1800"/>
          </a:p>
        </p:txBody>
      </p:sp>
      <p:sp>
        <p:nvSpPr>
          <p:cNvPr id="8" name="Rectangle 9"/>
          <p:cNvSpPr>
            <a:spLocks noChangeArrowheads="1"/>
          </p:cNvSpPr>
          <p:nvPr/>
        </p:nvSpPr>
        <p:spPr bwMode="auto">
          <a:xfrm>
            <a:off x="366713" y="1627188"/>
            <a:ext cx="8397875" cy="4410075"/>
          </a:xfrm>
          <a:prstGeom prst="rect">
            <a:avLst/>
          </a:prstGeom>
          <a:gradFill flip="none" rotWithShape="1">
            <a:gsLst>
              <a:gs pos="0">
                <a:srgbClr val="9EC5E6"/>
              </a:gs>
              <a:gs pos="0">
                <a:srgbClr val="9EC5E6"/>
              </a:gs>
              <a:gs pos="100000">
                <a:schemeClr val="bg1">
                  <a:alpha val="0"/>
                </a:schemeClr>
              </a:gs>
            </a:gsLst>
            <a:lin ang="2700000" scaled="1"/>
            <a:tileRect/>
          </a:gradFill>
          <a:ln w="38100" algn="ctr">
            <a:noFill/>
            <a:miter lim="800000"/>
            <a:headEnd/>
            <a:tailEnd/>
          </a:ln>
        </p:spPr>
        <p:txBody>
          <a:bodyPr lIns="82124" tIns="41061" rIns="82124" bIns="41061" anchor="ctr"/>
          <a:lstStyle/>
          <a:p>
            <a:pPr algn="ctr">
              <a:defRPr/>
            </a:pPr>
            <a:endParaRPr lang="en-US" sz="1800"/>
          </a:p>
        </p:txBody>
      </p:sp>
      <p:sp>
        <p:nvSpPr>
          <p:cNvPr id="113672" name="AutoShape 11"/>
          <p:cNvSpPr>
            <a:spLocks noChangeArrowheads="1"/>
          </p:cNvSpPr>
          <p:nvPr/>
        </p:nvSpPr>
        <p:spPr bwMode="auto">
          <a:xfrm>
            <a:off x="438150" y="1697038"/>
            <a:ext cx="8255000" cy="3694112"/>
          </a:xfrm>
          <a:prstGeom prst="roundRect">
            <a:avLst>
              <a:gd name="adj" fmla="val 1944"/>
            </a:avLst>
          </a:prstGeom>
          <a:gradFill rotWithShape="1">
            <a:gsLst>
              <a:gs pos="0">
                <a:schemeClr val="bg1">
                  <a:alpha val="25000"/>
                </a:schemeClr>
              </a:gs>
              <a:gs pos="100000">
                <a:schemeClr val="bg1">
                  <a:alpha val="0"/>
                </a:schemeClr>
              </a:gs>
            </a:gsLst>
            <a:path path="rect">
              <a:fillToRect r="100000" b="100000"/>
            </a:path>
          </a:gradFill>
          <a:ln w="9525" algn="ctr">
            <a:noFill/>
            <a:round/>
            <a:headEnd/>
            <a:tailEnd/>
          </a:ln>
        </p:spPr>
        <p:txBody>
          <a:bodyPr lIns="73025" tIns="36511" rIns="73025" bIns="36511" anchor="ctr"/>
          <a:lstStyle/>
          <a:p>
            <a:pPr algn="ctr"/>
            <a:endParaRPr lang="en-US" sz="1800"/>
          </a:p>
        </p:txBody>
      </p:sp>
      <p:sp>
        <p:nvSpPr>
          <p:cNvPr id="113673" name="Rectangle 14"/>
          <p:cNvSpPr>
            <a:spLocks noChangeArrowheads="1"/>
          </p:cNvSpPr>
          <p:nvPr/>
        </p:nvSpPr>
        <p:spPr bwMode="auto">
          <a:xfrm flipV="1">
            <a:off x="5870575" y="1627188"/>
            <a:ext cx="2887663" cy="4410075"/>
          </a:xfrm>
          <a:prstGeom prst="rect">
            <a:avLst/>
          </a:prstGeom>
          <a:gradFill rotWithShape="1">
            <a:gsLst>
              <a:gs pos="0">
                <a:schemeClr val="bg1">
                  <a:alpha val="0"/>
                </a:schemeClr>
              </a:gs>
              <a:gs pos="100000">
                <a:srgbClr val="708CA1"/>
              </a:gs>
            </a:gsLst>
            <a:lin ang="5400000" scaled="1"/>
          </a:gradFill>
          <a:ln w="9525" algn="ctr">
            <a:noFill/>
            <a:miter lim="800000"/>
            <a:headEnd/>
            <a:tailEnd/>
          </a:ln>
        </p:spPr>
        <p:txBody>
          <a:bodyPr wrap="none" lIns="73025" tIns="36511" rIns="73025" bIns="36511" anchor="ctr"/>
          <a:lstStyle/>
          <a:p>
            <a:pPr algn="ctr" defTabSz="814388" eaLnBrk="0" hangingPunct="0">
              <a:lnSpc>
                <a:spcPct val="90000"/>
              </a:lnSpc>
            </a:pPr>
            <a:endParaRPr lang="en-US"/>
          </a:p>
        </p:txBody>
      </p:sp>
      <p:sp>
        <p:nvSpPr>
          <p:cNvPr id="113674" name="Rectangle 15"/>
          <p:cNvSpPr>
            <a:spLocks noChangeArrowheads="1"/>
          </p:cNvSpPr>
          <p:nvPr/>
        </p:nvSpPr>
        <p:spPr bwMode="auto">
          <a:xfrm>
            <a:off x="5903913" y="1627188"/>
            <a:ext cx="120650" cy="4410075"/>
          </a:xfrm>
          <a:prstGeom prst="rect">
            <a:avLst/>
          </a:prstGeom>
          <a:gradFill rotWithShape="1">
            <a:gsLst>
              <a:gs pos="0">
                <a:schemeClr val="tx1">
                  <a:alpha val="59998"/>
                </a:schemeClr>
              </a:gs>
              <a:gs pos="100000">
                <a:schemeClr val="bg1">
                  <a:alpha val="0"/>
                </a:schemeClr>
              </a:gs>
            </a:gsLst>
            <a:path path="shape">
              <a:fillToRect l="50000" t="50000" r="50000" b="50000"/>
            </a:path>
          </a:gradFill>
          <a:ln w="9525" algn="ctr">
            <a:noFill/>
            <a:miter lim="800000"/>
            <a:headEnd/>
            <a:tailEnd/>
          </a:ln>
        </p:spPr>
        <p:txBody>
          <a:bodyPr wrap="none" lIns="73025" tIns="36511" rIns="73025" bIns="36511" anchor="ctr"/>
          <a:lstStyle/>
          <a:p>
            <a:pPr algn="ctr" defTabSz="814388" eaLnBrk="0" hangingPunct="0">
              <a:lnSpc>
                <a:spcPct val="90000"/>
              </a:lnSpc>
            </a:pPr>
            <a:endParaRPr lang="en-US"/>
          </a:p>
        </p:txBody>
      </p:sp>
      <p:sp>
        <p:nvSpPr>
          <p:cNvPr id="113675" name="Rectangle 28"/>
          <p:cNvSpPr>
            <a:spLocks noChangeArrowheads="1"/>
          </p:cNvSpPr>
          <p:nvPr/>
        </p:nvSpPr>
        <p:spPr bwMode="auto">
          <a:xfrm flipV="1">
            <a:off x="366713" y="6037263"/>
            <a:ext cx="8391525" cy="190500"/>
          </a:xfrm>
          <a:prstGeom prst="rect">
            <a:avLst/>
          </a:prstGeom>
          <a:solidFill>
            <a:srgbClr val="708CA1"/>
          </a:solidFill>
          <a:ln w="38100" algn="ctr">
            <a:noFill/>
            <a:miter lim="800000"/>
            <a:headEnd/>
            <a:tailEnd/>
          </a:ln>
        </p:spPr>
        <p:txBody>
          <a:bodyPr rot="10800000" lIns="82124" tIns="41061" rIns="82124" bIns="41061" anchor="ctr"/>
          <a:lstStyle/>
          <a:p>
            <a:pPr algn="ctr"/>
            <a:endParaRPr lang="en-US" sz="1800"/>
          </a:p>
        </p:txBody>
      </p:sp>
      <p:sp>
        <p:nvSpPr>
          <p:cNvPr id="113676" name="Rectangle 44"/>
          <p:cNvSpPr>
            <a:spLocks noGrp="1" noChangeArrowheads="1"/>
          </p:cNvSpPr>
          <p:nvPr>
            <p:ph type="title" idx="4294967295"/>
          </p:nvPr>
        </p:nvSpPr>
        <p:spPr/>
        <p:txBody>
          <a:bodyPr/>
          <a:lstStyle/>
          <a:p>
            <a:r>
              <a:rPr lang="en-US" smtClean="0"/>
              <a:t>Certifications and Vouchers</a:t>
            </a:r>
          </a:p>
        </p:txBody>
      </p:sp>
      <p:sp>
        <p:nvSpPr>
          <p:cNvPr id="113677" name="Rectangle 45"/>
          <p:cNvSpPr>
            <a:spLocks noGrp="1" noChangeArrowheads="1"/>
          </p:cNvSpPr>
          <p:nvPr>
            <p:ph type="body" idx="4294967295"/>
          </p:nvPr>
        </p:nvSpPr>
        <p:spPr>
          <a:xfrm>
            <a:off x="655638" y="1739900"/>
            <a:ext cx="5108575" cy="3571875"/>
          </a:xfrm>
        </p:spPr>
        <p:txBody>
          <a:bodyPr/>
          <a:lstStyle/>
          <a:p>
            <a:r>
              <a:rPr lang="en-US" smtClean="0"/>
              <a:t>Discount vouchers are offered to </a:t>
            </a:r>
            <a:br>
              <a:rPr lang="en-US" smtClean="0"/>
            </a:br>
            <a:r>
              <a:rPr lang="en-US" smtClean="0"/>
              <a:t>eligible students for the CCENT and CCNA exams </a:t>
            </a:r>
          </a:p>
          <a:p>
            <a:r>
              <a:rPr lang="en-US" smtClean="0"/>
              <a:t>Cisco exams are offered through Pearson VUE authorized test centers (</a:t>
            </a:r>
            <a:r>
              <a:rPr lang="en-US" smtClean="0">
                <a:hlinkClick r:id="rId4"/>
              </a:rPr>
              <a:t>www.pearsonvue.com</a:t>
            </a:r>
            <a:r>
              <a:rPr lang="en-US" smtClean="0"/>
              <a:t>)</a:t>
            </a:r>
          </a:p>
          <a:p>
            <a:r>
              <a:rPr lang="en-US" smtClean="0"/>
              <a:t>More information on the following topics is available in the </a:t>
            </a:r>
            <a:r>
              <a:rPr lang="en-US" smtClean="0">
                <a:hlinkClick r:id="rId5"/>
              </a:rPr>
              <a:t>Certifications and Vouchers</a:t>
            </a:r>
            <a:r>
              <a:rPr lang="en-US" smtClean="0"/>
              <a:t> area on Academy Connection</a:t>
            </a:r>
          </a:p>
          <a:p>
            <a:pPr lvl="1"/>
            <a:r>
              <a:rPr lang="en-US" smtClean="0"/>
              <a:t>Industry certifications</a:t>
            </a:r>
          </a:p>
          <a:p>
            <a:pPr lvl="1"/>
            <a:r>
              <a:rPr lang="en-US" smtClean="0"/>
              <a:t>Vouchers and promotional codes</a:t>
            </a:r>
          </a:p>
          <a:p>
            <a:pPr lvl="1"/>
            <a:r>
              <a:rPr lang="en-US" smtClean="0"/>
              <a:t>Exams and testing centers</a:t>
            </a:r>
          </a:p>
          <a:p>
            <a:pPr lvl="1"/>
            <a:r>
              <a:rPr lang="en-US" smtClean="0"/>
              <a:t>Special programs</a:t>
            </a:r>
          </a:p>
        </p:txBody>
      </p:sp>
      <p:pic>
        <p:nvPicPr>
          <p:cNvPr id="113678" name="Picture 40"/>
          <p:cNvPicPr>
            <a:picLocks noChangeAspect="1" noChangeArrowheads="1"/>
          </p:cNvPicPr>
          <p:nvPr/>
        </p:nvPicPr>
        <p:blipFill>
          <a:blip r:embed="rId6" cstate="screen"/>
          <a:srcRect t="359"/>
          <a:stretch>
            <a:fillRect/>
          </a:stretch>
        </p:blipFill>
        <p:spPr bwMode="auto">
          <a:xfrm>
            <a:off x="5981700" y="1627188"/>
            <a:ext cx="2781300" cy="4413250"/>
          </a:xfrm>
          <a:prstGeom prst="rect">
            <a:avLst/>
          </a:prstGeom>
          <a:noFill/>
          <a:ln w="9525">
            <a:noFill/>
            <a:miter lim="800000"/>
            <a:headEnd/>
            <a:tailEnd/>
          </a:ln>
        </p:spPr>
      </p:pic>
    </p:spTree>
  </p:cSld>
  <p:clrMapOvr>
    <a:masterClrMapping/>
  </p:clrMapOvr>
  <p:transition>
    <p:wipe dir="r"/>
  </p:transition>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4690" name="Picture 2"/>
          <p:cNvPicPr>
            <a:picLocks noChangeAspect="1" noChangeArrowheads="1"/>
          </p:cNvPicPr>
          <p:nvPr/>
        </p:nvPicPr>
        <p:blipFill>
          <a:blip r:embed="rId3" cstate="screen"/>
          <a:srcRect/>
          <a:stretch>
            <a:fillRect/>
          </a:stretch>
        </p:blipFill>
        <p:spPr bwMode="auto">
          <a:xfrm>
            <a:off x="3754438" y="4835525"/>
            <a:ext cx="4648200" cy="460375"/>
          </a:xfrm>
          <a:prstGeom prst="rect">
            <a:avLst/>
          </a:prstGeom>
          <a:noFill/>
          <a:ln w="12700">
            <a:noFill/>
            <a:miter lim="800000"/>
            <a:headEnd/>
            <a:tailEnd/>
          </a:ln>
        </p:spPr>
      </p:pic>
      <p:sp>
        <p:nvSpPr>
          <p:cNvPr id="114691" name="Rectangle 231"/>
          <p:cNvSpPr>
            <a:spLocks noChangeArrowheads="1"/>
          </p:cNvSpPr>
          <p:nvPr/>
        </p:nvSpPr>
        <p:spPr bwMode="auto">
          <a:xfrm>
            <a:off x="3694113" y="1863725"/>
            <a:ext cx="4772025" cy="3822700"/>
          </a:xfrm>
          <a:prstGeom prst="rect">
            <a:avLst/>
          </a:prstGeom>
          <a:gradFill rotWithShape="1">
            <a:gsLst>
              <a:gs pos="0">
                <a:srgbClr val="204962"/>
              </a:gs>
              <a:gs pos="100000">
                <a:srgbClr val="000000">
                  <a:alpha val="0"/>
                </a:srgbClr>
              </a:gs>
            </a:gsLst>
            <a:lin ang="5400000" scaled="1"/>
          </a:gradFill>
          <a:ln w="9525" algn="ctr">
            <a:noFill/>
            <a:miter lim="800000"/>
            <a:headEnd/>
            <a:tailEnd/>
          </a:ln>
        </p:spPr>
        <p:txBody>
          <a:bodyPr lIns="73025" tIns="36511" rIns="73025" bIns="36511" anchor="ctr"/>
          <a:lstStyle/>
          <a:p>
            <a:pPr algn="ctr"/>
            <a:endParaRPr lang="en-US" sz="1800"/>
          </a:p>
        </p:txBody>
      </p:sp>
      <p:sp>
        <p:nvSpPr>
          <p:cNvPr id="114692" name="Rectangle 7"/>
          <p:cNvSpPr>
            <a:spLocks noChangeArrowheads="1"/>
          </p:cNvSpPr>
          <p:nvPr/>
        </p:nvSpPr>
        <p:spPr bwMode="auto">
          <a:xfrm>
            <a:off x="373063" y="6308725"/>
            <a:ext cx="8391525" cy="549275"/>
          </a:xfrm>
          <a:prstGeom prst="rect">
            <a:avLst/>
          </a:prstGeom>
          <a:gradFill rotWithShape="1">
            <a:gsLst>
              <a:gs pos="0">
                <a:srgbClr val="708CA1">
                  <a:alpha val="56998"/>
                </a:srgbClr>
              </a:gs>
              <a:gs pos="100000">
                <a:srgbClr val="819AAC">
                  <a:alpha val="0"/>
                </a:srgbClr>
              </a:gs>
            </a:gsLst>
            <a:lin ang="5400000" scaled="1"/>
          </a:gradFill>
          <a:ln w="38100" algn="ctr">
            <a:noFill/>
            <a:miter lim="800000"/>
            <a:headEnd/>
            <a:tailEnd/>
          </a:ln>
        </p:spPr>
        <p:txBody>
          <a:bodyPr lIns="82124" tIns="41061" rIns="82124" bIns="41061" anchor="ctr"/>
          <a:lstStyle/>
          <a:p>
            <a:pPr algn="ctr"/>
            <a:endParaRPr lang="en-US" sz="1800"/>
          </a:p>
        </p:txBody>
      </p:sp>
      <p:sp>
        <p:nvSpPr>
          <p:cNvPr id="114693" name="Rectangle 6"/>
          <p:cNvSpPr>
            <a:spLocks noChangeArrowheads="1"/>
          </p:cNvSpPr>
          <p:nvPr/>
        </p:nvSpPr>
        <p:spPr bwMode="auto">
          <a:xfrm rot="-5400000">
            <a:off x="4108450" y="1822450"/>
            <a:ext cx="927100" cy="9144000"/>
          </a:xfrm>
          <a:prstGeom prst="rect">
            <a:avLst/>
          </a:prstGeom>
          <a:gradFill rotWithShape="1">
            <a:gsLst>
              <a:gs pos="0">
                <a:schemeClr val="bg1"/>
              </a:gs>
              <a:gs pos="100000">
                <a:srgbClr val="495B6A">
                  <a:alpha val="0"/>
                </a:srgbClr>
              </a:gs>
            </a:gsLst>
            <a:lin ang="0" scaled="1"/>
          </a:gradFill>
          <a:ln w="9525" algn="ctr">
            <a:noFill/>
            <a:miter lim="800000"/>
            <a:headEnd/>
            <a:tailEnd/>
          </a:ln>
        </p:spPr>
        <p:txBody>
          <a:bodyPr lIns="73025" tIns="36511" rIns="73025" bIns="36511" anchor="ctr"/>
          <a:lstStyle/>
          <a:p>
            <a:pPr algn="ctr"/>
            <a:endParaRPr lang="en-US" sz="1800"/>
          </a:p>
        </p:txBody>
      </p:sp>
      <p:sp>
        <p:nvSpPr>
          <p:cNvPr id="114694" name="Rectangle 8"/>
          <p:cNvSpPr>
            <a:spLocks noChangeArrowheads="1"/>
          </p:cNvSpPr>
          <p:nvPr/>
        </p:nvSpPr>
        <p:spPr bwMode="auto">
          <a:xfrm>
            <a:off x="222250" y="6121400"/>
            <a:ext cx="8674100" cy="209550"/>
          </a:xfrm>
          <a:prstGeom prst="rect">
            <a:avLst/>
          </a:prstGeom>
          <a:gradFill rotWithShape="1">
            <a:gsLst>
              <a:gs pos="0">
                <a:schemeClr val="tx1">
                  <a:alpha val="45000"/>
                </a:schemeClr>
              </a:gs>
              <a:gs pos="100000">
                <a:schemeClr val="bg1">
                  <a:alpha val="0"/>
                </a:schemeClr>
              </a:gs>
            </a:gsLst>
            <a:path path="shape">
              <a:fillToRect l="50000" t="50000" r="50000" b="50000"/>
            </a:path>
          </a:gradFill>
          <a:ln w="9525" algn="ctr">
            <a:noFill/>
            <a:miter lim="800000"/>
            <a:headEnd/>
            <a:tailEnd/>
          </a:ln>
        </p:spPr>
        <p:txBody>
          <a:bodyPr wrap="none" lIns="73025" tIns="36511" rIns="73025" bIns="36511" anchor="ctr"/>
          <a:lstStyle/>
          <a:p>
            <a:pPr algn="ctr"/>
            <a:endParaRPr lang="en-US" sz="1800"/>
          </a:p>
        </p:txBody>
      </p:sp>
      <p:sp>
        <p:nvSpPr>
          <p:cNvPr id="114695" name="Rectangle 6"/>
          <p:cNvSpPr>
            <a:spLocks noChangeArrowheads="1"/>
          </p:cNvSpPr>
          <p:nvPr/>
        </p:nvSpPr>
        <p:spPr bwMode="auto">
          <a:xfrm rot="-5400000">
            <a:off x="2762250" y="476250"/>
            <a:ext cx="3619500" cy="9144000"/>
          </a:xfrm>
          <a:prstGeom prst="rect">
            <a:avLst/>
          </a:prstGeom>
          <a:gradFill rotWithShape="1">
            <a:gsLst>
              <a:gs pos="0">
                <a:srgbClr val="9EC5E6">
                  <a:alpha val="79999"/>
                </a:srgbClr>
              </a:gs>
              <a:gs pos="100000">
                <a:srgbClr val="495B6A">
                  <a:alpha val="0"/>
                </a:srgbClr>
              </a:gs>
            </a:gsLst>
            <a:lin ang="0" scaled="1"/>
          </a:gradFill>
          <a:ln w="9525" algn="ctr">
            <a:noFill/>
            <a:miter lim="800000"/>
            <a:headEnd/>
            <a:tailEnd/>
          </a:ln>
        </p:spPr>
        <p:txBody>
          <a:bodyPr lIns="73025" tIns="36511" rIns="73025" bIns="36511" anchor="ctr"/>
          <a:lstStyle/>
          <a:p>
            <a:pPr algn="ctr"/>
            <a:endParaRPr lang="en-US" sz="1800"/>
          </a:p>
        </p:txBody>
      </p:sp>
      <p:sp>
        <p:nvSpPr>
          <p:cNvPr id="186" name="Rectangle 9"/>
          <p:cNvSpPr>
            <a:spLocks noChangeArrowheads="1"/>
          </p:cNvSpPr>
          <p:nvPr/>
        </p:nvSpPr>
        <p:spPr bwMode="auto">
          <a:xfrm>
            <a:off x="357188" y="1627188"/>
            <a:ext cx="8397875" cy="4410075"/>
          </a:xfrm>
          <a:prstGeom prst="rect">
            <a:avLst/>
          </a:prstGeom>
          <a:gradFill flip="none" rotWithShape="1">
            <a:gsLst>
              <a:gs pos="0">
                <a:srgbClr val="9EC5E6"/>
              </a:gs>
              <a:gs pos="0">
                <a:srgbClr val="9EC5E6"/>
              </a:gs>
              <a:gs pos="100000">
                <a:schemeClr val="bg1">
                  <a:alpha val="0"/>
                </a:schemeClr>
              </a:gs>
            </a:gsLst>
            <a:lin ang="2700000" scaled="1"/>
            <a:tileRect/>
          </a:gradFill>
          <a:ln w="38100" algn="ctr">
            <a:noFill/>
            <a:miter lim="800000"/>
            <a:headEnd/>
            <a:tailEnd/>
          </a:ln>
        </p:spPr>
        <p:txBody>
          <a:bodyPr lIns="82124" tIns="41061" rIns="82124" bIns="41061" anchor="ctr"/>
          <a:lstStyle/>
          <a:p>
            <a:pPr algn="ctr">
              <a:defRPr/>
            </a:pPr>
            <a:endParaRPr lang="en-US" sz="1800"/>
          </a:p>
        </p:txBody>
      </p:sp>
      <p:sp>
        <p:nvSpPr>
          <p:cNvPr id="114697" name="AutoShape 11"/>
          <p:cNvSpPr>
            <a:spLocks noChangeArrowheads="1"/>
          </p:cNvSpPr>
          <p:nvPr/>
        </p:nvSpPr>
        <p:spPr bwMode="auto">
          <a:xfrm>
            <a:off x="438150" y="1697038"/>
            <a:ext cx="8255000" cy="3694112"/>
          </a:xfrm>
          <a:prstGeom prst="roundRect">
            <a:avLst>
              <a:gd name="adj" fmla="val 1944"/>
            </a:avLst>
          </a:prstGeom>
          <a:gradFill rotWithShape="1">
            <a:gsLst>
              <a:gs pos="0">
                <a:schemeClr val="bg1">
                  <a:alpha val="25000"/>
                </a:schemeClr>
              </a:gs>
              <a:gs pos="100000">
                <a:schemeClr val="bg1">
                  <a:alpha val="0"/>
                </a:schemeClr>
              </a:gs>
            </a:gsLst>
            <a:path path="rect">
              <a:fillToRect r="100000" b="100000"/>
            </a:path>
          </a:gradFill>
          <a:ln w="9525" algn="ctr">
            <a:noFill/>
            <a:round/>
            <a:headEnd/>
            <a:tailEnd/>
          </a:ln>
        </p:spPr>
        <p:txBody>
          <a:bodyPr lIns="73025" tIns="36511" rIns="73025" bIns="36511" anchor="ctr"/>
          <a:lstStyle/>
          <a:p>
            <a:pPr algn="ctr"/>
            <a:endParaRPr lang="en-US" sz="1800"/>
          </a:p>
        </p:txBody>
      </p:sp>
      <p:sp>
        <p:nvSpPr>
          <p:cNvPr id="114698" name="Rectangle 8"/>
          <p:cNvSpPr>
            <a:spLocks noChangeArrowheads="1"/>
          </p:cNvSpPr>
          <p:nvPr/>
        </p:nvSpPr>
        <p:spPr bwMode="auto">
          <a:xfrm>
            <a:off x="3724275" y="4605338"/>
            <a:ext cx="4710113" cy="209550"/>
          </a:xfrm>
          <a:prstGeom prst="rect">
            <a:avLst/>
          </a:prstGeom>
          <a:gradFill rotWithShape="1">
            <a:gsLst>
              <a:gs pos="0">
                <a:schemeClr val="tx1">
                  <a:alpha val="45000"/>
                </a:schemeClr>
              </a:gs>
              <a:gs pos="100000">
                <a:schemeClr val="bg1">
                  <a:alpha val="0"/>
                </a:schemeClr>
              </a:gs>
            </a:gsLst>
            <a:path path="shape">
              <a:fillToRect l="50000" t="50000" r="50000" b="50000"/>
            </a:path>
          </a:gradFill>
          <a:ln w="9525" algn="ctr">
            <a:noFill/>
            <a:miter lim="800000"/>
            <a:headEnd/>
            <a:tailEnd/>
          </a:ln>
        </p:spPr>
        <p:txBody>
          <a:bodyPr wrap="none" lIns="73025" tIns="36511" rIns="73025" bIns="36511" anchor="ctr"/>
          <a:lstStyle/>
          <a:p>
            <a:pPr algn="ctr"/>
            <a:endParaRPr lang="en-US" sz="1800"/>
          </a:p>
        </p:txBody>
      </p:sp>
      <p:sp>
        <p:nvSpPr>
          <p:cNvPr id="114699" name="Rectangle 86"/>
          <p:cNvSpPr>
            <a:spLocks noGrp="1" noChangeArrowheads="1"/>
          </p:cNvSpPr>
          <p:nvPr>
            <p:ph type="title" idx="4294967295"/>
          </p:nvPr>
        </p:nvSpPr>
        <p:spPr/>
        <p:txBody>
          <a:bodyPr/>
          <a:lstStyle/>
          <a:p>
            <a:r>
              <a:rPr lang="en-US" smtClean="0"/>
              <a:t>The Cisco Learning Network</a:t>
            </a:r>
          </a:p>
        </p:txBody>
      </p:sp>
      <p:sp>
        <p:nvSpPr>
          <p:cNvPr id="114700" name="Rectangle 87"/>
          <p:cNvSpPr>
            <a:spLocks noGrp="1" noChangeArrowheads="1"/>
          </p:cNvSpPr>
          <p:nvPr>
            <p:ph type="body" idx="4294967295"/>
          </p:nvPr>
        </p:nvSpPr>
        <p:spPr>
          <a:xfrm>
            <a:off x="655638" y="1739900"/>
            <a:ext cx="2962275" cy="3571875"/>
          </a:xfrm>
        </p:spPr>
        <p:txBody>
          <a:bodyPr/>
          <a:lstStyle/>
          <a:p>
            <a:r>
              <a:rPr lang="en-US" smtClean="0"/>
              <a:t>Includes sample exam questions</a:t>
            </a:r>
          </a:p>
          <a:p>
            <a:r>
              <a:rPr lang="en-US" smtClean="0"/>
              <a:t>E-learning modules</a:t>
            </a:r>
          </a:p>
          <a:p>
            <a:r>
              <a:rPr lang="en-US" smtClean="0"/>
              <a:t>Tips from Cisco certified professionals</a:t>
            </a:r>
          </a:p>
          <a:p>
            <a:r>
              <a:rPr lang="en-US" smtClean="0"/>
              <a:t>Other certification resources that will help candidates prepare for Cisco certification exams</a:t>
            </a:r>
          </a:p>
        </p:txBody>
      </p:sp>
      <p:pic>
        <p:nvPicPr>
          <p:cNvPr id="114701" name="Picture 2"/>
          <p:cNvPicPr>
            <a:picLocks noChangeAspect="1" noChangeArrowheads="1"/>
          </p:cNvPicPr>
          <p:nvPr/>
        </p:nvPicPr>
        <p:blipFill>
          <a:blip r:embed="rId4" cstate="screen"/>
          <a:srcRect/>
          <a:stretch>
            <a:fillRect/>
          </a:stretch>
        </p:blipFill>
        <p:spPr bwMode="auto">
          <a:xfrm>
            <a:off x="3754438" y="1936750"/>
            <a:ext cx="4648200" cy="2809875"/>
          </a:xfrm>
          <a:prstGeom prst="rect">
            <a:avLst/>
          </a:prstGeom>
          <a:noFill/>
          <a:ln w="12700">
            <a:solidFill>
              <a:schemeClr val="tx1"/>
            </a:solidFill>
            <a:miter lim="800000"/>
            <a:headEnd/>
            <a:tailEnd/>
          </a:ln>
        </p:spPr>
      </p:pic>
      <p:grpSp>
        <p:nvGrpSpPr>
          <p:cNvPr id="114702" name="Group 30"/>
          <p:cNvGrpSpPr>
            <a:grpSpLocks/>
          </p:cNvGrpSpPr>
          <p:nvPr/>
        </p:nvGrpSpPr>
        <p:grpSpPr bwMode="auto">
          <a:xfrm>
            <a:off x="357188" y="5641975"/>
            <a:ext cx="8391525" cy="604838"/>
            <a:chOff x="381001" y="5553075"/>
            <a:chExt cx="8391525" cy="860425"/>
          </a:xfrm>
        </p:grpSpPr>
        <p:sp>
          <p:nvSpPr>
            <p:cNvPr id="114704" name="Rectangle 199"/>
            <p:cNvSpPr>
              <a:spLocks noChangeArrowheads="1"/>
            </p:cNvSpPr>
            <p:nvPr/>
          </p:nvSpPr>
          <p:spPr bwMode="auto">
            <a:xfrm flipH="1" flipV="1">
              <a:off x="381001" y="5553075"/>
              <a:ext cx="8391525" cy="860425"/>
            </a:xfrm>
            <a:prstGeom prst="rect">
              <a:avLst/>
            </a:prstGeom>
            <a:solidFill>
              <a:srgbClr val="737A7F"/>
            </a:solidFill>
            <a:ln w="38100" algn="ctr">
              <a:noFill/>
              <a:miter lim="800000"/>
              <a:headEnd/>
              <a:tailEnd/>
            </a:ln>
          </p:spPr>
          <p:txBody>
            <a:bodyPr rot="10800000" lIns="82124" tIns="41061" rIns="82124" bIns="41061" anchor="ctr"/>
            <a:lstStyle/>
            <a:p>
              <a:pPr algn="ctr"/>
              <a:endParaRPr lang="en-US" sz="1800"/>
            </a:p>
          </p:txBody>
        </p:sp>
        <p:sp>
          <p:nvSpPr>
            <p:cNvPr id="114705" name="Rectangle 207"/>
            <p:cNvSpPr>
              <a:spLocks noChangeArrowheads="1"/>
            </p:cNvSpPr>
            <p:nvPr/>
          </p:nvSpPr>
          <p:spPr bwMode="auto">
            <a:xfrm flipH="1" flipV="1">
              <a:off x="381001" y="5629657"/>
              <a:ext cx="8391525" cy="709513"/>
            </a:xfrm>
            <a:prstGeom prst="rect">
              <a:avLst/>
            </a:prstGeom>
            <a:gradFill rotWithShape="1">
              <a:gsLst>
                <a:gs pos="0">
                  <a:schemeClr val="bg1">
                    <a:alpha val="0"/>
                  </a:schemeClr>
                </a:gs>
                <a:gs pos="100000">
                  <a:schemeClr val="tx1">
                    <a:alpha val="31000"/>
                  </a:schemeClr>
                </a:gs>
              </a:gsLst>
              <a:lin ang="0" scaled="1"/>
            </a:gradFill>
            <a:ln w="38100" algn="ctr">
              <a:noFill/>
              <a:miter lim="800000"/>
              <a:headEnd/>
              <a:tailEnd/>
            </a:ln>
          </p:spPr>
          <p:txBody>
            <a:bodyPr rot="10800000" lIns="82124" tIns="41061" rIns="82124" bIns="41061" anchor="ctr"/>
            <a:lstStyle/>
            <a:p>
              <a:pPr algn="ctr"/>
              <a:endParaRPr lang="en-US" sz="1800"/>
            </a:p>
          </p:txBody>
        </p:sp>
      </p:grpSp>
      <p:sp>
        <p:nvSpPr>
          <p:cNvPr id="114703" name="Text Box 197"/>
          <p:cNvSpPr txBox="1">
            <a:spLocks noChangeArrowheads="1"/>
          </p:cNvSpPr>
          <p:nvPr/>
        </p:nvSpPr>
        <p:spPr bwMode="auto">
          <a:xfrm>
            <a:off x="1249363" y="5754688"/>
            <a:ext cx="6607175" cy="377825"/>
          </a:xfrm>
          <a:prstGeom prst="rect">
            <a:avLst/>
          </a:prstGeom>
          <a:noFill/>
          <a:ln w="9525">
            <a:noFill/>
            <a:miter lim="800000"/>
            <a:headEnd/>
            <a:tailEnd/>
          </a:ln>
        </p:spPr>
        <p:txBody>
          <a:bodyPr lIns="73025" tIns="36512" rIns="73025" bIns="36512">
            <a:spAutoFit/>
          </a:bodyPr>
          <a:lstStyle/>
          <a:p>
            <a:pPr algn="ctr"/>
            <a:r>
              <a:rPr lang="en-US" sz="2000">
                <a:solidFill>
                  <a:schemeClr val="bg1"/>
                </a:solidFill>
              </a:rPr>
              <a:t>Visit </a:t>
            </a:r>
            <a:r>
              <a:rPr lang="en-US" sz="2000">
                <a:solidFill>
                  <a:schemeClr val="bg1"/>
                </a:solidFill>
                <a:hlinkClick r:id="rId5"/>
              </a:rPr>
              <a:t>www.cisco.com/go/LearningNetwork</a:t>
            </a:r>
            <a:r>
              <a:rPr lang="en-US" sz="2000">
                <a:solidFill>
                  <a:schemeClr val="bg1"/>
                </a:solidFill>
              </a:rPr>
              <a:t> </a:t>
            </a:r>
          </a:p>
        </p:txBody>
      </p:sp>
    </p:spTree>
  </p:cSld>
  <p:clrMapOvr>
    <a:masterClrMapping/>
  </p:clrMapOvr>
  <p:transition>
    <p:wipe dir="r"/>
  </p:transition>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70"/>
          <p:cNvSpPr>
            <a:spLocks noChangeArrowheads="1"/>
          </p:cNvSpPr>
          <p:nvPr/>
        </p:nvSpPr>
        <p:spPr bwMode="auto">
          <a:xfrm>
            <a:off x="0" y="0"/>
            <a:ext cx="9144000" cy="685800"/>
          </a:xfrm>
          <a:prstGeom prst="rect">
            <a:avLst/>
          </a:prstGeom>
          <a:solidFill>
            <a:srgbClr val="FFFFFF"/>
          </a:solidFill>
          <a:ln w="9525" algn="ctr">
            <a:noFill/>
            <a:miter lim="800000"/>
            <a:headEnd/>
            <a:tailEnd/>
          </a:ln>
        </p:spPr>
        <p:txBody>
          <a:bodyPr wrap="none" lIns="82124" tIns="41061" rIns="82124" bIns="41061" anchor="ctr"/>
          <a:lstStyle/>
          <a:p>
            <a:pPr algn="ctr" eaLnBrk="0" hangingPunct="0">
              <a:lnSpc>
                <a:spcPct val="90000"/>
              </a:lnSpc>
            </a:pPr>
            <a:endParaRPr lang="en-US"/>
          </a:p>
        </p:txBody>
      </p:sp>
      <p:pic>
        <p:nvPicPr>
          <p:cNvPr id="115715" name="Picture 100" descr="CNA_largo-onwhite"/>
          <p:cNvPicPr>
            <a:picLocks noChangeAspect="1" noChangeArrowheads="1"/>
          </p:cNvPicPr>
          <p:nvPr/>
        </p:nvPicPr>
        <p:blipFill>
          <a:blip r:embed="rId3" cstate="screen"/>
          <a:srcRect/>
          <a:stretch>
            <a:fillRect/>
          </a:stretch>
        </p:blipFill>
        <p:spPr bwMode="auto">
          <a:xfrm>
            <a:off x="1508125" y="2741613"/>
            <a:ext cx="6097588" cy="892175"/>
          </a:xfrm>
          <a:prstGeom prst="rect">
            <a:avLst/>
          </a:prstGeom>
          <a:noFill/>
          <a:ln w="9525">
            <a:noFill/>
            <a:miter lim="800000"/>
            <a:headEnd/>
            <a:tailEnd/>
          </a:ln>
        </p:spPr>
      </p:pic>
    </p:spTree>
  </p:cSld>
  <p:clrMapOvr>
    <a:masterClrMapping/>
  </p:clrMapOvr>
  <p:transition>
    <p:wipe dir="r"/>
  </p:transition>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6738" name="Picture 9" descr="Cisco_WHT_Logo.gif"/>
          <p:cNvPicPr>
            <a:picLocks noChangeAspect="1"/>
          </p:cNvPicPr>
          <p:nvPr/>
        </p:nvPicPr>
        <p:blipFill>
          <a:blip r:embed="rId2" cstate="screen"/>
          <a:srcRect/>
          <a:stretch>
            <a:fillRect/>
          </a:stretch>
        </p:blipFill>
        <p:spPr bwMode="auto">
          <a:xfrm>
            <a:off x="3352800" y="2619375"/>
            <a:ext cx="2400300" cy="1266825"/>
          </a:xfrm>
          <a:prstGeom prst="rect">
            <a:avLst/>
          </a:prstGeom>
          <a:noFill/>
          <a:ln w="9525">
            <a:noFill/>
            <a:miter lim="800000"/>
            <a:headEnd/>
            <a:tailEnd/>
          </a:ln>
        </p:spPr>
      </p:pic>
      <p:sp>
        <p:nvSpPr>
          <p:cNvPr id="116739" name="Rectangle 70"/>
          <p:cNvSpPr>
            <a:spLocks noChangeArrowheads="1"/>
          </p:cNvSpPr>
          <p:nvPr/>
        </p:nvSpPr>
        <p:spPr bwMode="auto">
          <a:xfrm>
            <a:off x="0" y="0"/>
            <a:ext cx="9144000" cy="685800"/>
          </a:xfrm>
          <a:prstGeom prst="rect">
            <a:avLst/>
          </a:prstGeom>
          <a:solidFill>
            <a:srgbClr val="FFFFFF"/>
          </a:solidFill>
          <a:ln w="9525" algn="ctr">
            <a:noFill/>
            <a:miter lim="800000"/>
            <a:headEnd/>
            <a:tailEnd/>
          </a:ln>
        </p:spPr>
        <p:txBody>
          <a:bodyPr wrap="none" lIns="82124" tIns="41061" rIns="82124" bIns="41061" anchor="ctr"/>
          <a:lstStyle/>
          <a:p>
            <a:pPr algn="ctr" eaLnBrk="0" hangingPunct="0">
              <a:lnSpc>
                <a:spcPct val="90000"/>
              </a:lnSpc>
            </a:pPr>
            <a:endParaRPr lang="en-US">
              <a:solidFill>
                <a:srgbClr val="000000"/>
              </a:solidFill>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p:cNvSpPr>
            <a:spLocks noChangeArrowheads="1"/>
          </p:cNvSpPr>
          <p:nvPr/>
        </p:nvSpPr>
        <p:spPr bwMode="auto">
          <a:xfrm>
            <a:off x="373063" y="6308725"/>
            <a:ext cx="8391525" cy="549275"/>
          </a:xfrm>
          <a:prstGeom prst="rect">
            <a:avLst/>
          </a:prstGeom>
          <a:gradFill rotWithShape="1">
            <a:gsLst>
              <a:gs pos="0">
                <a:srgbClr val="708CA1">
                  <a:alpha val="56998"/>
                </a:srgbClr>
              </a:gs>
              <a:gs pos="100000">
                <a:srgbClr val="819AAC">
                  <a:alpha val="0"/>
                </a:srgbClr>
              </a:gs>
            </a:gsLst>
            <a:lin ang="5400000" scaled="1"/>
          </a:gradFill>
          <a:ln w="38100" algn="ctr">
            <a:noFill/>
            <a:miter lim="800000"/>
            <a:headEnd/>
            <a:tailEnd/>
          </a:ln>
        </p:spPr>
        <p:txBody>
          <a:bodyPr lIns="82124" tIns="41061" rIns="82124" bIns="41061" anchor="ctr"/>
          <a:lstStyle/>
          <a:p>
            <a:pPr algn="ctr"/>
            <a:endParaRPr lang="en-US" sz="1800"/>
          </a:p>
        </p:txBody>
      </p:sp>
      <p:sp>
        <p:nvSpPr>
          <p:cNvPr id="16387" name="Rectangle 6"/>
          <p:cNvSpPr>
            <a:spLocks noChangeArrowheads="1"/>
          </p:cNvSpPr>
          <p:nvPr/>
        </p:nvSpPr>
        <p:spPr bwMode="auto">
          <a:xfrm rot="-5400000">
            <a:off x="4108450" y="1822450"/>
            <a:ext cx="927100" cy="9144000"/>
          </a:xfrm>
          <a:prstGeom prst="rect">
            <a:avLst/>
          </a:prstGeom>
          <a:gradFill rotWithShape="1">
            <a:gsLst>
              <a:gs pos="0">
                <a:schemeClr val="bg1"/>
              </a:gs>
              <a:gs pos="100000">
                <a:srgbClr val="495B6A">
                  <a:alpha val="0"/>
                </a:srgbClr>
              </a:gs>
            </a:gsLst>
            <a:lin ang="0" scaled="1"/>
          </a:gradFill>
          <a:ln w="9525" algn="ctr">
            <a:noFill/>
            <a:miter lim="800000"/>
            <a:headEnd/>
            <a:tailEnd/>
          </a:ln>
        </p:spPr>
        <p:txBody>
          <a:bodyPr lIns="73025" tIns="36511" rIns="73025" bIns="36511" anchor="ctr"/>
          <a:lstStyle/>
          <a:p>
            <a:pPr algn="ctr"/>
            <a:endParaRPr lang="en-US" sz="1800"/>
          </a:p>
        </p:txBody>
      </p:sp>
      <p:sp>
        <p:nvSpPr>
          <p:cNvPr id="16388" name="Rectangle 6"/>
          <p:cNvSpPr>
            <a:spLocks noChangeArrowheads="1"/>
          </p:cNvSpPr>
          <p:nvPr/>
        </p:nvSpPr>
        <p:spPr bwMode="auto">
          <a:xfrm rot="-5400000">
            <a:off x="3690937" y="1404938"/>
            <a:ext cx="1762125" cy="9144000"/>
          </a:xfrm>
          <a:prstGeom prst="rect">
            <a:avLst/>
          </a:prstGeom>
          <a:gradFill rotWithShape="1">
            <a:gsLst>
              <a:gs pos="0">
                <a:srgbClr val="9EC5E6">
                  <a:alpha val="79999"/>
                </a:srgbClr>
              </a:gs>
              <a:gs pos="100000">
                <a:srgbClr val="495B6A">
                  <a:alpha val="0"/>
                </a:srgbClr>
              </a:gs>
            </a:gsLst>
            <a:lin ang="0" scaled="1"/>
          </a:gradFill>
          <a:ln w="9525" algn="ctr">
            <a:noFill/>
            <a:miter lim="800000"/>
            <a:headEnd/>
            <a:tailEnd/>
          </a:ln>
        </p:spPr>
        <p:txBody>
          <a:bodyPr lIns="73025" tIns="36511" rIns="73025" bIns="36511" anchor="ctr"/>
          <a:lstStyle/>
          <a:p>
            <a:pPr algn="ctr"/>
            <a:endParaRPr lang="en-US" sz="1800"/>
          </a:p>
        </p:txBody>
      </p:sp>
      <p:sp>
        <p:nvSpPr>
          <p:cNvPr id="16389" name="Rectangle 8"/>
          <p:cNvSpPr>
            <a:spLocks noChangeArrowheads="1"/>
          </p:cNvSpPr>
          <p:nvPr/>
        </p:nvSpPr>
        <p:spPr bwMode="auto">
          <a:xfrm>
            <a:off x="222250" y="6121400"/>
            <a:ext cx="8674100" cy="209550"/>
          </a:xfrm>
          <a:prstGeom prst="rect">
            <a:avLst/>
          </a:prstGeom>
          <a:gradFill rotWithShape="1">
            <a:gsLst>
              <a:gs pos="0">
                <a:schemeClr val="tx1">
                  <a:alpha val="45000"/>
                </a:schemeClr>
              </a:gs>
              <a:gs pos="100000">
                <a:schemeClr val="bg1">
                  <a:alpha val="0"/>
                </a:schemeClr>
              </a:gs>
            </a:gsLst>
            <a:path path="shape">
              <a:fillToRect l="50000" t="50000" r="50000" b="50000"/>
            </a:path>
          </a:gradFill>
          <a:ln w="9525" algn="ctr">
            <a:noFill/>
            <a:miter lim="800000"/>
            <a:headEnd/>
            <a:tailEnd/>
          </a:ln>
        </p:spPr>
        <p:txBody>
          <a:bodyPr wrap="none" lIns="73025" tIns="36511" rIns="73025" bIns="36511" anchor="ctr"/>
          <a:lstStyle/>
          <a:p>
            <a:pPr algn="ctr"/>
            <a:endParaRPr lang="en-US" sz="1800"/>
          </a:p>
        </p:txBody>
      </p:sp>
      <p:sp>
        <p:nvSpPr>
          <p:cNvPr id="181" name="Rectangle 9"/>
          <p:cNvSpPr>
            <a:spLocks noChangeArrowheads="1"/>
          </p:cNvSpPr>
          <p:nvPr/>
        </p:nvSpPr>
        <p:spPr bwMode="auto">
          <a:xfrm>
            <a:off x="366713" y="1627188"/>
            <a:ext cx="8397875" cy="4410075"/>
          </a:xfrm>
          <a:prstGeom prst="rect">
            <a:avLst/>
          </a:prstGeom>
          <a:gradFill flip="none" rotWithShape="1">
            <a:gsLst>
              <a:gs pos="0">
                <a:srgbClr val="9EC5E6"/>
              </a:gs>
              <a:gs pos="0">
                <a:srgbClr val="9EC5E6"/>
              </a:gs>
              <a:gs pos="100000">
                <a:schemeClr val="bg1">
                  <a:alpha val="0"/>
                </a:schemeClr>
              </a:gs>
            </a:gsLst>
            <a:lin ang="2700000" scaled="1"/>
            <a:tileRect/>
          </a:gradFill>
          <a:ln w="38100" algn="ctr">
            <a:noFill/>
            <a:miter lim="800000"/>
            <a:headEnd/>
            <a:tailEnd/>
          </a:ln>
        </p:spPr>
        <p:txBody>
          <a:bodyPr lIns="82124" tIns="41061" rIns="82124" bIns="41061" anchor="ctr"/>
          <a:lstStyle/>
          <a:p>
            <a:pPr algn="ctr">
              <a:defRPr/>
            </a:pPr>
            <a:endParaRPr lang="en-US" sz="1800"/>
          </a:p>
        </p:txBody>
      </p:sp>
      <p:sp>
        <p:nvSpPr>
          <p:cNvPr id="16391" name="AutoShape 11"/>
          <p:cNvSpPr>
            <a:spLocks noChangeArrowheads="1"/>
          </p:cNvSpPr>
          <p:nvPr/>
        </p:nvSpPr>
        <p:spPr bwMode="auto">
          <a:xfrm>
            <a:off x="438150" y="1697038"/>
            <a:ext cx="8255000" cy="3694112"/>
          </a:xfrm>
          <a:prstGeom prst="roundRect">
            <a:avLst>
              <a:gd name="adj" fmla="val 1944"/>
            </a:avLst>
          </a:prstGeom>
          <a:gradFill rotWithShape="1">
            <a:gsLst>
              <a:gs pos="0">
                <a:schemeClr val="bg1">
                  <a:alpha val="25000"/>
                </a:schemeClr>
              </a:gs>
              <a:gs pos="100000">
                <a:schemeClr val="bg1">
                  <a:alpha val="0"/>
                </a:schemeClr>
              </a:gs>
            </a:gsLst>
            <a:path path="rect">
              <a:fillToRect r="100000" b="100000"/>
            </a:path>
          </a:gradFill>
          <a:ln w="9525" algn="ctr">
            <a:noFill/>
            <a:round/>
            <a:headEnd/>
            <a:tailEnd/>
          </a:ln>
        </p:spPr>
        <p:txBody>
          <a:bodyPr lIns="73025" tIns="36511" rIns="73025" bIns="36511" anchor="ctr"/>
          <a:lstStyle/>
          <a:p>
            <a:pPr algn="ctr"/>
            <a:endParaRPr lang="en-US" sz="1800"/>
          </a:p>
        </p:txBody>
      </p:sp>
      <p:sp>
        <p:nvSpPr>
          <p:cNvPr id="16392" name="Rectangle 28"/>
          <p:cNvSpPr>
            <a:spLocks noChangeArrowheads="1"/>
          </p:cNvSpPr>
          <p:nvPr/>
        </p:nvSpPr>
        <p:spPr bwMode="auto">
          <a:xfrm flipV="1">
            <a:off x="366713" y="6037263"/>
            <a:ext cx="8391525" cy="190500"/>
          </a:xfrm>
          <a:prstGeom prst="rect">
            <a:avLst/>
          </a:prstGeom>
          <a:solidFill>
            <a:srgbClr val="708CA1"/>
          </a:solidFill>
          <a:ln w="38100" algn="ctr">
            <a:noFill/>
            <a:miter lim="800000"/>
            <a:headEnd/>
            <a:tailEnd/>
          </a:ln>
        </p:spPr>
        <p:txBody>
          <a:bodyPr lIns="82124" tIns="41061" rIns="82124" bIns="41061" anchor="ctr"/>
          <a:lstStyle/>
          <a:p>
            <a:pPr algn="ctr"/>
            <a:endParaRPr lang="en-US" sz="1800"/>
          </a:p>
        </p:txBody>
      </p:sp>
      <p:sp>
        <p:nvSpPr>
          <p:cNvPr id="16393" name="Rectangle 19"/>
          <p:cNvSpPr>
            <a:spLocks noGrp="1" noChangeArrowheads="1"/>
          </p:cNvSpPr>
          <p:nvPr>
            <p:ph type="title" idx="4294967295"/>
          </p:nvPr>
        </p:nvSpPr>
        <p:spPr/>
        <p:txBody>
          <a:bodyPr/>
          <a:lstStyle/>
          <a:p>
            <a:r>
              <a:rPr lang="en-US" smtClean="0"/>
              <a:t>Why Two CCNA Curricula?</a:t>
            </a:r>
          </a:p>
        </p:txBody>
      </p:sp>
      <p:sp>
        <p:nvSpPr>
          <p:cNvPr id="16394" name="Rectangle 20"/>
          <p:cNvSpPr>
            <a:spLocks noGrp="1" noChangeArrowheads="1"/>
          </p:cNvSpPr>
          <p:nvPr>
            <p:ph type="body" idx="4294967295"/>
          </p:nvPr>
        </p:nvSpPr>
        <p:spPr/>
        <p:txBody>
          <a:bodyPr/>
          <a:lstStyle/>
          <a:p>
            <a:pPr>
              <a:buFont typeface="Wingdings" pitchFamily="2" charset="2"/>
              <a:buNone/>
            </a:pPr>
            <a:r>
              <a:rPr lang="en-US" sz="2800" smtClean="0"/>
              <a:t>CCNA Discovery and CCNA Exploration are:</a:t>
            </a:r>
          </a:p>
          <a:p>
            <a:r>
              <a:rPr lang="en-US" sz="2400" smtClean="0"/>
              <a:t>Designed to meet the diverse needs of different types of students</a:t>
            </a:r>
          </a:p>
          <a:p>
            <a:r>
              <a:rPr lang="en-US" sz="2400" smtClean="0"/>
              <a:t>Use different methodologies to teach the same core concepts  </a:t>
            </a:r>
          </a:p>
          <a:p>
            <a:r>
              <a:rPr lang="en-US" sz="2400" smtClean="0"/>
              <a:t>Target different student segments based on</a:t>
            </a:r>
            <a:br>
              <a:rPr lang="en-US" sz="2400" smtClean="0"/>
            </a:br>
            <a:r>
              <a:rPr lang="en-US" sz="2400" smtClean="0"/>
              <a:t>academic experience, skills, and goals</a:t>
            </a:r>
          </a:p>
          <a:p>
            <a:r>
              <a:rPr lang="en-US" sz="2400" smtClean="0"/>
              <a:t>Accommodates varied educational approaches and</a:t>
            </a:r>
            <a:br>
              <a:rPr lang="en-US" sz="2400" smtClean="0"/>
            </a:br>
            <a:r>
              <a:rPr lang="en-US" sz="2400" smtClean="0"/>
              <a:t>learning styles to help all students succeed </a:t>
            </a:r>
          </a:p>
        </p:txBody>
      </p:sp>
    </p:spTree>
  </p:cSld>
  <p:clrMapOvr>
    <a:masterClrMapping/>
  </p:clrMapOvr>
  <p:transition>
    <p:wipe dir="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6"/>
          <p:cNvSpPr>
            <a:spLocks noChangeArrowheads="1"/>
          </p:cNvSpPr>
          <p:nvPr/>
        </p:nvSpPr>
        <p:spPr bwMode="auto">
          <a:xfrm rot="-5400000">
            <a:off x="2762250" y="476250"/>
            <a:ext cx="3619500" cy="9144000"/>
          </a:xfrm>
          <a:prstGeom prst="rect">
            <a:avLst/>
          </a:prstGeom>
          <a:gradFill rotWithShape="1">
            <a:gsLst>
              <a:gs pos="0">
                <a:srgbClr val="9EC5E6">
                  <a:alpha val="79999"/>
                </a:srgbClr>
              </a:gs>
              <a:gs pos="100000">
                <a:srgbClr val="495B6A">
                  <a:alpha val="0"/>
                </a:srgbClr>
              </a:gs>
            </a:gsLst>
            <a:lin ang="0" scaled="1"/>
          </a:gradFill>
          <a:ln w="9525" algn="ctr">
            <a:noFill/>
            <a:miter lim="800000"/>
            <a:headEnd/>
            <a:tailEnd/>
          </a:ln>
        </p:spPr>
        <p:txBody>
          <a:bodyPr lIns="73025" tIns="36511" rIns="73025" bIns="36511" anchor="ctr"/>
          <a:lstStyle/>
          <a:p>
            <a:pPr algn="ctr"/>
            <a:endParaRPr lang="en-US" sz="1800"/>
          </a:p>
        </p:txBody>
      </p:sp>
      <p:grpSp>
        <p:nvGrpSpPr>
          <p:cNvPr id="3" name="Group 8"/>
          <p:cNvGrpSpPr>
            <a:grpSpLocks/>
          </p:cNvGrpSpPr>
          <p:nvPr/>
        </p:nvGrpSpPr>
        <p:grpSpPr bwMode="auto">
          <a:xfrm>
            <a:off x="5986463" y="1782763"/>
            <a:ext cx="2582862" cy="1311275"/>
            <a:chOff x="3771" y="745"/>
            <a:chExt cx="1627" cy="826"/>
          </a:xfrm>
        </p:grpSpPr>
        <p:grpSp>
          <p:nvGrpSpPr>
            <p:cNvPr id="17470" name="Group 9"/>
            <p:cNvGrpSpPr>
              <a:grpSpLocks/>
            </p:cNvGrpSpPr>
            <p:nvPr/>
          </p:nvGrpSpPr>
          <p:grpSpPr bwMode="auto">
            <a:xfrm>
              <a:off x="3826" y="745"/>
              <a:ext cx="1572" cy="826"/>
              <a:chOff x="355" y="745"/>
              <a:chExt cx="1572" cy="826"/>
            </a:xfrm>
          </p:grpSpPr>
          <p:sp>
            <p:nvSpPr>
              <p:cNvPr id="17473" name="AutoShape 10"/>
              <p:cNvSpPr>
                <a:spLocks noChangeArrowheads="1"/>
              </p:cNvSpPr>
              <p:nvPr/>
            </p:nvSpPr>
            <p:spPr bwMode="auto">
              <a:xfrm>
                <a:off x="355" y="745"/>
                <a:ext cx="1572" cy="826"/>
              </a:xfrm>
              <a:prstGeom prst="roundRect">
                <a:avLst>
                  <a:gd name="adj" fmla="val 5792"/>
                </a:avLst>
              </a:prstGeom>
              <a:gradFill rotWithShape="1">
                <a:gsLst>
                  <a:gs pos="0">
                    <a:srgbClr val="697E1C"/>
                  </a:gs>
                  <a:gs pos="100000">
                    <a:srgbClr val="89A424"/>
                  </a:gs>
                </a:gsLst>
                <a:lin ang="5400000" scaled="1"/>
              </a:gradFill>
              <a:ln w="9525" algn="ctr">
                <a:noFill/>
                <a:round/>
                <a:headEnd/>
                <a:tailEnd/>
              </a:ln>
            </p:spPr>
            <p:txBody>
              <a:bodyPr wrap="none" lIns="73025" tIns="36511" rIns="73025" bIns="36511" anchor="ctr"/>
              <a:lstStyle/>
              <a:p>
                <a:pPr algn="ctr" eaLnBrk="0" hangingPunct="0">
                  <a:lnSpc>
                    <a:spcPct val="90000"/>
                  </a:lnSpc>
                </a:pPr>
                <a:endParaRPr lang="en-US"/>
              </a:p>
            </p:txBody>
          </p:sp>
          <p:sp>
            <p:nvSpPr>
              <p:cNvPr id="17474" name="AutoShape 11"/>
              <p:cNvSpPr>
                <a:spLocks noChangeArrowheads="1"/>
              </p:cNvSpPr>
              <p:nvPr/>
            </p:nvSpPr>
            <p:spPr bwMode="auto">
              <a:xfrm>
                <a:off x="385" y="771"/>
                <a:ext cx="1512" cy="754"/>
              </a:xfrm>
              <a:prstGeom prst="roundRect">
                <a:avLst>
                  <a:gd name="adj" fmla="val 5792"/>
                </a:avLst>
              </a:prstGeom>
              <a:solidFill>
                <a:schemeClr val="tx1">
                  <a:alpha val="10196"/>
                </a:schemeClr>
              </a:solidFill>
              <a:ln w="9525" algn="ctr">
                <a:noFill/>
                <a:round/>
                <a:headEnd/>
                <a:tailEnd/>
              </a:ln>
            </p:spPr>
            <p:txBody>
              <a:bodyPr wrap="none" lIns="73025" tIns="36511" rIns="73025" bIns="36511" anchor="ctr"/>
              <a:lstStyle/>
              <a:p>
                <a:pPr algn="ctr" eaLnBrk="0" hangingPunct="0">
                  <a:lnSpc>
                    <a:spcPct val="90000"/>
                  </a:lnSpc>
                </a:pPr>
                <a:endParaRPr lang="en-US"/>
              </a:p>
            </p:txBody>
          </p:sp>
        </p:grpSp>
        <p:sp>
          <p:nvSpPr>
            <p:cNvPr id="17471" name="AutoShape 12"/>
            <p:cNvSpPr>
              <a:spLocks noChangeArrowheads="1"/>
            </p:cNvSpPr>
            <p:nvPr/>
          </p:nvSpPr>
          <p:spPr bwMode="auto">
            <a:xfrm>
              <a:off x="3771" y="991"/>
              <a:ext cx="1572" cy="158"/>
            </a:xfrm>
            <a:prstGeom prst="roundRect">
              <a:avLst>
                <a:gd name="adj" fmla="val 5792"/>
              </a:avLst>
            </a:prstGeom>
            <a:gradFill rotWithShape="1">
              <a:gsLst>
                <a:gs pos="0">
                  <a:schemeClr val="tx1">
                    <a:alpha val="35001"/>
                  </a:schemeClr>
                </a:gs>
                <a:gs pos="100000">
                  <a:schemeClr val="bg1">
                    <a:alpha val="0"/>
                  </a:schemeClr>
                </a:gs>
              </a:gsLst>
              <a:path path="shape">
                <a:fillToRect l="50000" t="50000" r="50000" b="50000"/>
              </a:path>
            </a:gradFill>
            <a:ln w="9525" algn="ctr">
              <a:noFill/>
              <a:round/>
              <a:headEnd/>
              <a:tailEnd/>
            </a:ln>
          </p:spPr>
          <p:txBody>
            <a:bodyPr wrap="none" lIns="73025" tIns="36511" rIns="73025" bIns="36511" anchor="ctr"/>
            <a:lstStyle/>
            <a:p>
              <a:pPr algn="ctr" eaLnBrk="0" hangingPunct="0">
                <a:lnSpc>
                  <a:spcPct val="90000"/>
                </a:lnSpc>
              </a:pPr>
              <a:endParaRPr lang="en-US"/>
            </a:p>
          </p:txBody>
        </p:sp>
        <p:sp>
          <p:nvSpPr>
            <p:cNvPr id="17472" name="Rectangle 13"/>
            <p:cNvSpPr>
              <a:spLocks noChangeArrowheads="1"/>
            </p:cNvSpPr>
            <p:nvPr/>
          </p:nvSpPr>
          <p:spPr bwMode="auto">
            <a:xfrm>
              <a:off x="3976" y="819"/>
              <a:ext cx="1272" cy="208"/>
            </a:xfrm>
            <a:prstGeom prst="rect">
              <a:avLst/>
            </a:prstGeom>
            <a:noFill/>
            <a:ln w="9525" algn="ctr">
              <a:noFill/>
              <a:miter lim="800000"/>
              <a:headEnd/>
              <a:tailEnd/>
            </a:ln>
          </p:spPr>
          <p:txBody>
            <a:bodyPr wrap="none" lIns="82124" tIns="41061" rIns="82124" bIns="41061">
              <a:spAutoFit/>
            </a:bodyPr>
            <a:lstStyle/>
            <a:p>
              <a:pPr algn="ctr" defTabSz="814388" eaLnBrk="0" hangingPunct="0">
                <a:lnSpc>
                  <a:spcPct val="90000"/>
                </a:lnSpc>
              </a:pPr>
              <a:r>
                <a:rPr lang="en-US" sz="1800">
                  <a:solidFill>
                    <a:schemeClr val="bg1"/>
                  </a:solidFill>
                </a:rPr>
                <a:t>CCNA Exploration</a:t>
              </a:r>
            </a:p>
          </p:txBody>
        </p:sp>
      </p:grpSp>
      <p:sp>
        <p:nvSpPr>
          <p:cNvPr id="33806" name="Rectangle 14"/>
          <p:cNvSpPr>
            <a:spLocks noChangeArrowheads="1"/>
          </p:cNvSpPr>
          <p:nvPr/>
        </p:nvSpPr>
        <p:spPr bwMode="auto">
          <a:xfrm>
            <a:off x="5543550" y="4078288"/>
            <a:ext cx="3570288" cy="217487"/>
          </a:xfrm>
          <a:prstGeom prst="rect">
            <a:avLst/>
          </a:prstGeom>
          <a:gradFill rotWithShape="1">
            <a:gsLst>
              <a:gs pos="0">
                <a:schemeClr val="tx1">
                  <a:alpha val="45000"/>
                </a:schemeClr>
              </a:gs>
              <a:gs pos="100000">
                <a:schemeClr val="bg1">
                  <a:alpha val="0"/>
                </a:schemeClr>
              </a:gs>
            </a:gsLst>
            <a:path path="shape">
              <a:fillToRect l="50000" t="50000" r="50000" b="50000"/>
            </a:path>
          </a:gradFill>
          <a:ln w="9525" algn="ctr">
            <a:noFill/>
            <a:miter lim="800000"/>
            <a:headEnd/>
            <a:tailEnd/>
          </a:ln>
        </p:spPr>
        <p:txBody>
          <a:bodyPr wrap="none" lIns="73025" tIns="36511" rIns="73025" bIns="36511" anchor="ctr"/>
          <a:lstStyle/>
          <a:p>
            <a:pPr algn="ctr" eaLnBrk="0" hangingPunct="0">
              <a:lnSpc>
                <a:spcPct val="90000"/>
              </a:lnSpc>
            </a:pPr>
            <a:endParaRPr lang="en-US"/>
          </a:p>
        </p:txBody>
      </p:sp>
      <p:grpSp>
        <p:nvGrpSpPr>
          <p:cNvPr id="5" name="Group 27"/>
          <p:cNvGrpSpPr>
            <a:grpSpLocks/>
          </p:cNvGrpSpPr>
          <p:nvPr/>
        </p:nvGrpSpPr>
        <p:grpSpPr bwMode="auto">
          <a:xfrm flipH="1">
            <a:off x="5503863" y="2282825"/>
            <a:ext cx="3636962" cy="1938338"/>
            <a:chOff x="-3" y="1060"/>
            <a:chExt cx="2276" cy="1221"/>
          </a:xfrm>
        </p:grpSpPr>
        <p:sp>
          <p:nvSpPr>
            <p:cNvPr id="17467" name="Rectangle 28"/>
            <p:cNvSpPr>
              <a:spLocks noChangeArrowheads="1"/>
            </p:cNvSpPr>
            <p:nvPr/>
          </p:nvSpPr>
          <p:spPr bwMode="auto">
            <a:xfrm flipH="1">
              <a:off x="-3" y="1060"/>
              <a:ext cx="2276" cy="1221"/>
            </a:xfrm>
            <a:prstGeom prst="rect">
              <a:avLst/>
            </a:prstGeom>
            <a:gradFill rotWithShape="1">
              <a:gsLst>
                <a:gs pos="0">
                  <a:srgbClr val="697E1C"/>
                </a:gs>
                <a:gs pos="100000">
                  <a:srgbClr val="89A424"/>
                </a:gs>
              </a:gsLst>
              <a:lin ang="5400000" scaled="1"/>
            </a:gradFill>
            <a:ln w="9525" algn="ctr">
              <a:noFill/>
              <a:miter lim="800000"/>
              <a:headEnd/>
              <a:tailEnd/>
            </a:ln>
          </p:spPr>
          <p:txBody>
            <a:bodyPr wrap="none" lIns="73025" tIns="36511" rIns="73025" bIns="36511" anchor="ctr"/>
            <a:lstStyle/>
            <a:p>
              <a:pPr algn="ctr" eaLnBrk="0" hangingPunct="0">
                <a:lnSpc>
                  <a:spcPct val="90000"/>
                </a:lnSpc>
              </a:pPr>
              <a:endParaRPr lang="en-US"/>
            </a:p>
          </p:txBody>
        </p:sp>
        <p:sp>
          <p:nvSpPr>
            <p:cNvPr id="17468" name="Rectangle 29"/>
            <p:cNvSpPr>
              <a:spLocks noChangeArrowheads="1"/>
            </p:cNvSpPr>
            <p:nvPr/>
          </p:nvSpPr>
          <p:spPr bwMode="auto">
            <a:xfrm flipH="1">
              <a:off x="-3" y="1088"/>
              <a:ext cx="2276" cy="1165"/>
            </a:xfrm>
            <a:prstGeom prst="rect">
              <a:avLst/>
            </a:prstGeom>
            <a:solidFill>
              <a:schemeClr val="tx1">
                <a:alpha val="10196"/>
              </a:schemeClr>
            </a:solidFill>
            <a:ln w="9525" algn="ctr">
              <a:noFill/>
              <a:miter lim="800000"/>
              <a:headEnd/>
              <a:tailEnd/>
            </a:ln>
          </p:spPr>
          <p:txBody>
            <a:bodyPr wrap="none" lIns="73025" tIns="36511" rIns="73025" bIns="36511" anchor="ctr"/>
            <a:lstStyle/>
            <a:p>
              <a:pPr algn="ctr" eaLnBrk="0" hangingPunct="0">
                <a:lnSpc>
                  <a:spcPct val="90000"/>
                </a:lnSpc>
              </a:pPr>
              <a:endParaRPr lang="en-US"/>
            </a:p>
          </p:txBody>
        </p:sp>
        <p:sp>
          <p:nvSpPr>
            <p:cNvPr id="17469" name="Rectangle 30"/>
            <p:cNvSpPr>
              <a:spLocks noChangeArrowheads="1"/>
            </p:cNvSpPr>
            <p:nvPr/>
          </p:nvSpPr>
          <p:spPr bwMode="auto">
            <a:xfrm rot="10800000" flipH="1">
              <a:off x="2194" y="1060"/>
              <a:ext cx="79" cy="1221"/>
            </a:xfrm>
            <a:prstGeom prst="rect">
              <a:avLst/>
            </a:prstGeom>
            <a:gradFill rotWithShape="1">
              <a:gsLst>
                <a:gs pos="0">
                  <a:schemeClr val="bg1">
                    <a:alpha val="0"/>
                  </a:schemeClr>
                </a:gs>
                <a:gs pos="100000">
                  <a:schemeClr val="tx1">
                    <a:alpha val="45000"/>
                  </a:schemeClr>
                </a:gs>
              </a:gsLst>
              <a:lin ang="0" scaled="1"/>
            </a:gradFill>
            <a:ln w="9525" algn="ctr">
              <a:noFill/>
              <a:miter lim="800000"/>
              <a:headEnd/>
              <a:tailEnd/>
            </a:ln>
          </p:spPr>
          <p:txBody>
            <a:bodyPr wrap="none" lIns="73025" tIns="36511" rIns="73025" bIns="36511" anchor="ctr"/>
            <a:lstStyle/>
            <a:p>
              <a:pPr algn="ctr" eaLnBrk="0" hangingPunct="0">
                <a:lnSpc>
                  <a:spcPct val="90000"/>
                </a:lnSpc>
              </a:pPr>
              <a:endParaRPr lang="en-US"/>
            </a:p>
          </p:txBody>
        </p:sp>
      </p:grpSp>
      <p:sp>
        <p:nvSpPr>
          <p:cNvPr id="988179" name="Text Box 19"/>
          <p:cNvSpPr txBox="1">
            <a:spLocks noChangeArrowheads="1"/>
          </p:cNvSpPr>
          <p:nvPr/>
        </p:nvSpPr>
        <p:spPr bwMode="auto">
          <a:xfrm>
            <a:off x="6372225" y="2416175"/>
            <a:ext cx="2573338" cy="1493838"/>
          </a:xfrm>
          <a:prstGeom prst="rect">
            <a:avLst/>
          </a:prstGeom>
          <a:noFill/>
          <a:ln w="9525" algn="ctr">
            <a:noFill/>
            <a:miter lim="800000"/>
            <a:headEnd/>
            <a:tailEnd/>
          </a:ln>
        </p:spPr>
        <p:txBody>
          <a:bodyPr lIns="0" tIns="0" rIns="0" bIns="0"/>
          <a:lstStyle/>
          <a:p>
            <a:pPr marL="171450" indent="-171450" defTabSz="814388" eaLnBrk="0" hangingPunct="0">
              <a:lnSpc>
                <a:spcPct val="95000"/>
              </a:lnSpc>
              <a:spcBef>
                <a:spcPct val="50000"/>
              </a:spcBef>
              <a:buClr>
                <a:schemeClr val="bg1"/>
              </a:buClr>
              <a:buSzPct val="100000"/>
              <a:buFont typeface="Wingdings" pitchFamily="2" charset="2"/>
              <a:buChar char="§"/>
              <a:tabLst>
                <a:tab pos="514350" algn="l"/>
              </a:tabLst>
            </a:pPr>
            <a:r>
              <a:rPr lang="en-US" sz="1400">
                <a:solidFill>
                  <a:schemeClr val="bg1"/>
                </a:solidFill>
              </a:rPr>
              <a:t>Networking based on technology</a:t>
            </a:r>
          </a:p>
          <a:p>
            <a:pPr marL="171450" indent="-171450" defTabSz="814388" eaLnBrk="0" hangingPunct="0">
              <a:lnSpc>
                <a:spcPct val="95000"/>
              </a:lnSpc>
              <a:spcBef>
                <a:spcPct val="50000"/>
              </a:spcBef>
              <a:buClr>
                <a:schemeClr val="bg1"/>
              </a:buClr>
              <a:buSzPct val="100000"/>
              <a:buFont typeface="Wingdings" pitchFamily="2" charset="2"/>
              <a:buChar char="§"/>
              <a:tabLst>
                <a:tab pos="514350" algn="l"/>
              </a:tabLst>
            </a:pPr>
            <a:r>
              <a:rPr lang="en-US" sz="1400">
                <a:solidFill>
                  <a:schemeClr val="bg1"/>
                </a:solidFill>
              </a:rPr>
              <a:t>Top-down approach, deep</a:t>
            </a:r>
            <a:br>
              <a:rPr lang="en-US" sz="1400">
                <a:solidFill>
                  <a:schemeClr val="bg1"/>
                </a:solidFill>
              </a:rPr>
            </a:br>
            <a:r>
              <a:rPr lang="en-US" sz="1400">
                <a:solidFill>
                  <a:schemeClr val="bg1"/>
                </a:solidFill>
              </a:rPr>
              <a:t>into protocols and theory</a:t>
            </a:r>
          </a:p>
          <a:p>
            <a:pPr marL="171450" indent="-171450" defTabSz="814388" eaLnBrk="0" hangingPunct="0">
              <a:lnSpc>
                <a:spcPct val="95000"/>
              </a:lnSpc>
              <a:spcBef>
                <a:spcPct val="50000"/>
              </a:spcBef>
              <a:buClr>
                <a:schemeClr val="bg1"/>
              </a:buClr>
              <a:buSzPct val="100000"/>
              <a:buFont typeface="Wingdings" pitchFamily="2" charset="2"/>
              <a:buChar char="§"/>
              <a:tabLst>
                <a:tab pos="514350" algn="l"/>
              </a:tabLst>
            </a:pPr>
            <a:r>
              <a:rPr lang="en-US" sz="1400">
                <a:solidFill>
                  <a:schemeClr val="bg1"/>
                </a:solidFill>
              </a:rPr>
              <a:t>Integrates with engineering concepts</a:t>
            </a:r>
          </a:p>
        </p:txBody>
      </p:sp>
      <p:grpSp>
        <p:nvGrpSpPr>
          <p:cNvPr id="6" name="Group 15"/>
          <p:cNvGrpSpPr>
            <a:grpSpLocks/>
          </p:cNvGrpSpPr>
          <p:nvPr/>
        </p:nvGrpSpPr>
        <p:grpSpPr bwMode="auto">
          <a:xfrm>
            <a:off x="563563" y="1782763"/>
            <a:ext cx="2495550" cy="1311275"/>
            <a:chOff x="355" y="745"/>
            <a:chExt cx="1572" cy="826"/>
          </a:xfrm>
        </p:grpSpPr>
        <p:grpSp>
          <p:nvGrpSpPr>
            <p:cNvPr id="17462" name="Group 16"/>
            <p:cNvGrpSpPr>
              <a:grpSpLocks/>
            </p:cNvGrpSpPr>
            <p:nvPr/>
          </p:nvGrpSpPr>
          <p:grpSpPr bwMode="auto">
            <a:xfrm>
              <a:off x="355" y="745"/>
              <a:ext cx="1572" cy="826"/>
              <a:chOff x="355" y="745"/>
              <a:chExt cx="1572" cy="826"/>
            </a:xfrm>
          </p:grpSpPr>
          <p:sp>
            <p:nvSpPr>
              <p:cNvPr id="17465" name="AutoShape 17"/>
              <p:cNvSpPr>
                <a:spLocks noChangeArrowheads="1"/>
              </p:cNvSpPr>
              <p:nvPr/>
            </p:nvSpPr>
            <p:spPr bwMode="auto">
              <a:xfrm>
                <a:off x="355" y="745"/>
                <a:ext cx="1572" cy="826"/>
              </a:xfrm>
              <a:prstGeom prst="roundRect">
                <a:avLst>
                  <a:gd name="adj" fmla="val 5792"/>
                </a:avLst>
              </a:prstGeom>
              <a:gradFill rotWithShape="1">
                <a:gsLst>
                  <a:gs pos="0">
                    <a:srgbClr val="015F85"/>
                  </a:gs>
                  <a:gs pos="100000">
                    <a:srgbClr val="0183B7"/>
                  </a:gs>
                </a:gsLst>
                <a:lin ang="5400000" scaled="1"/>
              </a:gradFill>
              <a:ln w="9525" algn="ctr">
                <a:noFill/>
                <a:round/>
                <a:headEnd/>
                <a:tailEnd/>
              </a:ln>
            </p:spPr>
            <p:txBody>
              <a:bodyPr wrap="none" lIns="73025" tIns="36511" rIns="73025" bIns="36511" anchor="ctr"/>
              <a:lstStyle/>
              <a:p>
                <a:pPr algn="ctr" eaLnBrk="0" hangingPunct="0">
                  <a:lnSpc>
                    <a:spcPct val="90000"/>
                  </a:lnSpc>
                </a:pPr>
                <a:endParaRPr lang="en-US"/>
              </a:p>
            </p:txBody>
          </p:sp>
          <p:sp>
            <p:nvSpPr>
              <p:cNvPr id="17466" name="AutoShape 18"/>
              <p:cNvSpPr>
                <a:spLocks noChangeArrowheads="1"/>
              </p:cNvSpPr>
              <p:nvPr/>
            </p:nvSpPr>
            <p:spPr bwMode="auto">
              <a:xfrm>
                <a:off x="385" y="771"/>
                <a:ext cx="1512" cy="754"/>
              </a:xfrm>
              <a:prstGeom prst="roundRect">
                <a:avLst>
                  <a:gd name="adj" fmla="val 5792"/>
                </a:avLst>
              </a:prstGeom>
              <a:solidFill>
                <a:schemeClr val="tx1">
                  <a:alpha val="25098"/>
                </a:schemeClr>
              </a:solidFill>
              <a:ln w="9525" algn="ctr">
                <a:noFill/>
                <a:round/>
                <a:headEnd/>
                <a:tailEnd/>
              </a:ln>
            </p:spPr>
            <p:txBody>
              <a:bodyPr wrap="none" lIns="73025" tIns="36511" rIns="73025" bIns="36511" anchor="ctr"/>
              <a:lstStyle/>
              <a:p>
                <a:pPr algn="ctr" eaLnBrk="0" hangingPunct="0">
                  <a:lnSpc>
                    <a:spcPct val="90000"/>
                  </a:lnSpc>
                </a:pPr>
                <a:endParaRPr lang="en-US"/>
              </a:p>
            </p:txBody>
          </p:sp>
        </p:grpSp>
        <p:sp>
          <p:nvSpPr>
            <p:cNvPr id="17463" name="AutoShape 19"/>
            <p:cNvSpPr>
              <a:spLocks noChangeArrowheads="1"/>
            </p:cNvSpPr>
            <p:nvPr/>
          </p:nvSpPr>
          <p:spPr bwMode="auto">
            <a:xfrm>
              <a:off x="355" y="991"/>
              <a:ext cx="1572" cy="158"/>
            </a:xfrm>
            <a:prstGeom prst="roundRect">
              <a:avLst>
                <a:gd name="adj" fmla="val 5792"/>
              </a:avLst>
            </a:prstGeom>
            <a:gradFill rotWithShape="1">
              <a:gsLst>
                <a:gs pos="0">
                  <a:schemeClr val="tx1">
                    <a:alpha val="35001"/>
                  </a:schemeClr>
                </a:gs>
                <a:gs pos="100000">
                  <a:schemeClr val="bg1">
                    <a:alpha val="0"/>
                  </a:schemeClr>
                </a:gs>
              </a:gsLst>
              <a:path path="shape">
                <a:fillToRect l="50000" t="50000" r="50000" b="50000"/>
              </a:path>
            </a:gradFill>
            <a:ln w="9525" algn="ctr">
              <a:noFill/>
              <a:round/>
              <a:headEnd/>
              <a:tailEnd/>
            </a:ln>
          </p:spPr>
          <p:txBody>
            <a:bodyPr wrap="none" lIns="73025" tIns="36511" rIns="73025" bIns="36511" anchor="ctr"/>
            <a:lstStyle/>
            <a:p>
              <a:pPr algn="ctr" eaLnBrk="0" hangingPunct="0">
                <a:lnSpc>
                  <a:spcPct val="90000"/>
                </a:lnSpc>
              </a:pPr>
              <a:endParaRPr lang="en-US"/>
            </a:p>
          </p:txBody>
        </p:sp>
        <p:sp>
          <p:nvSpPr>
            <p:cNvPr id="17464" name="Rectangle 20"/>
            <p:cNvSpPr>
              <a:spLocks noChangeArrowheads="1"/>
            </p:cNvSpPr>
            <p:nvPr/>
          </p:nvSpPr>
          <p:spPr bwMode="auto">
            <a:xfrm>
              <a:off x="542" y="819"/>
              <a:ext cx="1184" cy="208"/>
            </a:xfrm>
            <a:prstGeom prst="rect">
              <a:avLst/>
            </a:prstGeom>
            <a:noFill/>
            <a:ln w="9525" algn="ctr">
              <a:noFill/>
              <a:miter lim="800000"/>
              <a:headEnd/>
              <a:tailEnd/>
            </a:ln>
          </p:spPr>
          <p:txBody>
            <a:bodyPr wrap="none" lIns="82124" tIns="41061" rIns="82124" bIns="41061">
              <a:spAutoFit/>
            </a:bodyPr>
            <a:lstStyle/>
            <a:p>
              <a:pPr algn="ctr" defTabSz="814388" eaLnBrk="0" hangingPunct="0">
                <a:lnSpc>
                  <a:spcPct val="90000"/>
                </a:lnSpc>
              </a:pPr>
              <a:r>
                <a:rPr lang="en-US" sz="1800">
                  <a:solidFill>
                    <a:schemeClr val="bg1"/>
                  </a:solidFill>
                </a:rPr>
                <a:t>CCNA Discovery</a:t>
              </a:r>
            </a:p>
          </p:txBody>
        </p:sp>
      </p:grpSp>
      <p:sp>
        <p:nvSpPr>
          <p:cNvPr id="33813" name="Rectangle 21"/>
          <p:cNvSpPr>
            <a:spLocks noChangeArrowheads="1"/>
          </p:cNvSpPr>
          <p:nvPr/>
        </p:nvSpPr>
        <p:spPr bwMode="auto">
          <a:xfrm>
            <a:off x="9525" y="4078288"/>
            <a:ext cx="3570288" cy="217487"/>
          </a:xfrm>
          <a:prstGeom prst="rect">
            <a:avLst/>
          </a:prstGeom>
          <a:gradFill rotWithShape="1">
            <a:gsLst>
              <a:gs pos="0">
                <a:schemeClr val="tx1">
                  <a:alpha val="45000"/>
                </a:schemeClr>
              </a:gs>
              <a:gs pos="100000">
                <a:schemeClr val="bg1">
                  <a:alpha val="0"/>
                </a:schemeClr>
              </a:gs>
            </a:gsLst>
            <a:path path="shape">
              <a:fillToRect l="50000" t="50000" r="50000" b="50000"/>
            </a:path>
          </a:gradFill>
          <a:ln w="9525" algn="ctr">
            <a:noFill/>
            <a:miter lim="800000"/>
            <a:headEnd/>
            <a:tailEnd/>
          </a:ln>
        </p:spPr>
        <p:txBody>
          <a:bodyPr wrap="none" lIns="73025" tIns="36511" rIns="73025" bIns="36511" anchor="ctr"/>
          <a:lstStyle/>
          <a:p>
            <a:pPr algn="ctr" eaLnBrk="0" hangingPunct="0">
              <a:lnSpc>
                <a:spcPct val="90000"/>
              </a:lnSpc>
            </a:pPr>
            <a:endParaRPr lang="en-US"/>
          </a:p>
        </p:txBody>
      </p:sp>
      <p:grpSp>
        <p:nvGrpSpPr>
          <p:cNvPr id="8" name="Group 33"/>
          <p:cNvGrpSpPr>
            <a:grpSpLocks/>
          </p:cNvGrpSpPr>
          <p:nvPr/>
        </p:nvGrpSpPr>
        <p:grpSpPr bwMode="auto">
          <a:xfrm>
            <a:off x="0" y="2282825"/>
            <a:ext cx="3621088" cy="1938338"/>
            <a:chOff x="-3" y="1060"/>
            <a:chExt cx="2276" cy="1221"/>
          </a:xfrm>
        </p:grpSpPr>
        <p:sp>
          <p:nvSpPr>
            <p:cNvPr id="17459" name="Rectangle 34"/>
            <p:cNvSpPr>
              <a:spLocks noChangeArrowheads="1"/>
            </p:cNvSpPr>
            <p:nvPr/>
          </p:nvSpPr>
          <p:spPr bwMode="auto">
            <a:xfrm flipH="1">
              <a:off x="-3" y="1060"/>
              <a:ext cx="2276" cy="1221"/>
            </a:xfrm>
            <a:prstGeom prst="rect">
              <a:avLst/>
            </a:prstGeom>
            <a:solidFill>
              <a:schemeClr val="tx2"/>
            </a:solidFill>
            <a:ln w="9525" algn="ctr">
              <a:noFill/>
              <a:miter lim="800000"/>
              <a:headEnd/>
              <a:tailEnd/>
            </a:ln>
          </p:spPr>
          <p:txBody>
            <a:bodyPr wrap="none" lIns="73025" tIns="36511" rIns="73025" bIns="36511" anchor="ctr"/>
            <a:lstStyle/>
            <a:p>
              <a:pPr algn="ctr" eaLnBrk="0" hangingPunct="0">
                <a:lnSpc>
                  <a:spcPct val="90000"/>
                </a:lnSpc>
              </a:pPr>
              <a:endParaRPr lang="en-US"/>
            </a:p>
          </p:txBody>
        </p:sp>
        <p:sp>
          <p:nvSpPr>
            <p:cNvPr id="17460" name="Rectangle 35"/>
            <p:cNvSpPr>
              <a:spLocks noChangeArrowheads="1"/>
            </p:cNvSpPr>
            <p:nvPr/>
          </p:nvSpPr>
          <p:spPr bwMode="auto">
            <a:xfrm flipH="1">
              <a:off x="-3" y="1088"/>
              <a:ext cx="2276" cy="1165"/>
            </a:xfrm>
            <a:prstGeom prst="rect">
              <a:avLst/>
            </a:prstGeom>
            <a:solidFill>
              <a:schemeClr val="tx1">
                <a:alpha val="25098"/>
              </a:schemeClr>
            </a:solidFill>
            <a:ln w="9525" algn="ctr">
              <a:noFill/>
              <a:miter lim="800000"/>
              <a:headEnd/>
              <a:tailEnd/>
            </a:ln>
          </p:spPr>
          <p:txBody>
            <a:bodyPr wrap="none" lIns="73025" tIns="36511" rIns="73025" bIns="36511" anchor="ctr"/>
            <a:lstStyle/>
            <a:p>
              <a:pPr algn="ctr" eaLnBrk="0" hangingPunct="0">
                <a:lnSpc>
                  <a:spcPct val="90000"/>
                </a:lnSpc>
              </a:pPr>
              <a:endParaRPr lang="en-US"/>
            </a:p>
          </p:txBody>
        </p:sp>
        <p:sp>
          <p:nvSpPr>
            <p:cNvPr id="17461" name="Rectangle 36"/>
            <p:cNvSpPr>
              <a:spLocks noChangeArrowheads="1"/>
            </p:cNvSpPr>
            <p:nvPr/>
          </p:nvSpPr>
          <p:spPr bwMode="auto">
            <a:xfrm rot="10800000" flipH="1">
              <a:off x="2194" y="1060"/>
              <a:ext cx="79" cy="1221"/>
            </a:xfrm>
            <a:prstGeom prst="rect">
              <a:avLst/>
            </a:prstGeom>
            <a:gradFill rotWithShape="1">
              <a:gsLst>
                <a:gs pos="0">
                  <a:schemeClr val="bg1">
                    <a:alpha val="0"/>
                  </a:schemeClr>
                </a:gs>
                <a:gs pos="100000">
                  <a:schemeClr val="tx1">
                    <a:alpha val="45000"/>
                  </a:schemeClr>
                </a:gs>
              </a:gsLst>
              <a:lin ang="0" scaled="1"/>
            </a:gradFill>
            <a:ln w="9525" algn="ctr">
              <a:noFill/>
              <a:miter lim="800000"/>
              <a:headEnd/>
              <a:tailEnd/>
            </a:ln>
          </p:spPr>
          <p:txBody>
            <a:bodyPr wrap="none" lIns="73025" tIns="36511" rIns="73025" bIns="36511" anchor="ctr"/>
            <a:lstStyle/>
            <a:p>
              <a:pPr algn="ctr" eaLnBrk="0" hangingPunct="0">
                <a:lnSpc>
                  <a:spcPct val="90000"/>
                </a:lnSpc>
              </a:pPr>
              <a:endParaRPr lang="en-US"/>
            </a:p>
          </p:txBody>
        </p:sp>
      </p:grpSp>
      <p:sp>
        <p:nvSpPr>
          <p:cNvPr id="2" name="Text Box 19"/>
          <p:cNvSpPr txBox="1">
            <a:spLocks noChangeArrowheads="1"/>
          </p:cNvSpPr>
          <p:nvPr/>
        </p:nvSpPr>
        <p:spPr bwMode="auto">
          <a:xfrm>
            <a:off x="533400" y="2416175"/>
            <a:ext cx="2573338" cy="1493838"/>
          </a:xfrm>
          <a:prstGeom prst="rect">
            <a:avLst/>
          </a:prstGeom>
          <a:noFill/>
          <a:ln w="9525" algn="ctr">
            <a:noFill/>
            <a:miter lim="800000"/>
            <a:headEnd/>
            <a:tailEnd/>
          </a:ln>
        </p:spPr>
        <p:txBody>
          <a:bodyPr lIns="0" tIns="0" rIns="0" bIns="0"/>
          <a:lstStyle/>
          <a:p>
            <a:pPr marL="171450" indent="-171450" defTabSz="814388" eaLnBrk="0" hangingPunct="0">
              <a:lnSpc>
                <a:spcPct val="95000"/>
              </a:lnSpc>
              <a:spcBef>
                <a:spcPct val="50000"/>
              </a:spcBef>
              <a:buClr>
                <a:schemeClr val="bg1"/>
              </a:buClr>
              <a:buSzPct val="100000"/>
              <a:buFont typeface="Wingdings" pitchFamily="2" charset="2"/>
              <a:buChar char="§"/>
              <a:tabLst>
                <a:tab pos="514350" algn="l"/>
              </a:tabLst>
            </a:pPr>
            <a:r>
              <a:rPr lang="en-US" sz="1400">
                <a:solidFill>
                  <a:schemeClr val="bg1"/>
                </a:solidFill>
              </a:rPr>
              <a:t>Networking based on application</a:t>
            </a:r>
          </a:p>
          <a:p>
            <a:pPr marL="171450" indent="-171450" defTabSz="814388" eaLnBrk="0" hangingPunct="0">
              <a:lnSpc>
                <a:spcPct val="95000"/>
              </a:lnSpc>
              <a:spcBef>
                <a:spcPct val="50000"/>
              </a:spcBef>
              <a:buClr>
                <a:schemeClr val="bg1"/>
              </a:buClr>
              <a:buSzPct val="100000"/>
              <a:buFont typeface="Wingdings" pitchFamily="2" charset="2"/>
              <a:buChar char="§"/>
              <a:tabLst>
                <a:tab pos="514350" algn="l"/>
              </a:tabLst>
            </a:pPr>
            <a:r>
              <a:rPr lang="en-US" sz="1400">
                <a:solidFill>
                  <a:schemeClr val="bg1"/>
                </a:solidFill>
              </a:rPr>
              <a:t>Spiral approach, concepts build in context of network environments</a:t>
            </a:r>
          </a:p>
          <a:p>
            <a:pPr marL="171450" indent="-171450" defTabSz="814388" eaLnBrk="0" hangingPunct="0">
              <a:lnSpc>
                <a:spcPct val="95000"/>
              </a:lnSpc>
              <a:spcBef>
                <a:spcPct val="50000"/>
              </a:spcBef>
              <a:buClr>
                <a:schemeClr val="bg1"/>
              </a:buClr>
              <a:buSzPct val="100000"/>
              <a:buFont typeface="Wingdings" pitchFamily="2" charset="2"/>
              <a:buChar char="§"/>
              <a:tabLst>
                <a:tab pos="514350" algn="l"/>
              </a:tabLst>
            </a:pPr>
            <a:r>
              <a:rPr lang="en-US" sz="1400">
                <a:solidFill>
                  <a:schemeClr val="bg1"/>
                </a:solidFill>
              </a:rPr>
              <a:t>General theory and</a:t>
            </a:r>
            <a:br>
              <a:rPr lang="en-US" sz="1400">
                <a:solidFill>
                  <a:schemeClr val="bg1"/>
                </a:solidFill>
              </a:rPr>
            </a:br>
            <a:r>
              <a:rPr lang="en-US" sz="1400">
                <a:solidFill>
                  <a:schemeClr val="bg1"/>
                </a:solidFill>
              </a:rPr>
              <a:t>career exploration</a:t>
            </a:r>
          </a:p>
        </p:txBody>
      </p:sp>
      <p:grpSp>
        <p:nvGrpSpPr>
          <p:cNvPr id="17419" name="Group 260"/>
          <p:cNvGrpSpPr>
            <a:grpSpLocks/>
          </p:cNvGrpSpPr>
          <p:nvPr/>
        </p:nvGrpSpPr>
        <p:grpSpPr bwMode="auto">
          <a:xfrm>
            <a:off x="2932113" y="4489450"/>
            <a:ext cx="3244850" cy="1104900"/>
            <a:chOff x="1847" y="2672"/>
            <a:chExt cx="2044" cy="966"/>
          </a:xfrm>
        </p:grpSpPr>
        <p:sp>
          <p:nvSpPr>
            <p:cNvPr id="17457" name="Oval 228"/>
            <p:cNvSpPr>
              <a:spLocks noChangeArrowheads="1"/>
            </p:cNvSpPr>
            <p:nvPr/>
          </p:nvSpPr>
          <p:spPr bwMode="auto">
            <a:xfrm>
              <a:off x="2736" y="3485"/>
              <a:ext cx="266" cy="153"/>
            </a:xfrm>
            <a:prstGeom prst="ellipse">
              <a:avLst/>
            </a:prstGeom>
            <a:gradFill rotWithShape="1">
              <a:gsLst>
                <a:gs pos="0">
                  <a:schemeClr val="tx1">
                    <a:alpha val="54999"/>
                  </a:schemeClr>
                </a:gs>
                <a:gs pos="100000">
                  <a:schemeClr val="bg1">
                    <a:alpha val="0"/>
                  </a:schemeClr>
                </a:gs>
              </a:gsLst>
              <a:path path="shape">
                <a:fillToRect l="50000" t="50000" r="50000" b="50000"/>
              </a:path>
            </a:gradFill>
            <a:ln w="9525" algn="ctr">
              <a:noFill/>
              <a:round/>
              <a:headEnd/>
              <a:tailEnd/>
            </a:ln>
          </p:spPr>
          <p:txBody>
            <a:bodyPr wrap="none" lIns="73025" tIns="36511" rIns="73025" bIns="36511" anchor="ctr"/>
            <a:lstStyle/>
            <a:p>
              <a:pPr algn="ctr" eaLnBrk="0" hangingPunct="0">
                <a:lnSpc>
                  <a:spcPct val="90000"/>
                </a:lnSpc>
              </a:pPr>
              <a:endParaRPr lang="en-US"/>
            </a:p>
          </p:txBody>
        </p:sp>
        <p:sp>
          <p:nvSpPr>
            <p:cNvPr id="17458" name="AutoShape 229"/>
            <p:cNvSpPr>
              <a:spLocks noChangeArrowheads="1"/>
            </p:cNvSpPr>
            <p:nvPr/>
          </p:nvSpPr>
          <p:spPr bwMode="auto">
            <a:xfrm rot="10800000">
              <a:off x="1847" y="2672"/>
              <a:ext cx="2044" cy="938"/>
            </a:xfrm>
            <a:prstGeom prst="upArrow">
              <a:avLst>
                <a:gd name="adj1" fmla="val 75250"/>
                <a:gd name="adj2" fmla="val 58847"/>
              </a:avLst>
            </a:prstGeom>
            <a:gradFill rotWithShape="1">
              <a:gsLst>
                <a:gs pos="0">
                  <a:srgbClr val="F0C566"/>
                </a:gs>
                <a:gs pos="100000">
                  <a:srgbClr val="D28700"/>
                </a:gs>
              </a:gsLst>
              <a:lin ang="5400000" scaled="1"/>
            </a:gradFill>
            <a:ln w="9525" algn="ctr">
              <a:noFill/>
              <a:miter lim="800000"/>
              <a:headEnd/>
              <a:tailEnd/>
            </a:ln>
          </p:spPr>
          <p:txBody>
            <a:bodyPr rot="10800000" wrap="none" lIns="73025" tIns="36511" rIns="73025" bIns="36511" anchor="ctr"/>
            <a:lstStyle/>
            <a:p>
              <a:pPr algn="ctr" eaLnBrk="0" hangingPunct="0">
                <a:lnSpc>
                  <a:spcPct val="90000"/>
                </a:lnSpc>
              </a:pPr>
              <a:endParaRPr lang="en-US"/>
            </a:p>
          </p:txBody>
        </p:sp>
      </p:grpSp>
      <p:sp>
        <p:nvSpPr>
          <p:cNvPr id="33842" name="Text Box 16"/>
          <p:cNvSpPr txBox="1">
            <a:spLocks noChangeArrowheads="1"/>
          </p:cNvSpPr>
          <p:nvPr/>
        </p:nvSpPr>
        <p:spPr bwMode="auto">
          <a:xfrm>
            <a:off x="3035300" y="4727575"/>
            <a:ext cx="3028950" cy="523875"/>
          </a:xfrm>
          <a:prstGeom prst="rect">
            <a:avLst/>
          </a:prstGeom>
          <a:noFill/>
          <a:ln w="9525" algn="ctr">
            <a:noFill/>
            <a:miter lim="800000"/>
            <a:headEnd/>
            <a:tailEnd/>
          </a:ln>
        </p:spPr>
        <p:txBody>
          <a:bodyPr lIns="82124" tIns="41061" rIns="82124" bIns="41061">
            <a:spAutoFit/>
          </a:bodyPr>
          <a:lstStyle/>
          <a:p>
            <a:pPr algn="ctr" defTabSz="814388" eaLnBrk="0" hangingPunct="0">
              <a:lnSpc>
                <a:spcPct val="90000"/>
              </a:lnSpc>
              <a:spcBef>
                <a:spcPct val="20000"/>
              </a:spcBef>
            </a:pPr>
            <a:r>
              <a:rPr lang="en-US" sz="1600" b="1">
                <a:solidFill>
                  <a:schemeClr val="bg1"/>
                </a:solidFill>
              </a:rPr>
              <a:t>Core Skills for</a:t>
            </a:r>
            <a:br>
              <a:rPr lang="en-US" sz="1600" b="1">
                <a:solidFill>
                  <a:schemeClr val="bg1"/>
                </a:solidFill>
              </a:rPr>
            </a:br>
            <a:r>
              <a:rPr lang="en-US" sz="1600" b="1">
                <a:solidFill>
                  <a:schemeClr val="bg1"/>
                </a:solidFill>
              </a:rPr>
              <a:t>CCNA Certification</a:t>
            </a:r>
          </a:p>
        </p:txBody>
      </p:sp>
      <p:grpSp>
        <p:nvGrpSpPr>
          <p:cNvPr id="10" name="Group 258"/>
          <p:cNvGrpSpPr>
            <a:grpSpLocks/>
          </p:cNvGrpSpPr>
          <p:nvPr/>
        </p:nvGrpSpPr>
        <p:grpSpPr bwMode="auto">
          <a:xfrm>
            <a:off x="1927225" y="5534025"/>
            <a:ext cx="5286375" cy="790575"/>
            <a:chOff x="1214" y="3795"/>
            <a:chExt cx="3330" cy="498"/>
          </a:xfrm>
        </p:grpSpPr>
        <p:sp>
          <p:nvSpPr>
            <p:cNvPr id="17452" name="Text Box 18"/>
            <p:cNvSpPr txBox="1">
              <a:spLocks noChangeArrowheads="1"/>
            </p:cNvSpPr>
            <p:nvPr/>
          </p:nvSpPr>
          <p:spPr bwMode="auto">
            <a:xfrm>
              <a:off x="1731" y="3795"/>
              <a:ext cx="2272" cy="179"/>
            </a:xfrm>
            <a:prstGeom prst="rect">
              <a:avLst/>
            </a:prstGeom>
            <a:noFill/>
            <a:ln w="9525" algn="ctr">
              <a:noFill/>
              <a:miter lim="800000"/>
              <a:headEnd/>
              <a:tailEnd/>
            </a:ln>
          </p:spPr>
          <p:txBody>
            <a:bodyPr lIns="82124" tIns="41061" rIns="82124" bIns="41061">
              <a:spAutoFit/>
            </a:bodyPr>
            <a:lstStyle/>
            <a:p>
              <a:pPr marL="171450" indent="-171450" algn="ctr" defTabSz="814388" eaLnBrk="0" hangingPunct="0">
                <a:lnSpc>
                  <a:spcPct val="95000"/>
                </a:lnSpc>
                <a:spcBef>
                  <a:spcPct val="50000"/>
                </a:spcBef>
                <a:buClr>
                  <a:schemeClr val="tx2"/>
                </a:buClr>
                <a:buSzPct val="100000"/>
                <a:buFont typeface="Wingdings" pitchFamily="2" charset="2"/>
                <a:buNone/>
              </a:pPr>
              <a:r>
                <a:rPr lang="en-US" sz="1400"/>
                <a:t>Skills for Entry-level Careers Such as:</a:t>
              </a:r>
            </a:p>
          </p:txBody>
        </p:sp>
        <p:grpSp>
          <p:nvGrpSpPr>
            <p:cNvPr id="17453" name="Group 257"/>
            <p:cNvGrpSpPr>
              <a:grpSpLocks/>
            </p:cNvGrpSpPr>
            <p:nvPr/>
          </p:nvGrpSpPr>
          <p:grpSpPr bwMode="auto">
            <a:xfrm>
              <a:off x="1214" y="3988"/>
              <a:ext cx="3330" cy="305"/>
              <a:chOff x="1244" y="3988"/>
              <a:chExt cx="3330" cy="305"/>
            </a:xfrm>
          </p:grpSpPr>
          <p:sp>
            <p:nvSpPr>
              <p:cNvPr id="17454" name="Text Box 18"/>
              <p:cNvSpPr txBox="1">
                <a:spLocks noChangeArrowheads="1"/>
              </p:cNvSpPr>
              <p:nvPr/>
            </p:nvSpPr>
            <p:spPr bwMode="auto">
              <a:xfrm>
                <a:off x="1244" y="3988"/>
                <a:ext cx="1361" cy="305"/>
              </a:xfrm>
              <a:prstGeom prst="rect">
                <a:avLst/>
              </a:prstGeom>
              <a:noFill/>
              <a:ln w="9525" algn="ctr">
                <a:noFill/>
                <a:miter lim="800000"/>
                <a:headEnd/>
                <a:tailEnd/>
              </a:ln>
            </p:spPr>
            <p:txBody>
              <a:bodyPr lIns="82124" tIns="41061" rIns="82124" bIns="41061">
                <a:spAutoFit/>
              </a:bodyPr>
              <a:lstStyle/>
              <a:p>
                <a:pPr marL="171450" indent="-171450" defTabSz="814388" eaLnBrk="0" hangingPunct="0">
                  <a:lnSpc>
                    <a:spcPct val="95000"/>
                  </a:lnSpc>
                  <a:spcBef>
                    <a:spcPct val="30000"/>
                  </a:spcBef>
                  <a:buClr>
                    <a:schemeClr val="tx2"/>
                  </a:buClr>
                  <a:buSzPct val="100000"/>
                  <a:buFont typeface="Wingdings" pitchFamily="2" charset="2"/>
                  <a:buChar char="§"/>
                </a:pPr>
                <a:r>
                  <a:rPr lang="en-US" sz="1200"/>
                  <a:t>Help desk technician </a:t>
                </a:r>
              </a:p>
              <a:p>
                <a:pPr marL="171450" indent="-171450" defTabSz="814388" eaLnBrk="0" hangingPunct="0">
                  <a:lnSpc>
                    <a:spcPct val="95000"/>
                  </a:lnSpc>
                  <a:spcBef>
                    <a:spcPct val="30000"/>
                  </a:spcBef>
                  <a:buClr>
                    <a:schemeClr val="tx2"/>
                  </a:buClr>
                  <a:buSzPct val="100000"/>
                  <a:buFont typeface="Wingdings" pitchFamily="2" charset="2"/>
                  <a:buChar char="§"/>
                </a:pPr>
                <a:r>
                  <a:rPr lang="en-US" sz="1200"/>
                  <a:t>Network technician</a:t>
                </a:r>
                <a:endParaRPr lang="en-US" sz="1400"/>
              </a:p>
            </p:txBody>
          </p:sp>
          <p:sp>
            <p:nvSpPr>
              <p:cNvPr id="17455" name="Text Box 18"/>
              <p:cNvSpPr txBox="1">
                <a:spLocks noChangeArrowheads="1"/>
              </p:cNvSpPr>
              <p:nvPr/>
            </p:nvSpPr>
            <p:spPr bwMode="auto">
              <a:xfrm>
                <a:off x="2396" y="3988"/>
                <a:ext cx="1361" cy="305"/>
              </a:xfrm>
              <a:prstGeom prst="rect">
                <a:avLst/>
              </a:prstGeom>
              <a:noFill/>
              <a:ln w="9525" algn="ctr">
                <a:noFill/>
                <a:miter lim="800000"/>
                <a:headEnd/>
                <a:tailEnd/>
              </a:ln>
            </p:spPr>
            <p:txBody>
              <a:bodyPr lIns="82124" tIns="41061" rIns="82124" bIns="41061">
                <a:spAutoFit/>
              </a:bodyPr>
              <a:lstStyle/>
              <a:p>
                <a:pPr marL="171450" indent="-171450" defTabSz="814388" eaLnBrk="0" hangingPunct="0">
                  <a:lnSpc>
                    <a:spcPct val="95000"/>
                  </a:lnSpc>
                  <a:spcBef>
                    <a:spcPct val="30000"/>
                  </a:spcBef>
                  <a:buClr>
                    <a:schemeClr val="tx2"/>
                  </a:buClr>
                  <a:buSzPct val="100000"/>
                  <a:buFont typeface="Wingdings" pitchFamily="2" charset="2"/>
                  <a:buChar char="§"/>
                </a:pPr>
                <a:r>
                  <a:rPr lang="en-US" sz="1200"/>
                  <a:t>Network installer</a:t>
                </a:r>
              </a:p>
              <a:p>
                <a:pPr marL="171450" indent="-171450" defTabSz="814388" eaLnBrk="0" hangingPunct="0">
                  <a:lnSpc>
                    <a:spcPct val="95000"/>
                  </a:lnSpc>
                  <a:spcBef>
                    <a:spcPct val="30000"/>
                  </a:spcBef>
                  <a:buClr>
                    <a:schemeClr val="tx2"/>
                  </a:buClr>
                  <a:buSzPct val="100000"/>
                  <a:buFont typeface="Wingdings" pitchFamily="2" charset="2"/>
                  <a:buChar char="§"/>
                </a:pPr>
                <a:r>
                  <a:rPr lang="en-US" sz="1200"/>
                  <a:t>Network administrator</a:t>
                </a:r>
              </a:p>
            </p:txBody>
          </p:sp>
          <p:sp>
            <p:nvSpPr>
              <p:cNvPr id="17456" name="Text Box 18"/>
              <p:cNvSpPr txBox="1">
                <a:spLocks noChangeArrowheads="1"/>
              </p:cNvSpPr>
              <p:nvPr/>
            </p:nvSpPr>
            <p:spPr bwMode="auto">
              <a:xfrm>
                <a:off x="3554" y="3988"/>
                <a:ext cx="1020" cy="161"/>
              </a:xfrm>
              <a:prstGeom prst="rect">
                <a:avLst/>
              </a:prstGeom>
              <a:noFill/>
              <a:ln w="9525" algn="ctr">
                <a:noFill/>
                <a:miter lim="800000"/>
                <a:headEnd/>
                <a:tailEnd/>
              </a:ln>
            </p:spPr>
            <p:txBody>
              <a:bodyPr lIns="82124" tIns="41061" rIns="82124" bIns="41061">
                <a:spAutoFit/>
              </a:bodyPr>
              <a:lstStyle/>
              <a:p>
                <a:pPr marL="171450" indent="-171450" defTabSz="814388" eaLnBrk="0" hangingPunct="0">
                  <a:lnSpc>
                    <a:spcPct val="95000"/>
                  </a:lnSpc>
                  <a:spcBef>
                    <a:spcPct val="50000"/>
                  </a:spcBef>
                  <a:buClr>
                    <a:schemeClr val="tx2"/>
                  </a:buClr>
                  <a:buSzPct val="100000"/>
                  <a:buFont typeface="Wingdings" pitchFamily="2" charset="2"/>
                  <a:buChar char="§"/>
                </a:pPr>
                <a:r>
                  <a:rPr lang="en-US" sz="1200"/>
                  <a:t>Network engineer</a:t>
                </a:r>
                <a:endParaRPr lang="en-US" sz="1400"/>
              </a:p>
            </p:txBody>
          </p:sp>
        </p:grpSp>
      </p:grpSp>
      <p:grpSp>
        <p:nvGrpSpPr>
          <p:cNvPr id="12" name="Group 22"/>
          <p:cNvGrpSpPr>
            <a:grpSpLocks/>
          </p:cNvGrpSpPr>
          <p:nvPr/>
        </p:nvGrpSpPr>
        <p:grpSpPr bwMode="auto">
          <a:xfrm>
            <a:off x="2941638" y="4138613"/>
            <a:ext cx="3198812" cy="685800"/>
            <a:chOff x="1861" y="2229"/>
            <a:chExt cx="2015" cy="432"/>
          </a:xfrm>
        </p:grpSpPr>
        <p:pic>
          <p:nvPicPr>
            <p:cNvPr id="17450" name="Picture 23"/>
            <p:cNvPicPr>
              <a:picLocks noChangeAspect="1" noChangeArrowheads="1"/>
            </p:cNvPicPr>
            <p:nvPr/>
          </p:nvPicPr>
          <p:blipFill>
            <a:blip r:embed="rId3" cstate="screen"/>
            <a:srcRect/>
            <a:stretch>
              <a:fillRect/>
            </a:stretch>
          </p:blipFill>
          <p:spPr bwMode="auto">
            <a:xfrm>
              <a:off x="1861" y="2257"/>
              <a:ext cx="2015" cy="404"/>
            </a:xfrm>
            <a:prstGeom prst="rect">
              <a:avLst/>
            </a:prstGeom>
            <a:noFill/>
            <a:ln w="9525" algn="ctr">
              <a:noFill/>
              <a:miter lim="800000"/>
              <a:headEnd/>
              <a:tailEnd/>
            </a:ln>
          </p:spPr>
        </p:pic>
        <p:sp>
          <p:nvSpPr>
            <p:cNvPr id="17451" name="Oval 24"/>
            <p:cNvSpPr>
              <a:spLocks noChangeArrowheads="1"/>
            </p:cNvSpPr>
            <p:nvPr/>
          </p:nvSpPr>
          <p:spPr bwMode="auto">
            <a:xfrm>
              <a:off x="1985" y="2229"/>
              <a:ext cx="1772" cy="386"/>
            </a:xfrm>
            <a:prstGeom prst="ellipse">
              <a:avLst/>
            </a:prstGeom>
            <a:solidFill>
              <a:schemeClr val="bg1"/>
            </a:solidFill>
            <a:ln w="9525" algn="ctr">
              <a:noFill/>
              <a:round/>
              <a:headEnd/>
              <a:tailEnd/>
            </a:ln>
          </p:spPr>
          <p:txBody>
            <a:bodyPr lIns="82124" tIns="41061" rIns="82124" bIns="41061" anchor="ctr">
              <a:spAutoFit/>
            </a:bodyPr>
            <a:lstStyle/>
            <a:p>
              <a:pPr algn="ctr" eaLnBrk="0" hangingPunct="0">
                <a:lnSpc>
                  <a:spcPct val="90000"/>
                </a:lnSpc>
              </a:pPr>
              <a:endParaRPr lang="en-US"/>
            </a:p>
          </p:txBody>
        </p:sp>
      </p:grpSp>
      <p:grpSp>
        <p:nvGrpSpPr>
          <p:cNvPr id="13" name="Group 39"/>
          <p:cNvGrpSpPr>
            <a:grpSpLocks/>
          </p:cNvGrpSpPr>
          <p:nvPr/>
        </p:nvGrpSpPr>
        <p:grpSpPr bwMode="auto">
          <a:xfrm>
            <a:off x="3519488" y="2036763"/>
            <a:ext cx="2095500" cy="2468562"/>
            <a:chOff x="2217" y="905"/>
            <a:chExt cx="1320" cy="1555"/>
          </a:xfrm>
        </p:grpSpPr>
        <p:pic>
          <p:nvPicPr>
            <p:cNvPr id="17441" name="Picture 40"/>
            <p:cNvPicPr>
              <a:picLocks noChangeAspect="1" noChangeArrowheads="1"/>
            </p:cNvPicPr>
            <p:nvPr/>
          </p:nvPicPr>
          <p:blipFill>
            <a:blip r:embed="rId3" cstate="screen"/>
            <a:srcRect/>
            <a:stretch>
              <a:fillRect/>
            </a:stretch>
          </p:blipFill>
          <p:spPr bwMode="auto">
            <a:xfrm>
              <a:off x="2217" y="2157"/>
              <a:ext cx="1320" cy="303"/>
            </a:xfrm>
            <a:prstGeom prst="rect">
              <a:avLst/>
            </a:prstGeom>
            <a:noFill/>
            <a:ln w="9525" algn="ctr">
              <a:noFill/>
              <a:miter lim="800000"/>
              <a:headEnd/>
              <a:tailEnd/>
            </a:ln>
          </p:spPr>
        </p:pic>
        <p:grpSp>
          <p:nvGrpSpPr>
            <p:cNvPr id="17442" name="Group 41"/>
            <p:cNvGrpSpPr>
              <a:grpSpLocks/>
            </p:cNvGrpSpPr>
            <p:nvPr/>
          </p:nvGrpSpPr>
          <p:grpSpPr bwMode="auto">
            <a:xfrm>
              <a:off x="2267" y="905"/>
              <a:ext cx="1209" cy="1515"/>
              <a:chOff x="2267" y="905"/>
              <a:chExt cx="1209" cy="1515"/>
            </a:xfrm>
          </p:grpSpPr>
          <p:grpSp>
            <p:nvGrpSpPr>
              <p:cNvPr id="17443" name="Group 42"/>
              <p:cNvGrpSpPr>
                <a:grpSpLocks/>
              </p:cNvGrpSpPr>
              <p:nvPr/>
            </p:nvGrpSpPr>
            <p:grpSpPr bwMode="auto">
              <a:xfrm>
                <a:off x="2267" y="905"/>
                <a:ext cx="606" cy="1515"/>
                <a:chOff x="1625" y="1359"/>
                <a:chExt cx="591" cy="1509"/>
              </a:xfrm>
            </p:grpSpPr>
            <p:sp>
              <p:nvSpPr>
                <p:cNvPr id="17448" name="Freeform 43"/>
                <p:cNvSpPr>
                  <a:spLocks/>
                </p:cNvSpPr>
                <p:nvPr/>
              </p:nvSpPr>
              <p:spPr bwMode="auto">
                <a:xfrm>
                  <a:off x="1625" y="1359"/>
                  <a:ext cx="591" cy="271"/>
                </a:xfrm>
                <a:custGeom>
                  <a:avLst/>
                  <a:gdLst>
                    <a:gd name="T0" fmla="*/ 1362778 w 250"/>
                    <a:gd name="T1" fmla="*/ 0 h 115"/>
                    <a:gd name="T2" fmla="*/ 11517 w 250"/>
                    <a:gd name="T3" fmla="*/ 300695 h 115"/>
                    <a:gd name="T4" fmla="*/ 1347041 w 250"/>
                    <a:gd name="T5" fmla="*/ 607752 h 115"/>
                    <a:gd name="T6" fmla="*/ 1362778 w 250"/>
                    <a:gd name="T7" fmla="*/ 607752 h 115"/>
                    <a:gd name="T8" fmla="*/ 1362778 w 250"/>
                    <a:gd name="T9" fmla="*/ 0 h 115"/>
                    <a:gd name="T10" fmla="*/ 0 60000 65536"/>
                    <a:gd name="T11" fmla="*/ 0 60000 65536"/>
                    <a:gd name="T12" fmla="*/ 0 60000 65536"/>
                    <a:gd name="T13" fmla="*/ 0 60000 65536"/>
                    <a:gd name="T14" fmla="*/ 0 60000 65536"/>
                    <a:gd name="T15" fmla="*/ 0 w 250"/>
                    <a:gd name="T16" fmla="*/ 0 h 115"/>
                    <a:gd name="T17" fmla="*/ 250 w 250"/>
                    <a:gd name="T18" fmla="*/ 115 h 115"/>
                  </a:gdLst>
                  <a:ahLst/>
                  <a:cxnLst>
                    <a:cxn ang="T10">
                      <a:pos x="T0" y="T1"/>
                    </a:cxn>
                    <a:cxn ang="T11">
                      <a:pos x="T2" y="T3"/>
                    </a:cxn>
                    <a:cxn ang="T12">
                      <a:pos x="T4" y="T5"/>
                    </a:cxn>
                    <a:cxn ang="T13">
                      <a:pos x="T6" y="T7"/>
                    </a:cxn>
                    <a:cxn ang="T14">
                      <a:pos x="T8" y="T9"/>
                    </a:cxn>
                  </a:cxnLst>
                  <a:rect l="T15" t="T16" r="T17" b="T18"/>
                  <a:pathLst>
                    <a:path w="250" h="115">
                      <a:moveTo>
                        <a:pt x="250" y="0"/>
                      </a:moveTo>
                      <a:cubicBezTo>
                        <a:pt x="115" y="0"/>
                        <a:pt x="5" y="25"/>
                        <a:pt x="2" y="57"/>
                      </a:cubicBezTo>
                      <a:cubicBezTo>
                        <a:pt x="0" y="88"/>
                        <a:pt x="110" y="115"/>
                        <a:pt x="247" y="115"/>
                      </a:cubicBezTo>
                      <a:cubicBezTo>
                        <a:pt x="248" y="115"/>
                        <a:pt x="249" y="115"/>
                        <a:pt x="250" y="115"/>
                      </a:cubicBezTo>
                      <a:lnTo>
                        <a:pt x="250" y="0"/>
                      </a:lnTo>
                      <a:close/>
                    </a:path>
                  </a:pathLst>
                </a:custGeom>
                <a:gradFill rotWithShape="1">
                  <a:gsLst>
                    <a:gs pos="0">
                      <a:srgbClr val="5F5F65"/>
                    </a:gs>
                    <a:gs pos="100000">
                      <a:srgbClr val="C0C0C4">
                        <a:alpha val="75000"/>
                      </a:srgbClr>
                    </a:gs>
                  </a:gsLst>
                  <a:lin ang="2700000" scaled="1"/>
                </a:gradFill>
                <a:ln w="9525">
                  <a:noFill/>
                  <a:round/>
                  <a:headEnd/>
                  <a:tailEnd/>
                </a:ln>
              </p:spPr>
              <p:txBody>
                <a:bodyPr wrap="none" lIns="73025" tIns="36511" rIns="73025" bIns="36511" anchor="ctr"/>
                <a:lstStyle/>
                <a:p>
                  <a:pPr algn="ctr" eaLnBrk="0" hangingPunct="0">
                    <a:lnSpc>
                      <a:spcPct val="90000"/>
                    </a:lnSpc>
                  </a:pPr>
                  <a:endParaRPr lang="en-US"/>
                </a:p>
              </p:txBody>
            </p:sp>
            <p:sp>
              <p:nvSpPr>
                <p:cNvPr id="17449" name="Freeform 44"/>
                <p:cNvSpPr>
                  <a:spLocks/>
                </p:cNvSpPr>
                <p:nvPr/>
              </p:nvSpPr>
              <p:spPr bwMode="auto">
                <a:xfrm>
                  <a:off x="1630" y="1491"/>
                  <a:ext cx="586" cy="1377"/>
                </a:xfrm>
                <a:custGeom>
                  <a:avLst/>
                  <a:gdLst>
                    <a:gd name="T0" fmla="*/ 1346132 w 248"/>
                    <a:gd name="T1" fmla="*/ 313743 h 583"/>
                    <a:gd name="T2" fmla="*/ 1334126 w 248"/>
                    <a:gd name="T3" fmla="*/ 313743 h 583"/>
                    <a:gd name="T4" fmla="*/ 4868 w 248"/>
                    <a:gd name="T5" fmla="*/ 0 h 583"/>
                    <a:gd name="T6" fmla="*/ 0 w 248"/>
                    <a:gd name="T7" fmla="*/ 0 h 583"/>
                    <a:gd name="T8" fmla="*/ 0 w 248"/>
                    <a:gd name="T9" fmla="*/ 2841774 h 583"/>
                    <a:gd name="T10" fmla="*/ 0 w 248"/>
                    <a:gd name="T11" fmla="*/ 2841774 h 583"/>
                    <a:gd name="T12" fmla="*/ 1329202 w 248"/>
                    <a:gd name="T13" fmla="*/ 3149744 h 583"/>
                    <a:gd name="T14" fmla="*/ 1346132 w 248"/>
                    <a:gd name="T15" fmla="*/ 3149744 h 583"/>
                    <a:gd name="T16" fmla="*/ 1346132 w 248"/>
                    <a:gd name="T17" fmla="*/ 313743 h 58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48"/>
                    <a:gd name="T28" fmla="*/ 0 h 583"/>
                    <a:gd name="T29" fmla="*/ 248 w 248"/>
                    <a:gd name="T30" fmla="*/ 583 h 58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48" h="583">
                      <a:moveTo>
                        <a:pt x="248" y="58"/>
                      </a:moveTo>
                      <a:cubicBezTo>
                        <a:pt x="247" y="58"/>
                        <a:pt x="247" y="58"/>
                        <a:pt x="246" y="58"/>
                      </a:cubicBezTo>
                      <a:cubicBezTo>
                        <a:pt x="109" y="57"/>
                        <a:pt x="0" y="31"/>
                        <a:pt x="1" y="0"/>
                      </a:cubicBezTo>
                      <a:cubicBezTo>
                        <a:pt x="0" y="0"/>
                        <a:pt x="0" y="0"/>
                        <a:pt x="0" y="0"/>
                      </a:cubicBezTo>
                      <a:cubicBezTo>
                        <a:pt x="0" y="526"/>
                        <a:pt x="0" y="526"/>
                        <a:pt x="0" y="526"/>
                      </a:cubicBezTo>
                      <a:cubicBezTo>
                        <a:pt x="0" y="526"/>
                        <a:pt x="0" y="526"/>
                        <a:pt x="0" y="526"/>
                      </a:cubicBezTo>
                      <a:cubicBezTo>
                        <a:pt x="2" y="557"/>
                        <a:pt x="110" y="583"/>
                        <a:pt x="245" y="583"/>
                      </a:cubicBezTo>
                      <a:cubicBezTo>
                        <a:pt x="246" y="583"/>
                        <a:pt x="247" y="583"/>
                        <a:pt x="248" y="583"/>
                      </a:cubicBezTo>
                      <a:lnTo>
                        <a:pt x="248" y="58"/>
                      </a:lnTo>
                      <a:close/>
                    </a:path>
                  </a:pathLst>
                </a:custGeom>
                <a:gradFill rotWithShape="1">
                  <a:gsLst>
                    <a:gs pos="0">
                      <a:srgbClr val="59595B"/>
                    </a:gs>
                    <a:gs pos="100000">
                      <a:srgbClr val="C0C0C4"/>
                    </a:gs>
                  </a:gsLst>
                  <a:lin ang="5400000" scaled="1"/>
                </a:gradFill>
                <a:ln w="9525">
                  <a:noFill/>
                  <a:round/>
                  <a:headEnd/>
                  <a:tailEnd/>
                </a:ln>
              </p:spPr>
              <p:txBody>
                <a:bodyPr wrap="none" lIns="73025" tIns="36511" rIns="73025" bIns="36511" anchor="ctr"/>
                <a:lstStyle/>
                <a:p>
                  <a:pPr algn="ctr" eaLnBrk="0" hangingPunct="0">
                    <a:lnSpc>
                      <a:spcPct val="90000"/>
                    </a:lnSpc>
                  </a:pPr>
                  <a:endParaRPr lang="en-US"/>
                </a:p>
              </p:txBody>
            </p:sp>
          </p:grpSp>
          <p:grpSp>
            <p:nvGrpSpPr>
              <p:cNvPr id="17444" name="Group 45"/>
              <p:cNvGrpSpPr>
                <a:grpSpLocks/>
              </p:cNvGrpSpPr>
              <p:nvPr/>
            </p:nvGrpSpPr>
            <p:grpSpPr bwMode="auto">
              <a:xfrm flipH="1">
                <a:off x="2870" y="905"/>
                <a:ext cx="606" cy="1515"/>
                <a:chOff x="1625" y="1359"/>
                <a:chExt cx="591" cy="1509"/>
              </a:xfrm>
            </p:grpSpPr>
            <p:sp>
              <p:nvSpPr>
                <p:cNvPr id="17446" name="Freeform 46"/>
                <p:cNvSpPr>
                  <a:spLocks/>
                </p:cNvSpPr>
                <p:nvPr/>
              </p:nvSpPr>
              <p:spPr bwMode="auto">
                <a:xfrm>
                  <a:off x="1625" y="1359"/>
                  <a:ext cx="591" cy="271"/>
                </a:xfrm>
                <a:custGeom>
                  <a:avLst/>
                  <a:gdLst>
                    <a:gd name="T0" fmla="*/ 1362778 w 250"/>
                    <a:gd name="T1" fmla="*/ 0 h 115"/>
                    <a:gd name="T2" fmla="*/ 11517 w 250"/>
                    <a:gd name="T3" fmla="*/ 300695 h 115"/>
                    <a:gd name="T4" fmla="*/ 1347041 w 250"/>
                    <a:gd name="T5" fmla="*/ 607752 h 115"/>
                    <a:gd name="T6" fmla="*/ 1362778 w 250"/>
                    <a:gd name="T7" fmla="*/ 607752 h 115"/>
                    <a:gd name="T8" fmla="*/ 1362778 w 250"/>
                    <a:gd name="T9" fmla="*/ 0 h 115"/>
                    <a:gd name="T10" fmla="*/ 0 60000 65536"/>
                    <a:gd name="T11" fmla="*/ 0 60000 65536"/>
                    <a:gd name="T12" fmla="*/ 0 60000 65536"/>
                    <a:gd name="T13" fmla="*/ 0 60000 65536"/>
                    <a:gd name="T14" fmla="*/ 0 60000 65536"/>
                    <a:gd name="T15" fmla="*/ 0 w 250"/>
                    <a:gd name="T16" fmla="*/ 0 h 115"/>
                    <a:gd name="T17" fmla="*/ 250 w 250"/>
                    <a:gd name="T18" fmla="*/ 115 h 115"/>
                  </a:gdLst>
                  <a:ahLst/>
                  <a:cxnLst>
                    <a:cxn ang="T10">
                      <a:pos x="T0" y="T1"/>
                    </a:cxn>
                    <a:cxn ang="T11">
                      <a:pos x="T2" y="T3"/>
                    </a:cxn>
                    <a:cxn ang="T12">
                      <a:pos x="T4" y="T5"/>
                    </a:cxn>
                    <a:cxn ang="T13">
                      <a:pos x="T6" y="T7"/>
                    </a:cxn>
                    <a:cxn ang="T14">
                      <a:pos x="T8" y="T9"/>
                    </a:cxn>
                  </a:cxnLst>
                  <a:rect l="T15" t="T16" r="T17" b="T18"/>
                  <a:pathLst>
                    <a:path w="250" h="115">
                      <a:moveTo>
                        <a:pt x="250" y="0"/>
                      </a:moveTo>
                      <a:cubicBezTo>
                        <a:pt x="115" y="0"/>
                        <a:pt x="5" y="25"/>
                        <a:pt x="2" y="57"/>
                      </a:cubicBezTo>
                      <a:cubicBezTo>
                        <a:pt x="0" y="88"/>
                        <a:pt x="110" y="115"/>
                        <a:pt x="247" y="115"/>
                      </a:cubicBezTo>
                      <a:cubicBezTo>
                        <a:pt x="248" y="115"/>
                        <a:pt x="249" y="115"/>
                        <a:pt x="250" y="115"/>
                      </a:cubicBezTo>
                      <a:lnTo>
                        <a:pt x="250" y="0"/>
                      </a:lnTo>
                      <a:close/>
                    </a:path>
                  </a:pathLst>
                </a:custGeom>
                <a:gradFill rotWithShape="1">
                  <a:gsLst>
                    <a:gs pos="0">
                      <a:srgbClr val="5F5F65"/>
                    </a:gs>
                    <a:gs pos="100000">
                      <a:srgbClr val="C0C0C4">
                        <a:alpha val="75000"/>
                      </a:srgbClr>
                    </a:gs>
                  </a:gsLst>
                  <a:lin ang="2700000" scaled="1"/>
                </a:gradFill>
                <a:ln w="9525">
                  <a:noFill/>
                  <a:round/>
                  <a:headEnd/>
                  <a:tailEnd/>
                </a:ln>
              </p:spPr>
              <p:txBody>
                <a:bodyPr wrap="none" lIns="73025" tIns="36511" rIns="73025" bIns="36511" anchor="ctr"/>
                <a:lstStyle/>
                <a:p>
                  <a:pPr algn="ctr" eaLnBrk="0" hangingPunct="0">
                    <a:lnSpc>
                      <a:spcPct val="90000"/>
                    </a:lnSpc>
                  </a:pPr>
                  <a:endParaRPr lang="en-US"/>
                </a:p>
              </p:txBody>
            </p:sp>
            <p:sp>
              <p:nvSpPr>
                <p:cNvPr id="17447" name="Freeform 47"/>
                <p:cNvSpPr>
                  <a:spLocks/>
                </p:cNvSpPr>
                <p:nvPr/>
              </p:nvSpPr>
              <p:spPr bwMode="auto">
                <a:xfrm>
                  <a:off x="1630" y="1491"/>
                  <a:ext cx="586" cy="1377"/>
                </a:xfrm>
                <a:custGeom>
                  <a:avLst/>
                  <a:gdLst>
                    <a:gd name="T0" fmla="*/ 1346132 w 248"/>
                    <a:gd name="T1" fmla="*/ 313743 h 583"/>
                    <a:gd name="T2" fmla="*/ 1334126 w 248"/>
                    <a:gd name="T3" fmla="*/ 313743 h 583"/>
                    <a:gd name="T4" fmla="*/ 4868 w 248"/>
                    <a:gd name="T5" fmla="*/ 0 h 583"/>
                    <a:gd name="T6" fmla="*/ 0 w 248"/>
                    <a:gd name="T7" fmla="*/ 0 h 583"/>
                    <a:gd name="T8" fmla="*/ 0 w 248"/>
                    <a:gd name="T9" fmla="*/ 2841774 h 583"/>
                    <a:gd name="T10" fmla="*/ 0 w 248"/>
                    <a:gd name="T11" fmla="*/ 2841774 h 583"/>
                    <a:gd name="T12" fmla="*/ 1329202 w 248"/>
                    <a:gd name="T13" fmla="*/ 3149744 h 583"/>
                    <a:gd name="T14" fmla="*/ 1346132 w 248"/>
                    <a:gd name="T15" fmla="*/ 3149744 h 583"/>
                    <a:gd name="T16" fmla="*/ 1346132 w 248"/>
                    <a:gd name="T17" fmla="*/ 313743 h 58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48"/>
                    <a:gd name="T28" fmla="*/ 0 h 583"/>
                    <a:gd name="T29" fmla="*/ 248 w 248"/>
                    <a:gd name="T30" fmla="*/ 583 h 58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48" h="583">
                      <a:moveTo>
                        <a:pt x="248" y="58"/>
                      </a:moveTo>
                      <a:cubicBezTo>
                        <a:pt x="247" y="58"/>
                        <a:pt x="247" y="58"/>
                        <a:pt x="246" y="58"/>
                      </a:cubicBezTo>
                      <a:cubicBezTo>
                        <a:pt x="109" y="57"/>
                        <a:pt x="0" y="31"/>
                        <a:pt x="1" y="0"/>
                      </a:cubicBezTo>
                      <a:cubicBezTo>
                        <a:pt x="0" y="0"/>
                        <a:pt x="0" y="0"/>
                        <a:pt x="0" y="0"/>
                      </a:cubicBezTo>
                      <a:cubicBezTo>
                        <a:pt x="0" y="526"/>
                        <a:pt x="0" y="526"/>
                        <a:pt x="0" y="526"/>
                      </a:cubicBezTo>
                      <a:cubicBezTo>
                        <a:pt x="0" y="526"/>
                        <a:pt x="0" y="526"/>
                        <a:pt x="0" y="526"/>
                      </a:cubicBezTo>
                      <a:cubicBezTo>
                        <a:pt x="2" y="557"/>
                        <a:pt x="110" y="583"/>
                        <a:pt x="245" y="583"/>
                      </a:cubicBezTo>
                      <a:cubicBezTo>
                        <a:pt x="246" y="583"/>
                        <a:pt x="247" y="583"/>
                        <a:pt x="248" y="583"/>
                      </a:cubicBezTo>
                      <a:lnTo>
                        <a:pt x="248" y="58"/>
                      </a:lnTo>
                      <a:close/>
                    </a:path>
                  </a:pathLst>
                </a:custGeom>
                <a:gradFill rotWithShape="1">
                  <a:gsLst>
                    <a:gs pos="0">
                      <a:srgbClr val="59595B"/>
                    </a:gs>
                    <a:gs pos="100000">
                      <a:srgbClr val="C0C0C4"/>
                    </a:gs>
                  </a:gsLst>
                  <a:lin ang="5400000" scaled="1"/>
                </a:gradFill>
                <a:ln w="9525">
                  <a:noFill/>
                  <a:round/>
                  <a:headEnd/>
                  <a:tailEnd/>
                </a:ln>
              </p:spPr>
              <p:txBody>
                <a:bodyPr wrap="none" lIns="73025" tIns="36511" rIns="73025" bIns="36511" anchor="ctr"/>
                <a:lstStyle/>
                <a:p>
                  <a:pPr algn="ctr" eaLnBrk="0" hangingPunct="0">
                    <a:lnSpc>
                      <a:spcPct val="90000"/>
                    </a:lnSpc>
                  </a:pPr>
                  <a:endParaRPr lang="en-US"/>
                </a:p>
              </p:txBody>
            </p:sp>
          </p:grpSp>
          <p:sp>
            <p:nvSpPr>
              <p:cNvPr id="17445" name="Oval 48"/>
              <p:cNvSpPr>
                <a:spLocks noChangeArrowheads="1"/>
              </p:cNvSpPr>
              <p:nvPr/>
            </p:nvSpPr>
            <p:spPr bwMode="auto">
              <a:xfrm>
                <a:off x="2303" y="915"/>
                <a:ext cx="1132" cy="245"/>
              </a:xfrm>
              <a:prstGeom prst="ellipse">
                <a:avLst/>
              </a:prstGeom>
              <a:gradFill rotWithShape="1">
                <a:gsLst>
                  <a:gs pos="0">
                    <a:schemeClr val="bg1">
                      <a:alpha val="25000"/>
                    </a:schemeClr>
                  </a:gs>
                  <a:gs pos="100000">
                    <a:schemeClr val="bg1">
                      <a:alpha val="0"/>
                    </a:schemeClr>
                  </a:gs>
                </a:gsLst>
                <a:lin ang="5400000" scaled="1"/>
              </a:gradFill>
              <a:ln w="9525" algn="ctr">
                <a:noFill/>
                <a:round/>
                <a:headEnd/>
                <a:tailEnd/>
              </a:ln>
            </p:spPr>
            <p:txBody>
              <a:bodyPr wrap="none" lIns="73025" tIns="36511" rIns="73025" bIns="36511" anchor="ctr"/>
              <a:lstStyle/>
              <a:p>
                <a:pPr algn="ctr" eaLnBrk="0" hangingPunct="0">
                  <a:lnSpc>
                    <a:spcPct val="90000"/>
                  </a:lnSpc>
                </a:pPr>
                <a:endParaRPr lang="en-US"/>
              </a:p>
            </p:txBody>
          </p:sp>
        </p:grpSp>
      </p:grpSp>
      <p:sp>
        <p:nvSpPr>
          <p:cNvPr id="33841" name="Rectangle 14"/>
          <p:cNvSpPr>
            <a:spLocks noChangeArrowheads="1"/>
          </p:cNvSpPr>
          <p:nvPr/>
        </p:nvSpPr>
        <p:spPr bwMode="auto">
          <a:xfrm>
            <a:off x="3155950" y="1257300"/>
            <a:ext cx="2797175" cy="466725"/>
          </a:xfrm>
          <a:prstGeom prst="rect">
            <a:avLst/>
          </a:prstGeom>
          <a:noFill/>
          <a:ln w="9525" algn="ctr">
            <a:noFill/>
            <a:miter lim="800000"/>
            <a:headEnd/>
            <a:tailEnd/>
          </a:ln>
        </p:spPr>
        <p:txBody>
          <a:bodyPr lIns="0" tIns="0" rIns="0" bIns="0" anchor="ctr"/>
          <a:lstStyle/>
          <a:p>
            <a:pPr algn="ctr" defTabSz="814388">
              <a:lnSpc>
                <a:spcPct val="90000"/>
              </a:lnSpc>
            </a:pPr>
            <a:r>
              <a:rPr lang="en-US" sz="2000">
                <a:solidFill>
                  <a:srgbClr val="5F5F65"/>
                </a:solidFill>
              </a:rPr>
              <a:t>Basics of Routing</a:t>
            </a:r>
            <a:br>
              <a:rPr lang="en-US" sz="2000">
                <a:solidFill>
                  <a:srgbClr val="5F5F65"/>
                </a:solidFill>
              </a:rPr>
            </a:br>
            <a:r>
              <a:rPr lang="en-US" sz="2000">
                <a:solidFill>
                  <a:srgbClr val="5F5F65"/>
                </a:solidFill>
              </a:rPr>
              <a:t>and Switching</a:t>
            </a:r>
          </a:p>
        </p:txBody>
      </p:sp>
      <p:grpSp>
        <p:nvGrpSpPr>
          <p:cNvPr id="17" name="Group 52"/>
          <p:cNvGrpSpPr>
            <a:grpSpLocks/>
          </p:cNvGrpSpPr>
          <p:nvPr/>
        </p:nvGrpSpPr>
        <p:grpSpPr bwMode="auto">
          <a:xfrm flipH="1">
            <a:off x="4538663" y="1976438"/>
            <a:ext cx="1433512" cy="2786062"/>
            <a:chOff x="1306" y="1316"/>
            <a:chExt cx="903" cy="1755"/>
          </a:xfrm>
        </p:grpSpPr>
        <p:sp>
          <p:nvSpPr>
            <p:cNvPr id="17439" name="Freeform 53"/>
            <p:cNvSpPr>
              <a:spLocks/>
            </p:cNvSpPr>
            <p:nvPr/>
          </p:nvSpPr>
          <p:spPr bwMode="auto">
            <a:xfrm>
              <a:off x="1317" y="1520"/>
              <a:ext cx="892" cy="1551"/>
            </a:xfrm>
            <a:custGeom>
              <a:avLst/>
              <a:gdLst>
                <a:gd name="T0" fmla="*/ 2175065 w 375"/>
                <a:gd name="T1" fmla="*/ 462163 h 657"/>
                <a:gd name="T2" fmla="*/ 2145196 w 375"/>
                <a:gd name="T3" fmla="*/ 462163 h 657"/>
                <a:gd name="T4" fmla="*/ 626029 w 375"/>
                <a:gd name="T5" fmla="*/ 323137 h 657"/>
                <a:gd name="T6" fmla="*/ 5250 w 375"/>
                <a:gd name="T7" fmla="*/ 0 h 657"/>
                <a:gd name="T8" fmla="*/ 0 w 375"/>
                <a:gd name="T9" fmla="*/ 0 h 657"/>
                <a:gd name="T10" fmla="*/ 0 w 375"/>
                <a:gd name="T11" fmla="*/ 3065513 h 657"/>
                <a:gd name="T12" fmla="*/ 2145196 w 375"/>
                <a:gd name="T13" fmla="*/ 3531764 h 657"/>
                <a:gd name="T14" fmla="*/ 2175065 w 375"/>
                <a:gd name="T15" fmla="*/ 3531764 h 657"/>
                <a:gd name="T16" fmla="*/ 2175065 w 375"/>
                <a:gd name="T17" fmla="*/ 462163 h 65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75"/>
                <a:gd name="T28" fmla="*/ 0 h 657"/>
                <a:gd name="T29" fmla="*/ 375 w 375"/>
                <a:gd name="T30" fmla="*/ 657 h 65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75" h="657">
                  <a:moveTo>
                    <a:pt x="375" y="86"/>
                  </a:moveTo>
                  <a:cubicBezTo>
                    <a:pt x="370" y="86"/>
                    <a:pt x="370" y="86"/>
                    <a:pt x="370" y="86"/>
                  </a:cubicBezTo>
                  <a:cubicBezTo>
                    <a:pt x="267" y="86"/>
                    <a:pt x="175" y="76"/>
                    <a:pt x="108" y="60"/>
                  </a:cubicBezTo>
                  <a:cubicBezTo>
                    <a:pt x="41" y="45"/>
                    <a:pt x="1" y="23"/>
                    <a:pt x="1" y="0"/>
                  </a:cubicBezTo>
                  <a:cubicBezTo>
                    <a:pt x="0" y="0"/>
                    <a:pt x="0" y="0"/>
                    <a:pt x="0" y="0"/>
                  </a:cubicBezTo>
                  <a:cubicBezTo>
                    <a:pt x="0" y="570"/>
                    <a:pt x="0" y="570"/>
                    <a:pt x="0" y="570"/>
                  </a:cubicBezTo>
                  <a:cubicBezTo>
                    <a:pt x="0" y="618"/>
                    <a:pt x="164" y="656"/>
                    <a:pt x="370" y="657"/>
                  </a:cubicBezTo>
                  <a:cubicBezTo>
                    <a:pt x="371" y="657"/>
                    <a:pt x="373" y="657"/>
                    <a:pt x="375" y="657"/>
                  </a:cubicBezTo>
                  <a:lnTo>
                    <a:pt x="375" y="86"/>
                  </a:lnTo>
                  <a:close/>
                </a:path>
              </a:pathLst>
            </a:custGeom>
            <a:gradFill rotWithShape="1">
              <a:gsLst>
                <a:gs pos="0">
                  <a:srgbClr val="586A18"/>
                </a:gs>
                <a:gs pos="100000">
                  <a:srgbClr val="89A424">
                    <a:alpha val="39998"/>
                  </a:srgbClr>
                </a:gs>
              </a:gsLst>
              <a:lin ang="5400000" scaled="1"/>
            </a:gradFill>
            <a:ln w="9525" algn="ctr">
              <a:noFill/>
              <a:round/>
              <a:headEnd/>
              <a:tailEnd/>
            </a:ln>
          </p:spPr>
          <p:txBody>
            <a:bodyPr wrap="none" lIns="73025" tIns="36511" rIns="73025" bIns="36511" anchor="ctr"/>
            <a:lstStyle/>
            <a:p>
              <a:pPr algn="ctr" eaLnBrk="0" hangingPunct="0">
                <a:lnSpc>
                  <a:spcPct val="90000"/>
                </a:lnSpc>
              </a:pPr>
              <a:endParaRPr lang="en-US"/>
            </a:p>
          </p:txBody>
        </p:sp>
        <p:sp>
          <p:nvSpPr>
            <p:cNvPr id="17440" name="Freeform 54"/>
            <p:cNvSpPr>
              <a:spLocks/>
            </p:cNvSpPr>
            <p:nvPr/>
          </p:nvSpPr>
          <p:spPr bwMode="auto">
            <a:xfrm>
              <a:off x="1306" y="1316"/>
              <a:ext cx="901" cy="408"/>
            </a:xfrm>
            <a:custGeom>
              <a:avLst/>
              <a:gdLst>
                <a:gd name="T0" fmla="*/ 2133793 w 380"/>
                <a:gd name="T1" fmla="*/ 709222 h 173"/>
                <a:gd name="T2" fmla="*/ 2105696 w 380"/>
                <a:gd name="T3" fmla="*/ 709222 h 173"/>
                <a:gd name="T4" fmla="*/ 729232 w 380"/>
                <a:gd name="T5" fmla="*/ 398854 h 173"/>
                <a:gd name="T6" fmla="*/ 2133793 w 380"/>
                <a:gd name="T7" fmla="*/ 94625 h 173"/>
                <a:gd name="T8" fmla="*/ 2133793 w 380"/>
                <a:gd name="T9" fmla="*/ 0 h 173"/>
                <a:gd name="T10" fmla="*/ 21138 w 380"/>
                <a:gd name="T11" fmla="*/ 451694 h 173"/>
                <a:gd name="T12" fmla="*/ 2093777 w 380"/>
                <a:gd name="T13" fmla="*/ 920738 h 173"/>
                <a:gd name="T14" fmla="*/ 2133793 w 380"/>
                <a:gd name="T15" fmla="*/ 920738 h 173"/>
                <a:gd name="T16" fmla="*/ 2133793 w 380"/>
                <a:gd name="T17" fmla="*/ 709222 h 17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80"/>
                <a:gd name="T28" fmla="*/ 0 h 173"/>
                <a:gd name="T29" fmla="*/ 380 w 380"/>
                <a:gd name="T30" fmla="*/ 173 h 17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80" h="173">
                  <a:moveTo>
                    <a:pt x="380" y="133"/>
                  </a:moveTo>
                  <a:cubicBezTo>
                    <a:pt x="378" y="133"/>
                    <a:pt x="377" y="133"/>
                    <a:pt x="375" y="133"/>
                  </a:cubicBezTo>
                  <a:cubicBezTo>
                    <a:pt x="237" y="133"/>
                    <a:pt x="128" y="106"/>
                    <a:pt x="130" y="75"/>
                  </a:cubicBezTo>
                  <a:cubicBezTo>
                    <a:pt x="132" y="43"/>
                    <a:pt x="244" y="18"/>
                    <a:pt x="380" y="18"/>
                  </a:cubicBezTo>
                  <a:cubicBezTo>
                    <a:pt x="380" y="0"/>
                    <a:pt x="380" y="0"/>
                    <a:pt x="380" y="0"/>
                  </a:cubicBezTo>
                  <a:cubicBezTo>
                    <a:pt x="175" y="0"/>
                    <a:pt x="7" y="38"/>
                    <a:pt x="4" y="85"/>
                  </a:cubicBezTo>
                  <a:cubicBezTo>
                    <a:pt x="0" y="133"/>
                    <a:pt x="165" y="172"/>
                    <a:pt x="373" y="173"/>
                  </a:cubicBezTo>
                  <a:cubicBezTo>
                    <a:pt x="375" y="173"/>
                    <a:pt x="377" y="173"/>
                    <a:pt x="380" y="173"/>
                  </a:cubicBezTo>
                  <a:lnTo>
                    <a:pt x="380" y="133"/>
                  </a:lnTo>
                  <a:close/>
                </a:path>
              </a:pathLst>
            </a:custGeom>
            <a:gradFill rotWithShape="1">
              <a:gsLst>
                <a:gs pos="0">
                  <a:srgbClr val="89A424"/>
                </a:gs>
                <a:gs pos="100000">
                  <a:srgbClr val="697E1C"/>
                </a:gs>
              </a:gsLst>
              <a:lin ang="2700000" scaled="1"/>
            </a:gradFill>
            <a:ln w="9525" algn="ctr">
              <a:noFill/>
              <a:round/>
              <a:headEnd/>
              <a:tailEnd/>
            </a:ln>
          </p:spPr>
          <p:txBody>
            <a:bodyPr wrap="none" lIns="73025" tIns="36511" rIns="73025" bIns="36511" anchor="ctr"/>
            <a:lstStyle/>
            <a:p>
              <a:pPr algn="ctr" eaLnBrk="0" hangingPunct="0">
                <a:lnSpc>
                  <a:spcPct val="90000"/>
                </a:lnSpc>
              </a:pPr>
              <a:endParaRPr lang="en-US"/>
            </a:p>
          </p:txBody>
        </p:sp>
      </p:grpSp>
      <p:grpSp>
        <p:nvGrpSpPr>
          <p:cNvPr id="18" name="Group 55"/>
          <p:cNvGrpSpPr>
            <a:grpSpLocks/>
          </p:cNvGrpSpPr>
          <p:nvPr/>
        </p:nvGrpSpPr>
        <p:grpSpPr bwMode="auto">
          <a:xfrm>
            <a:off x="3119438" y="1976438"/>
            <a:ext cx="1433512" cy="2786062"/>
            <a:chOff x="1306" y="1316"/>
            <a:chExt cx="903" cy="1755"/>
          </a:xfrm>
        </p:grpSpPr>
        <p:sp>
          <p:nvSpPr>
            <p:cNvPr id="33848" name="Freeform 56"/>
            <p:cNvSpPr>
              <a:spLocks/>
            </p:cNvSpPr>
            <p:nvPr/>
          </p:nvSpPr>
          <p:spPr bwMode="auto">
            <a:xfrm>
              <a:off x="1317" y="1520"/>
              <a:ext cx="892" cy="1551"/>
            </a:xfrm>
            <a:custGeom>
              <a:avLst/>
              <a:gdLst/>
              <a:ahLst/>
              <a:cxnLst>
                <a:cxn ang="0">
                  <a:pos x="375" y="86"/>
                </a:cxn>
                <a:cxn ang="0">
                  <a:pos x="370" y="86"/>
                </a:cxn>
                <a:cxn ang="0">
                  <a:pos x="108" y="60"/>
                </a:cxn>
                <a:cxn ang="0">
                  <a:pos x="1" y="0"/>
                </a:cxn>
                <a:cxn ang="0">
                  <a:pos x="0" y="0"/>
                </a:cxn>
                <a:cxn ang="0">
                  <a:pos x="0" y="570"/>
                </a:cxn>
                <a:cxn ang="0">
                  <a:pos x="370" y="657"/>
                </a:cxn>
                <a:cxn ang="0">
                  <a:pos x="375" y="657"/>
                </a:cxn>
                <a:cxn ang="0">
                  <a:pos x="375" y="86"/>
                </a:cxn>
              </a:cxnLst>
              <a:rect l="0" t="0" r="r" b="b"/>
              <a:pathLst>
                <a:path w="375" h="657">
                  <a:moveTo>
                    <a:pt x="375" y="86"/>
                  </a:moveTo>
                  <a:cubicBezTo>
                    <a:pt x="370" y="86"/>
                    <a:pt x="370" y="86"/>
                    <a:pt x="370" y="86"/>
                  </a:cubicBezTo>
                  <a:cubicBezTo>
                    <a:pt x="267" y="86"/>
                    <a:pt x="175" y="76"/>
                    <a:pt x="108" y="60"/>
                  </a:cubicBezTo>
                  <a:cubicBezTo>
                    <a:pt x="41" y="45"/>
                    <a:pt x="1" y="23"/>
                    <a:pt x="1" y="0"/>
                  </a:cubicBezTo>
                  <a:cubicBezTo>
                    <a:pt x="0" y="0"/>
                    <a:pt x="0" y="0"/>
                    <a:pt x="0" y="0"/>
                  </a:cubicBezTo>
                  <a:cubicBezTo>
                    <a:pt x="0" y="570"/>
                    <a:pt x="0" y="570"/>
                    <a:pt x="0" y="570"/>
                  </a:cubicBezTo>
                  <a:cubicBezTo>
                    <a:pt x="0" y="618"/>
                    <a:pt x="164" y="656"/>
                    <a:pt x="370" y="657"/>
                  </a:cubicBezTo>
                  <a:cubicBezTo>
                    <a:pt x="371" y="657"/>
                    <a:pt x="373" y="657"/>
                    <a:pt x="375" y="657"/>
                  </a:cubicBezTo>
                  <a:lnTo>
                    <a:pt x="375" y="86"/>
                  </a:lnTo>
                  <a:close/>
                </a:path>
              </a:pathLst>
            </a:custGeom>
            <a:gradFill rotWithShape="1">
              <a:gsLst>
                <a:gs pos="0">
                  <a:schemeClr val="tx2">
                    <a:gamma/>
                    <a:shade val="46275"/>
                    <a:invGamma/>
                  </a:schemeClr>
                </a:gs>
                <a:gs pos="100000">
                  <a:schemeClr val="tx2">
                    <a:alpha val="39999"/>
                  </a:schemeClr>
                </a:gs>
              </a:gsLst>
              <a:lin ang="5400000" scaled="1"/>
            </a:gradFill>
            <a:ln w="9525" cap="flat" cmpd="sng">
              <a:noFill/>
              <a:prstDash val="solid"/>
              <a:round/>
              <a:headEnd type="none" w="med" len="med"/>
              <a:tailEnd type="none" w="med" len="med"/>
            </a:ln>
            <a:effectLst/>
          </p:spPr>
          <p:txBody>
            <a:bodyPr wrap="none" lIns="73025" tIns="36511" rIns="73025" bIns="36511" anchor="ctr"/>
            <a:lstStyle/>
            <a:p>
              <a:pPr algn="ctr" eaLnBrk="0" hangingPunct="0">
                <a:lnSpc>
                  <a:spcPct val="90000"/>
                </a:lnSpc>
                <a:defRPr/>
              </a:pPr>
              <a:endParaRPr lang="en-US">
                <a:latin typeface="Arial" charset="0"/>
              </a:endParaRPr>
            </a:p>
          </p:txBody>
        </p:sp>
        <p:sp>
          <p:nvSpPr>
            <p:cNvPr id="17438" name="Freeform 57"/>
            <p:cNvSpPr>
              <a:spLocks/>
            </p:cNvSpPr>
            <p:nvPr/>
          </p:nvSpPr>
          <p:spPr bwMode="auto">
            <a:xfrm>
              <a:off x="1306" y="1316"/>
              <a:ext cx="901" cy="408"/>
            </a:xfrm>
            <a:custGeom>
              <a:avLst/>
              <a:gdLst>
                <a:gd name="T0" fmla="*/ 2133793 w 380"/>
                <a:gd name="T1" fmla="*/ 709222 h 173"/>
                <a:gd name="T2" fmla="*/ 2105696 w 380"/>
                <a:gd name="T3" fmla="*/ 709222 h 173"/>
                <a:gd name="T4" fmla="*/ 729232 w 380"/>
                <a:gd name="T5" fmla="*/ 398854 h 173"/>
                <a:gd name="T6" fmla="*/ 2133793 w 380"/>
                <a:gd name="T7" fmla="*/ 94625 h 173"/>
                <a:gd name="T8" fmla="*/ 2133793 w 380"/>
                <a:gd name="T9" fmla="*/ 0 h 173"/>
                <a:gd name="T10" fmla="*/ 21138 w 380"/>
                <a:gd name="T11" fmla="*/ 451694 h 173"/>
                <a:gd name="T12" fmla="*/ 2093777 w 380"/>
                <a:gd name="T13" fmla="*/ 920738 h 173"/>
                <a:gd name="T14" fmla="*/ 2133793 w 380"/>
                <a:gd name="T15" fmla="*/ 920738 h 173"/>
                <a:gd name="T16" fmla="*/ 2133793 w 380"/>
                <a:gd name="T17" fmla="*/ 709222 h 17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80"/>
                <a:gd name="T28" fmla="*/ 0 h 173"/>
                <a:gd name="T29" fmla="*/ 380 w 380"/>
                <a:gd name="T30" fmla="*/ 173 h 17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80" h="173">
                  <a:moveTo>
                    <a:pt x="380" y="133"/>
                  </a:moveTo>
                  <a:cubicBezTo>
                    <a:pt x="378" y="133"/>
                    <a:pt x="377" y="133"/>
                    <a:pt x="375" y="133"/>
                  </a:cubicBezTo>
                  <a:cubicBezTo>
                    <a:pt x="237" y="133"/>
                    <a:pt x="128" y="106"/>
                    <a:pt x="130" y="75"/>
                  </a:cubicBezTo>
                  <a:cubicBezTo>
                    <a:pt x="132" y="43"/>
                    <a:pt x="244" y="18"/>
                    <a:pt x="380" y="18"/>
                  </a:cubicBezTo>
                  <a:cubicBezTo>
                    <a:pt x="380" y="0"/>
                    <a:pt x="380" y="0"/>
                    <a:pt x="380" y="0"/>
                  </a:cubicBezTo>
                  <a:cubicBezTo>
                    <a:pt x="175" y="0"/>
                    <a:pt x="7" y="38"/>
                    <a:pt x="4" y="85"/>
                  </a:cubicBezTo>
                  <a:cubicBezTo>
                    <a:pt x="0" y="133"/>
                    <a:pt x="165" y="172"/>
                    <a:pt x="373" y="173"/>
                  </a:cubicBezTo>
                  <a:cubicBezTo>
                    <a:pt x="375" y="173"/>
                    <a:pt x="377" y="173"/>
                    <a:pt x="380" y="173"/>
                  </a:cubicBezTo>
                  <a:lnTo>
                    <a:pt x="380" y="133"/>
                  </a:lnTo>
                  <a:close/>
                </a:path>
              </a:pathLst>
            </a:custGeom>
            <a:gradFill rotWithShape="1">
              <a:gsLst>
                <a:gs pos="0">
                  <a:srgbClr val="015F85"/>
                </a:gs>
                <a:gs pos="100000">
                  <a:schemeClr val="tx2">
                    <a:alpha val="75000"/>
                  </a:schemeClr>
                </a:gs>
              </a:gsLst>
              <a:lin ang="2700000" scaled="1"/>
            </a:gradFill>
            <a:ln w="9525">
              <a:noFill/>
              <a:round/>
              <a:headEnd/>
              <a:tailEnd/>
            </a:ln>
          </p:spPr>
          <p:txBody>
            <a:bodyPr wrap="none" lIns="73025" tIns="36511" rIns="73025" bIns="36511" anchor="ctr"/>
            <a:lstStyle/>
            <a:p>
              <a:pPr algn="ctr" eaLnBrk="0" hangingPunct="0">
                <a:lnSpc>
                  <a:spcPct val="90000"/>
                </a:lnSpc>
              </a:pPr>
              <a:endParaRPr lang="en-US"/>
            </a:p>
          </p:txBody>
        </p:sp>
      </p:grpSp>
      <p:grpSp>
        <p:nvGrpSpPr>
          <p:cNvPr id="19" name="Group 268"/>
          <p:cNvGrpSpPr>
            <a:grpSpLocks/>
          </p:cNvGrpSpPr>
          <p:nvPr/>
        </p:nvGrpSpPr>
        <p:grpSpPr bwMode="auto">
          <a:xfrm>
            <a:off x="4514850" y="1800225"/>
            <a:ext cx="88900" cy="465138"/>
            <a:chOff x="2844" y="1134"/>
            <a:chExt cx="56" cy="293"/>
          </a:xfrm>
        </p:grpSpPr>
        <p:sp>
          <p:nvSpPr>
            <p:cNvPr id="17435" name="Oval 59"/>
            <p:cNvSpPr>
              <a:spLocks noChangeArrowheads="1"/>
            </p:cNvSpPr>
            <p:nvPr/>
          </p:nvSpPr>
          <p:spPr bwMode="auto">
            <a:xfrm>
              <a:off x="2844" y="1371"/>
              <a:ext cx="56" cy="56"/>
            </a:xfrm>
            <a:prstGeom prst="ellipse">
              <a:avLst/>
            </a:prstGeom>
            <a:solidFill>
              <a:schemeClr val="bg1">
                <a:alpha val="34901"/>
              </a:schemeClr>
            </a:solidFill>
            <a:ln w="25400" algn="ctr">
              <a:solidFill>
                <a:srgbClr val="FFFFFF">
                  <a:alpha val="50195"/>
                </a:srgbClr>
              </a:solidFill>
              <a:round/>
              <a:headEnd/>
              <a:tailEnd/>
            </a:ln>
          </p:spPr>
          <p:txBody>
            <a:bodyPr wrap="none" lIns="82124" tIns="41061" rIns="82124" bIns="41061" anchor="ctr">
              <a:spAutoFit/>
            </a:bodyPr>
            <a:lstStyle/>
            <a:p>
              <a:pPr algn="ctr" eaLnBrk="0" hangingPunct="0">
                <a:lnSpc>
                  <a:spcPct val="90000"/>
                </a:lnSpc>
              </a:pPr>
              <a:endParaRPr lang="en-US"/>
            </a:p>
          </p:txBody>
        </p:sp>
        <p:sp>
          <p:nvSpPr>
            <p:cNvPr id="17436" name="Line 60"/>
            <p:cNvSpPr>
              <a:spLocks noChangeShapeType="1"/>
            </p:cNvSpPr>
            <p:nvPr/>
          </p:nvSpPr>
          <p:spPr bwMode="auto">
            <a:xfrm>
              <a:off x="2872" y="1134"/>
              <a:ext cx="0" cy="264"/>
            </a:xfrm>
            <a:prstGeom prst="line">
              <a:avLst/>
            </a:prstGeom>
            <a:noFill/>
            <a:ln w="9525">
              <a:solidFill>
                <a:srgbClr val="969696"/>
              </a:solidFill>
              <a:round/>
              <a:headEnd/>
              <a:tailEnd type="oval" w="sm" len="sm"/>
            </a:ln>
          </p:spPr>
          <p:txBody>
            <a:bodyPr lIns="82124" tIns="41061" rIns="82124" bIns="41061" anchor="ctr">
              <a:spAutoFit/>
            </a:bodyPr>
            <a:lstStyle/>
            <a:p>
              <a:endParaRPr lang="en-US"/>
            </a:p>
          </p:txBody>
        </p:sp>
      </p:grpSp>
      <p:sp>
        <p:nvSpPr>
          <p:cNvPr id="17428" name="Rectangle 267"/>
          <p:cNvSpPr>
            <a:spLocks noGrp="1" noChangeArrowheads="1"/>
          </p:cNvSpPr>
          <p:nvPr>
            <p:ph type="title" idx="4294967295"/>
          </p:nvPr>
        </p:nvSpPr>
        <p:spPr>
          <a:xfrm>
            <a:off x="655638" y="407988"/>
            <a:ext cx="8145462" cy="838200"/>
          </a:xfrm>
        </p:spPr>
        <p:txBody>
          <a:bodyPr anchor="ctr"/>
          <a:lstStyle/>
          <a:p>
            <a:r>
              <a:rPr lang="en-US" smtClean="0"/>
              <a:t>Core Skills for Certification and Careers</a:t>
            </a:r>
          </a:p>
        </p:txBody>
      </p:sp>
      <p:grpSp>
        <p:nvGrpSpPr>
          <p:cNvPr id="20" name="Group 261"/>
          <p:cNvGrpSpPr>
            <a:grpSpLocks/>
          </p:cNvGrpSpPr>
          <p:nvPr/>
        </p:nvGrpSpPr>
        <p:grpSpPr bwMode="auto">
          <a:xfrm>
            <a:off x="584200" y="6324600"/>
            <a:ext cx="7975600" cy="592138"/>
            <a:chOff x="1283" y="3996"/>
            <a:chExt cx="3198" cy="255"/>
          </a:xfrm>
        </p:grpSpPr>
        <p:sp>
          <p:nvSpPr>
            <p:cNvPr id="17430" name="Rectangle 262"/>
            <p:cNvSpPr>
              <a:spLocks noChangeArrowheads="1"/>
            </p:cNvSpPr>
            <p:nvPr/>
          </p:nvSpPr>
          <p:spPr bwMode="auto">
            <a:xfrm>
              <a:off x="1286" y="4155"/>
              <a:ext cx="3186" cy="96"/>
            </a:xfrm>
            <a:prstGeom prst="rect">
              <a:avLst/>
            </a:prstGeom>
            <a:gradFill rotWithShape="1">
              <a:gsLst>
                <a:gs pos="0">
                  <a:schemeClr val="tx1">
                    <a:alpha val="35001"/>
                  </a:schemeClr>
                </a:gs>
                <a:gs pos="100000">
                  <a:schemeClr val="bg1">
                    <a:alpha val="0"/>
                  </a:schemeClr>
                </a:gs>
              </a:gsLst>
              <a:path path="shape">
                <a:fillToRect l="50000" t="50000" r="50000" b="50000"/>
              </a:path>
            </a:gradFill>
            <a:ln w="9525" algn="ctr">
              <a:noFill/>
              <a:miter lim="800000"/>
              <a:headEnd/>
              <a:tailEnd/>
            </a:ln>
          </p:spPr>
          <p:txBody>
            <a:bodyPr wrap="none" lIns="73025" tIns="36511" rIns="73025" bIns="36511" anchor="ctr"/>
            <a:lstStyle/>
            <a:p>
              <a:pPr algn="ctr" eaLnBrk="0" hangingPunct="0">
                <a:lnSpc>
                  <a:spcPct val="90000"/>
                </a:lnSpc>
              </a:pPr>
              <a:endParaRPr lang="en-US"/>
            </a:p>
          </p:txBody>
        </p:sp>
        <p:grpSp>
          <p:nvGrpSpPr>
            <p:cNvPr id="17431" name="Group 247"/>
            <p:cNvGrpSpPr>
              <a:grpSpLocks/>
            </p:cNvGrpSpPr>
            <p:nvPr/>
          </p:nvGrpSpPr>
          <p:grpSpPr bwMode="auto">
            <a:xfrm>
              <a:off x="1296" y="3996"/>
              <a:ext cx="3156" cy="204"/>
              <a:chOff x="1804" y="2330"/>
              <a:chExt cx="2148" cy="349"/>
            </a:xfrm>
          </p:grpSpPr>
          <p:sp>
            <p:nvSpPr>
              <p:cNvPr id="17433" name="AutoShape 244"/>
              <p:cNvSpPr>
                <a:spLocks noChangeArrowheads="1"/>
              </p:cNvSpPr>
              <p:nvPr/>
            </p:nvSpPr>
            <p:spPr bwMode="auto">
              <a:xfrm>
                <a:off x="1804" y="2330"/>
                <a:ext cx="2148" cy="349"/>
              </a:xfrm>
              <a:prstGeom prst="roundRect">
                <a:avLst>
                  <a:gd name="adj" fmla="val 16667"/>
                </a:avLst>
              </a:prstGeom>
              <a:gradFill rotWithShape="1">
                <a:gsLst>
                  <a:gs pos="0">
                    <a:srgbClr val="F0C566"/>
                  </a:gs>
                  <a:gs pos="100000">
                    <a:srgbClr val="D28700"/>
                  </a:gs>
                </a:gsLst>
                <a:lin ang="5400000" scaled="1"/>
              </a:gradFill>
              <a:ln w="9525" algn="ctr">
                <a:noFill/>
                <a:round/>
                <a:headEnd/>
                <a:tailEnd/>
              </a:ln>
            </p:spPr>
            <p:txBody>
              <a:bodyPr wrap="none" lIns="73025" tIns="36511" rIns="73025" bIns="36511" anchor="ctr"/>
              <a:lstStyle/>
              <a:p>
                <a:pPr algn="ctr" defTabSz="814388" eaLnBrk="0" hangingPunct="0">
                  <a:lnSpc>
                    <a:spcPct val="90000"/>
                  </a:lnSpc>
                </a:pPr>
                <a:endParaRPr lang="en-US"/>
              </a:p>
            </p:txBody>
          </p:sp>
          <p:sp>
            <p:nvSpPr>
              <p:cNvPr id="17434" name="AutoShape 245"/>
              <p:cNvSpPr>
                <a:spLocks noChangeArrowheads="1"/>
              </p:cNvSpPr>
              <p:nvPr/>
            </p:nvSpPr>
            <p:spPr bwMode="auto">
              <a:xfrm>
                <a:off x="1823" y="2347"/>
                <a:ext cx="2110" cy="306"/>
              </a:xfrm>
              <a:prstGeom prst="roundRect">
                <a:avLst>
                  <a:gd name="adj" fmla="val 16667"/>
                </a:avLst>
              </a:prstGeom>
              <a:gradFill rotWithShape="1">
                <a:gsLst>
                  <a:gs pos="0">
                    <a:schemeClr val="bg1">
                      <a:alpha val="17000"/>
                    </a:schemeClr>
                  </a:gs>
                  <a:gs pos="100000">
                    <a:schemeClr val="bg1">
                      <a:alpha val="0"/>
                    </a:schemeClr>
                  </a:gs>
                </a:gsLst>
                <a:lin ang="5400000" scaled="1"/>
              </a:gradFill>
              <a:ln w="9525" algn="ctr">
                <a:noFill/>
                <a:round/>
                <a:headEnd/>
                <a:tailEnd/>
              </a:ln>
            </p:spPr>
            <p:txBody>
              <a:bodyPr wrap="none" lIns="73025" tIns="36511" rIns="73025" bIns="36511" anchor="ctr"/>
              <a:lstStyle/>
              <a:p>
                <a:pPr algn="ctr" defTabSz="814388" eaLnBrk="0" hangingPunct="0">
                  <a:lnSpc>
                    <a:spcPct val="90000"/>
                  </a:lnSpc>
                </a:pPr>
                <a:endParaRPr lang="en-US"/>
              </a:p>
            </p:txBody>
          </p:sp>
        </p:grpSp>
        <p:sp>
          <p:nvSpPr>
            <p:cNvPr id="17432" name="Text Box 22"/>
            <p:cNvSpPr txBox="1">
              <a:spLocks noChangeArrowheads="1"/>
            </p:cNvSpPr>
            <p:nvPr/>
          </p:nvSpPr>
          <p:spPr bwMode="auto">
            <a:xfrm>
              <a:off x="1283" y="4001"/>
              <a:ext cx="3198" cy="190"/>
            </a:xfrm>
            <a:prstGeom prst="rect">
              <a:avLst/>
            </a:prstGeom>
            <a:noFill/>
            <a:ln w="9525" algn="ctr">
              <a:noFill/>
              <a:miter lim="800000"/>
              <a:headEnd/>
              <a:tailEnd/>
            </a:ln>
          </p:spPr>
          <p:txBody>
            <a:bodyPr lIns="0" tIns="0" rIns="0" bIns="0" anchor="ctr"/>
            <a:lstStyle/>
            <a:p>
              <a:pPr algn="ctr" defTabSz="814388" eaLnBrk="0" hangingPunct="0">
                <a:spcBef>
                  <a:spcPct val="20000"/>
                </a:spcBef>
              </a:pPr>
              <a:r>
                <a:rPr lang="en-US" sz="1600"/>
                <a:t>Key Factors in Obtaining Jobs: Education, Experience, and Certification</a:t>
              </a:r>
            </a:p>
          </p:txBody>
        </p:sp>
      </p:gr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down)">
                                      <p:cBhvr>
                                        <p:cTn id="7" dur="500"/>
                                        <p:tgtEl>
                                          <p:spTgt spid="13"/>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wipe(down)">
                                      <p:cBhvr>
                                        <p:cTn id="11" dur="500"/>
                                        <p:tgtEl>
                                          <p:spTgt spid="19"/>
                                        </p:tgtEl>
                                      </p:cBhvr>
                                    </p:animEffect>
                                  </p:childTnLst>
                                </p:cTn>
                              </p:par>
                              <p:par>
                                <p:cTn id="12" presetID="47" presetClass="entr" presetSubtype="0" fill="hold" grpId="0" nodeType="withEffect">
                                  <p:stCondLst>
                                    <p:cond delay="0"/>
                                  </p:stCondLst>
                                  <p:childTnLst>
                                    <p:set>
                                      <p:cBhvr>
                                        <p:cTn id="13" dur="1" fill="hold">
                                          <p:stCondLst>
                                            <p:cond delay="0"/>
                                          </p:stCondLst>
                                        </p:cTn>
                                        <p:tgtEl>
                                          <p:spTgt spid="33841"/>
                                        </p:tgtEl>
                                        <p:attrNameLst>
                                          <p:attrName>style.visibility</p:attrName>
                                        </p:attrNameLst>
                                      </p:cBhvr>
                                      <p:to>
                                        <p:strVal val="visible"/>
                                      </p:to>
                                    </p:set>
                                    <p:animEffect transition="in" filter="fade">
                                      <p:cBhvr>
                                        <p:cTn id="14" dur="500"/>
                                        <p:tgtEl>
                                          <p:spTgt spid="33841"/>
                                        </p:tgtEl>
                                      </p:cBhvr>
                                    </p:animEffect>
                                    <p:anim calcmode="lin" valueType="num">
                                      <p:cBhvr>
                                        <p:cTn id="15" dur="500" fill="hold"/>
                                        <p:tgtEl>
                                          <p:spTgt spid="33841"/>
                                        </p:tgtEl>
                                        <p:attrNameLst>
                                          <p:attrName>ppt_x</p:attrName>
                                        </p:attrNameLst>
                                      </p:cBhvr>
                                      <p:tavLst>
                                        <p:tav tm="0">
                                          <p:val>
                                            <p:strVal val="#ppt_x"/>
                                          </p:val>
                                        </p:tav>
                                        <p:tav tm="100000">
                                          <p:val>
                                            <p:strVal val="#ppt_x"/>
                                          </p:val>
                                        </p:tav>
                                      </p:tavLst>
                                    </p:anim>
                                    <p:anim calcmode="lin" valueType="num">
                                      <p:cBhvr>
                                        <p:cTn id="16" dur="500" fill="hold"/>
                                        <p:tgtEl>
                                          <p:spTgt spid="33841"/>
                                        </p:tgtEl>
                                        <p:attrNameLst>
                                          <p:attrName>ppt_y</p:attrName>
                                        </p:attrNameLst>
                                      </p:cBhvr>
                                      <p:tavLst>
                                        <p:tav tm="0">
                                          <p:val>
                                            <p:strVal val="#ppt_y-.1"/>
                                          </p:val>
                                        </p:tav>
                                        <p:tav tm="100000">
                                          <p:val>
                                            <p:strVal val="#ppt_y"/>
                                          </p:val>
                                        </p:tav>
                                      </p:tavLst>
                                    </p:anim>
                                  </p:childTnLst>
                                </p:cTn>
                              </p:par>
                            </p:childTnLst>
                          </p:cTn>
                        </p:par>
                        <p:par>
                          <p:cTn id="17" fill="hold">
                            <p:stCondLst>
                              <p:cond delay="1000"/>
                            </p:stCondLst>
                            <p:childTnLst>
                              <p:par>
                                <p:cTn id="18" presetID="2" presetClass="entr" presetSubtype="8" fill="hold" nodeType="afterEffect">
                                  <p:stCondLst>
                                    <p:cond delay="0"/>
                                  </p:stCondLst>
                                  <p:childTnLst>
                                    <p:set>
                                      <p:cBhvr>
                                        <p:cTn id="19" dur="1" fill="hold">
                                          <p:stCondLst>
                                            <p:cond delay="0"/>
                                          </p:stCondLst>
                                        </p:cTn>
                                        <p:tgtEl>
                                          <p:spTgt spid="18"/>
                                        </p:tgtEl>
                                        <p:attrNameLst>
                                          <p:attrName>style.visibility</p:attrName>
                                        </p:attrNameLst>
                                      </p:cBhvr>
                                      <p:to>
                                        <p:strVal val="visible"/>
                                      </p:to>
                                    </p:set>
                                    <p:anim calcmode="lin" valueType="num">
                                      <p:cBhvr additive="base">
                                        <p:cTn id="20" dur="500" fill="hold"/>
                                        <p:tgtEl>
                                          <p:spTgt spid="18"/>
                                        </p:tgtEl>
                                        <p:attrNameLst>
                                          <p:attrName>ppt_x</p:attrName>
                                        </p:attrNameLst>
                                      </p:cBhvr>
                                      <p:tavLst>
                                        <p:tav tm="0">
                                          <p:val>
                                            <p:strVal val="0-#ppt_w/2"/>
                                          </p:val>
                                        </p:tav>
                                        <p:tav tm="100000">
                                          <p:val>
                                            <p:strVal val="#ppt_x"/>
                                          </p:val>
                                        </p:tav>
                                      </p:tavLst>
                                    </p:anim>
                                    <p:anim calcmode="lin" valueType="num">
                                      <p:cBhvr additive="base">
                                        <p:cTn id="21" dur="500" fill="hold"/>
                                        <p:tgtEl>
                                          <p:spTgt spid="18"/>
                                        </p:tgtEl>
                                        <p:attrNameLst>
                                          <p:attrName>ppt_y</p:attrName>
                                        </p:attrNameLst>
                                      </p:cBhvr>
                                      <p:tavLst>
                                        <p:tav tm="0">
                                          <p:val>
                                            <p:strVal val="#ppt_y"/>
                                          </p:val>
                                        </p:tav>
                                        <p:tav tm="100000">
                                          <p:val>
                                            <p:strVal val="#ppt_y"/>
                                          </p:val>
                                        </p:tav>
                                      </p:tavLst>
                                    </p:anim>
                                  </p:childTnLst>
                                </p:cTn>
                              </p:par>
                              <p:par>
                                <p:cTn id="22" presetID="2" presetClass="entr" presetSubtype="2" fill="hold" nodeType="withEffect">
                                  <p:stCondLst>
                                    <p:cond delay="0"/>
                                  </p:stCondLst>
                                  <p:childTnLst>
                                    <p:set>
                                      <p:cBhvr>
                                        <p:cTn id="23" dur="1" fill="hold">
                                          <p:stCondLst>
                                            <p:cond delay="0"/>
                                          </p:stCondLst>
                                        </p:cTn>
                                        <p:tgtEl>
                                          <p:spTgt spid="17"/>
                                        </p:tgtEl>
                                        <p:attrNameLst>
                                          <p:attrName>style.visibility</p:attrName>
                                        </p:attrNameLst>
                                      </p:cBhvr>
                                      <p:to>
                                        <p:strVal val="visible"/>
                                      </p:to>
                                    </p:set>
                                    <p:anim calcmode="lin" valueType="num">
                                      <p:cBhvr additive="base">
                                        <p:cTn id="24" dur="500" fill="hold"/>
                                        <p:tgtEl>
                                          <p:spTgt spid="17"/>
                                        </p:tgtEl>
                                        <p:attrNameLst>
                                          <p:attrName>ppt_x</p:attrName>
                                        </p:attrNameLst>
                                      </p:cBhvr>
                                      <p:tavLst>
                                        <p:tav tm="0">
                                          <p:val>
                                            <p:strVal val="1+#ppt_w/2"/>
                                          </p:val>
                                        </p:tav>
                                        <p:tav tm="100000">
                                          <p:val>
                                            <p:strVal val="#ppt_x"/>
                                          </p:val>
                                        </p:tav>
                                      </p:tavLst>
                                    </p:anim>
                                    <p:anim calcmode="lin" valueType="num">
                                      <p:cBhvr additive="base">
                                        <p:cTn id="25" dur="500" fill="hold"/>
                                        <p:tgtEl>
                                          <p:spTgt spid="17"/>
                                        </p:tgtEl>
                                        <p:attrNameLst>
                                          <p:attrName>ppt_y</p:attrName>
                                        </p:attrNameLst>
                                      </p:cBhvr>
                                      <p:tavLst>
                                        <p:tav tm="0">
                                          <p:val>
                                            <p:strVal val="#ppt_y"/>
                                          </p:val>
                                        </p:tav>
                                        <p:tav tm="100000">
                                          <p:val>
                                            <p:strVal val="#ppt_y"/>
                                          </p:val>
                                        </p:tav>
                                      </p:tavLst>
                                    </p:anim>
                                  </p:childTnLst>
                                </p:cTn>
                              </p:par>
                              <p:par>
                                <p:cTn id="26" presetID="10" presetClass="entr" presetSubtype="0" fill="hold" nodeType="with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500"/>
                                        <p:tgtEl>
                                          <p:spTgt spid="12"/>
                                        </p:tgtEl>
                                      </p:cBhvr>
                                    </p:animEffect>
                                  </p:childTnLst>
                                </p:cTn>
                              </p:par>
                              <p:par>
                                <p:cTn id="29" presetID="10" presetClass="entr" presetSubtype="0" fill="hold" nodeType="withEffect">
                                  <p:stCondLst>
                                    <p:cond delay="0"/>
                                  </p:stCondLst>
                                  <p:childTnLst>
                                    <p:set>
                                      <p:cBhvr>
                                        <p:cTn id="30" dur="1" fill="hold">
                                          <p:stCondLst>
                                            <p:cond delay="0"/>
                                          </p:stCondLst>
                                        </p:cTn>
                                        <p:tgtEl>
                                          <p:spTgt spid="33842"/>
                                        </p:tgtEl>
                                        <p:attrNameLst>
                                          <p:attrName>style.visibility</p:attrName>
                                        </p:attrNameLst>
                                      </p:cBhvr>
                                      <p:to>
                                        <p:strVal val="visible"/>
                                      </p:to>
                                    </p:set>
                                    <p:animEffect transition="in" filter="fade">
                                      <p:cBhvr>
                                        <p:cTn id="31" dur="500"/>
                                        <p:tgtEl>
                                          <p:spTgt spid="33842"/>
                                        </p:tgtEl>
                                      </p:cBhvr>
                                    </p:animEffect>
                                  </p:childTnLst>
                                </p:cTn>
                              </p:par>
                            </p:childTnLst>
                          </p:cTn>
                        </p:par>
                      </p:childTnLst>
                    </p:cTn>
                  </p:par>
                  <p:par>
                    <p:cTn id="32" fill="hold">
                      <p:stCondLst>
                        <p:cond delay="indefinite"/>
                      </p:stCondLst>
                      <p:childTnLst>
                        <p:par>
                          <p:cTn id="33" fill="hold">
                            <p:stCondLst>
                              <p:cond delay="0"/>
                            </p:stCondLst>
                            <p:childTnLst>
                              <p:par>
                                <p:cTn id="34" presetID="12" presetClass="entr" presetSubtype="2" fill="hold" nodeType="clickEffect">
                                  <p:stCondLst>
                                    <p:cond delay="0"/>
                                  </p:stCondLst>
                                  <p:childTnLst>
                                    <p:set>
                                      <p:cBhvr>
                                        <p:cTn id="35" dur="1" fill="hold">
                                          <p:stCondLst>
                                            <p:cond delay="0"/>
                                          </p:stCondLst>
                                        </p:cTn>
                                        <p:tgtEl>
                                          <p:spTgt spid="8"/>
                                        </p:tgtEl>
                                        <p:attrNameLst>
                                          <p:attrName>style.visibility</p:attrName>
                                        </p:attrNameLst>
                                      </p:cBhvr>
                                      <p:to>
                                        <p:strVal val="visible"/>
                                      </p:to>
                                    </p:set>
                                    <p:animEffect transition="in" filter="slide(fromRight)">
                                      <p:cBhvr>
                                        <p:cTn id="36" dur="500"/>
                                        <p:tgtEl>
                                          <p:spTgt spid="8"/>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3813"/>
                                        </p:tgtEl>
                                        <p:attrNameLst>
                                          <p:attrName>style.visibility</p:attrName>
                                        </p:attrNameLst>
                                      </p:cBhvr>
                                      <p:to>
                                        <p:strVal val="visible"/>
                                      </p:to>
                                    </p:set>
                                    <p:animEffect transition="in" filter="fade">
                                      <p:cBhvr>
                                        <p:cTn id="39" dur="500"/>
                                        <p:tgtEl>
                                          <p:spTgt spid="33813"/>
                                        </p:tgtEl>
                                      </p:cBhvr>
                                    </p:animEffect>
                                  </p:childTnLst>
                                </p:cTn>
                              </p:par>
                            </p:childTnLst>
                          </p:cTn>
                        </p:par>
                        <p:par>
                          <p:cTn id="40" fill="hold">
                            <p:stCondLst>
                              <p:cond delay="500"/>
                            </p:stCondLst>
                            <p:childTnLst>
                              <p:par>
                                <p:cTn id="41" presetID="12" presetClass="entr" presetSubtype="4" fill="hold" nodeType="afterEffect">
                                  <p:stCondLst>
                                    <p:cond delay="0"/>
                                  </p:stCondLst>
                                  <p:childTnLst>
                                    <p:set>
                                      <p:cBhvr>
                                        <p:cTn id="42" dur="1" fill="hold">
                                          <p:stCondLst>
                                            <p:cond delay="0"/>
                                          </p:stCondLst>
                                        </p:cTn>
                                        <p:tgtEl>
                                          <p:spTgt spid="6"/>
                                        </p:tgtEl>
                                        <p:attrNameLst>
                                          <p:attrName>style.visibility</p:attrName>
                                        </p:attrNameLst>
                                      </p:cBhvr>
                                      <p:to>
                                        <p:strVal val="visible"/>
                                      </p:to>
                                    </p:set>
                                    <p:animEffect transition="in" filter="slide(fromBottom)">
                                      <p:cBhvr>
                                        <p:cTn id="43" dur="500"/>
                                        <p:tgtEl>
                                          <p:spTgt spid="6"/>
                                        </p:tgtEl>
                                      </p:cBhvr>
                                    </p:animEffect>
                                  </p:childTnLst>
                                </p:cTn>
                              </p:par>
                            </p:childTnLst>
                          </p:cTn>
                        </p:par>
                        <p:par>
                          <p:cTn id="44" fill="hold">
                            <p:stCondLst>
                              <p:cond delay="1000"/>
                            </p:stCondLst>
                            <p:childTnLst>
                              <p:par>
                                <p:cTn id="45" presetID="12" presetClass="entr" presetSubtype="8" fill="hold" nodeType="afterEffect">
                                  <p:stCondLst>
                                    <p:cond delay="0"/>
                                  </p:stCondLst>
                                  <p:childTnLst>
                                    <p:set>
                                      <p:cBhvr>
                                        <p:cTn id="46" dur="1" fill="hold">
                                          <p:stCondLst>
                                            <p:cond delay="0"/>
                                          </p:stCondLst>
                                        </p:cTn>
                                        <p:tgtEl>
                                          <p:spTgt spid="5"/>
                                        </p:tgtEl>
                                        <p:attrNameLst>
                                          <p:attrName>style.visibility</p:attrName>
                                        </p:attrNameLst>
                                      </p:cBhvr>
                                      <p:to>
                                        <p:strVal val="visible"/>
                                      </p:to>
                                    </p:set>
                                    <p:animEffect transition="in" filter="slide(fromLeft)">
                                      <p:cBhvr>
                                        <p:cTn id="47" dur="500"/>
                                        <p:tgtEl>
                                          <p:spTgt spid="5"/>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33806"/>
                                        </p:tgtEl>
                                        <p:attrNameLst>
                                          <p:attrName>style.visibility</p:attrName>
                                        </p:attrNameLst>
                                      </p:cBhvr>
                                      <p:to>
                                        <p:strVal val="visible"/>
                                      </p:to>
                                    </p:set>
                                    <p:animEffect transition="in" filter="fade">
                                      <p:cBhvr>
                                        <p:cTn id="50" dur="500"/>
                                        <p:tgtEl>
                                          <p:spTgt spid="33806"/>
                                        </p:tgtEl>
                                      </p:cBhvr>
                                    </p:animEffect>
                                  </p:childTnLst>
                                </p:cTn>
                              </p:par>
                            </p:childTnLst>
                          </p:cTn>
                        </p:par>
                        <p:par>
                          <p:cTn id="51" fill="hold">
                            <p:stCondLst>
                              <p:cond delay="1500"/>
                            </p:stCondLst>
                            <p:childTnLst>
                              <p:par>
                                <p:cTn id="52" presetID="12" presetClass="entr" presetSubtype="4" fill="hold" nodeType="afterEffect">
                                  <p:stCondLst>
                                    <p:cond delay="0"/>
                                  </p:stCondLst>
                                  <p:childTnLst>
                                    <p:set>
                                      <p:cBhvr>
                                        <p:cTn id="53" dur="1" fill="hold">
                                          <p:stCondLst>
                                            <p:cond delay="0"/>
                                          </p:stCondLst>
                                        </p:cTn>
                                        <p:tgtEl>
                                          <p:spTgt spid="3"/>
                                        </p:tgtEl>
                                        <p:attrNameLst>
                                          <p:attrName>style.visibility</p:attrName>
                                        </p:attrNameLst>
                                      </p:cBhvr>
                                      <p:to>
                                        <p:strVal val="visible"/>
                                      </p:to>
                                    </p:set>
                                    <p:animEffect transition="in" filter="slide(fromBottom)">
                                      <p:cBhvr>
                                        <p:cTn id="54" dur="500"/>
                                        <p:tgtEl>
                                          <p:spTgt spid="3"/>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2"/>
                                        </p:tgtEl>
                                        <p:attrNameLst>
                                          <p:attrName>style.visibility</p:attrName>
                                        </p:attrNameLst>
                                      </p:cBhvr>
                                      <p:to>
                                        <p:strVal val="visible"/>
                                      </p:to>
                                    </p:set>
                                    <p:animEffect transition="in" filter="fade">
                                      <p:cBhvr>
                                        <p:cTn id="59" dur="500"/>
                                        <p:tgtEl>
                                          <p:spTgt spid="2"/>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988179"/>
                                        </p:tgtEl>
                                        <p:attrNameLst>
                                          <p:attrName>style.visibility</p:attrName>
                                        </p:attrNameLst>
                                      </p:cBhvr>
                                      <p:to>
                                        <p:strVal val="visible"/>
                                      </p:to>
                                    </p:set>
                                    <p:animEffect transition="in" filter="fade">
                                      <p:cBhvr>
                                        <p:cTn id="64" dur="500"/>
                                        <p:tgtEl>
                                          <p:spTgt spid="988179"/>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10"/>
                                        </p:tgtEl>
                                        <p:attrNameLst>
                                          <p:attrName>style.visibility</p:attrName>
                                        </p:attrNameLst>
                                      </p:cBhvr>
                                      <p:to>
                                        <p:strVal val="visible"/>
                                      </p:to>
                                    </p:set>
                                    <p:animEffect transition="in" filter="fade">
                                      <p:cBhvr>
                                        <p:cTn id="69" dur="1000"/>
                                        <p:tgtEl>
                                          <p:spTgt spid="10"/>
                                        </p:tgtEl>
                                      </p:cBhvr>
                                    </p:animEffect>
                                  </p:childTnLst>
                                </p:cTn>
                              </p:par>
                            </p:childTnLst>
                          </p:cTn>
                        </p:par>
                      </p:childTnLst>
                    </p:cTn>
                  </p:par>
                  <p:par>
                    <p:cTn id="70" fill="hold">
                      <p:stCondLst>
                        <p:cond delay="indefinite"/>
                      </p:stCondLst>
                      <p:childTnLst>
                        <p:par>
                          <p:cTn id="71" fill="hold">
                            <p:stCondLst>
                              <p:cond delay="0"/>
                            </p:stCondLst>
                            <p:childTnLst>
                              <p:par>
                                <p:cTn id="72" presetID="47" presetClass="entr" presetSubtype="0" fill="hold" nodeType="clickEffect">
                                  <p:stCondLst>
                                    <p:cond delay="0"/>
                                  </p:stCondLst>
                                  <p:childTnLst>
                                    <p:set>
                                      <p:cBhvr>
                                        <p:cTn id="73" dur="1" fill="hold">
                                          <p:stCondLst>
                                            <p:cond delay="0"/>
                                          </p:stCondLst>
                                        </p:cTn>
                                        <p:tgtEl>
                                          <p:spTgt spid="20"/>
                                        </p:tgtEl>
                                        <p:attrNameLst>
                                          <p:attrName>style.visibility</p:attrName>
                                        </p:attrNameLst>
                                      </p:cBhvr>
                                      <p:to>
                                        <p:strVal val="visible"/>
                                      </p:to>
                                    </p:set>
                                    <p:animEffect transition="in" filter="fade">
                                      <p:cBhvr>
                                        <p:cTn id="74" dur="1000"/>
                                        <p:tgtEl>
                                          <p:spTgt spid="20"/>
                                        </p:tgtEl>
                                      </p:cBhvr>
                                    </p:animEffect>
                                    <p:anim calcmode="lin" valueType="num">
                                      <p:cBhvr>
                                        <p:cTn id="75" dur="1000" fill="hold"/>
                                        <p:tgtEl>
                                          <p:spTgt spid="20"/>
                                        </p:tgtEl>
                                        <p:attrNameLst>
                                          <p:attrName>ppt_x</p:attrName>
                                        </p:attrNameLst>
                                      </p:cBhvr>
                                      <p:tavLst>
                                        <p:tav tm="0">
                                          <p:val>
                                            <p:strVal val="#ppt_x"/>
                                          </p:val>
                                        </p:tav>
                                        <p:tav tm="100000">
                                          <p:val>
                                            <p:strVal val="#ppt_x"/>
                                          </p:val>
                                        </p:tav>
                                      </p:tavLst>
                                    </p:anim>
                                    <p:anim calcmode="lin" valueType="num">
                                      <p:cBhvr>
                                        <p:cTn id="76"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806" grpId="0" animBg="1"/>
      <p:bldP spid="988179" grpId="0"/>
      <p:bldP spid="33813" grpId="0" animBg="1"/>
      <p:bldP spid="2" grpId="0"/>
      <p:bldP spid="3384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p:cNvSpPr>
            <a:spLocks noChangeArrowheads="1"/>
          </p:cNvSpPr>
          <p:nvPr/>
        </p:nvSpPr>
        <p:spPr bwMode="auto">
          <a:xfrm>
            <a:off x="373063" y="6308725"/>
            <a:ext cx="8391525" cy="549275"/>
          </a:xfrm>
          <a:prstGeom prst="rect">
            <a:avLst/>
          </a:prstGeom>
          <a:gradFill rotWithShape="1">
            <a:gsLst>
              <a:gs pos="0">
                <a:srgbClr val="708CA1">
                  <a:alpha val="56998"/>
                </a:srgbClr>
              </a:gs>
              <a:gs pos="100000">
                <a:srgbClr val="819AAC">
                  <a:alpha val="0"/>
                </a:srgbClr>
              </a:gs>
            </a:gsLst>
            <a:lin ang="5400000" scaled="1"/>
          </a:gradFill>
          <a:ln w="38100" algn="ctr">
            <a:noFill/>
            <a:miter lim="800000"/>
            <a:headEnd/>
            <a:tailEnd/>
          </a:ln>
        </p:spPr>
        <p:txBody>
          <a:bodyPr lIns="82124" tIns="41061" rIns="82124" bIns="41061" anchor="ctr"/>
          <a:lstStyle/>
          <a:p>
            <a:pPr algn="ctr"/>
            <a:endParaRPr lang="en-US" sz="1800"/>
          </a:p>
        </p:txBody>
      </p:sp>
      <p:sp>
        <p:nvSpPr>
          <p:cNvPr id="18435" name="Rectangle 6"/>
          <p:cNvSpPr>
            <a:spLocks noChangeArrowheads="1"/>
          </p:cNvSpPr>
          <p:nvPr/>
        </p:nvSpPr>
        <p:spPr bwMode="auto">
          <a:xfrm rot="-5400000">
            <a:off x="4108450" y="1822450"/>
            <a:ext cx="927100" cy="9144000"/>
          </a:xfrm>
          <a:prstGeom prst="rect">
            <a:avLst/>
          </a:prstGeom>
          <a:gradFill rotWithShape="1">
            <a:gsLst>
              <a:gs pos="0">
                <a:schemeClr val="bg1"/>
              </a:gs>
              <a:gs pos="100000">
                <a:srgbClr val="495B6A">
                  <a:alpha val="0"/>
                </a:srgbClr>
              </a:gs>
            </a:gsLst>
            <a:lin ang="0" scaled="1"/>
          </a:gradFill>
          <a:ln w="9525" algn="ctr">
            <a:noFill/>
            <a:miter lim="800000"/>
            <a:headEnd/>
            <a:tailEnd/>
          </a:ln>
        </p:spPr>
        <p:txBody>
          <a:bodyPr lIns="73025" tIns="36511" rIns="73025" bIns="36511" anchor="ctr"/>
          <a:lstStyle/>
          <a:p>
            <a:pPr algn="ctr"/>
            <a:endParaRPr lang="en-US" sz="1800"/>
          </a:p>
        </p:txBody>
      </p:sp>
      <p:sp>
        <p:nvSpPr>
          <p:cNvPr id="18436" name="Rectangle 6"/>
          <p:cNvSpPr>
            <a:spLocks noChangeArrowheads="1"/>
          </p:cNvSpPr>
          <p:nvPr/>
        </p:nvSpPr>
        <p:spPr bwMode="auto">
          <a:xfrm rot="-5400000">
            <a:off x="3690937" y="1404938"/>
            <a:ext cx="1762125" cy="9144000"/>
          </a:xfrm>
          <a:prstGeom prst="rect">
            <a:avLst/>
          </a:prstGeom>
          <a:gradFill rotWithShape="1">
            <a:gsLst>
              <a:gs pos="0">
                <a:srgbClr val="9EC5E6">
                  <a:alpha val="79999"/>
                </a:srgbClr>
              </a:gs>
              <a:gs pos="100000">
                <a:srgbClr val="495B6A">
                  <a:alpha val="0"/>
                </a:srgbClr>
              </a:gs>
            </a:gsLst>
            <a:lin ang="0" scaled="1"/>
          </a:gradFill>
          <a:ln w="9525" algn="ctr">
            <a:noFill/>
            <a:miter lim="800000"/>
            <a:headEnd/>
            <a:tailEnd/>
          </a:ln>
        </p:spPr>
        <p:txBody>
          <a:bodyPr lIns="73025" tIns="36511" rIns="73025" bIns="36511" anchor="ctr"/>
          <a:lstStyle/>
          <a:p>
            <a:pPr algn="ctr"/>
            <a:endParaRPr lang="en-US" sz="1800"/>
          </a:p>
        </p:txBody>
      </p:sp>
      <p:sp>
        <p:nvSpPr>
          <p:cNvPr id="18437" name="Rectangle 8"/>
          <p:cNvSpPr>
            <a:spLocks noChangeArrowheads="1"/>
          </p:cNvSpPr>
          <p:nvPr/>
        </p:nvSpPr>
        <p:spPr bwMode="auto">
          <a:xfrm>
            <a:off x="222250" y="6121400"/>
            <a:ext cx="8674100" cy="209550"/>
          </a:xfrm>
          <a:prstGeom prst="rect">
            <a:avLst/>
          </a:prstGeom>
          <a:gradFill rotWithShape="1">
            <a:gsLst>
              <a:gs pos="0">
                <a:schemeClr val="tx1">
                  <a:alpha val="45000"/>
                </a:schemeClr>
              </a:gs>
              <a:gs pos="100000">
                <a:schemeClr val="bg1">
                  <a:alpha val="0"/>
                </a:schemeClr>
              </a:gs>
            </a:gsLst>
            <a:path path="shape">
              <a:fillToRect l="50000" t="50000" r="50000" b="50000"/>
            </a:path>
          </a:gradFill>
          <a:ln w="9525" algn="ctr">
            <a:noFill/>
            <a:miter lim="800000"/>
            <a:headEnd/>
            <a:tailEnd/>
          </a:ln>
        </p:spPr>
        <p:txBody>
          <a:bodyPr wrap="none" lIns="73025" tIns="36511" rIns="73025" bIns="36511" anchor="ctr"/>
          <a:lstStyle/>
          <a:p>
            <a:pPr algn="ctr"/>
            <a:endParaRPr lang="en-US" sz="1800"/>
          </a:p>
        </p:txBody>
      </p:sp>
      <p:sp>
        <p:nvSpPr>
          <p:cNvPr id="181" name="Rectangle 9"/>
          <p:cNvSpPr>
            <a:spLocks noChangeArrowheads="1"/>
          </p:cNvSpPr>
          <p:nvPr/>
        </p:nvSpPr>
        <p:spPr bwMode="auto">
          <a:xfrm>
            <a:off x="366713" y="1627188"/>
            <a:ext cx="8397875" cy="4410075"/>
          </a:xfrm>
          <a:prstGeom prst="rect">
            <a:avLst/>
          </a:prstGeom>
          <a:gradFill flip="none" rotWithShape="1">
            <a:gsLst>
              <a:gs pos="0">
                <a:srgbClr val="9EC5E6"/>
              </a:gs>
              <a:gs pos="0">
                <a:srgbClr val="9EC5E6"/>
              </a:gs>
              <a:gs pos="100000">
                <a:schemeClr val="bg1">
                  <a:alpha val="0"/>
                </a:schemeClr>
              </a:gs>
            </a:gsLst>
            <a:lin ang="2700000" scaled="1"/>
            <a:tileRect/>
          </a:gradFill>
          <a:ln w="38100" algn="ctr">
            <a:noFill/>
            <a:miter lim="800000"/>
            <a:headEnd/>
            <a:tailEnd/>
          </a:ln>
        </p:spPr>
        <p:txBody>
          <a:bodyPr lIns="82124" tIns="41061" rIns="82124" bIns="41061" anchor="ctr"/>
          <a:lstStyle/>
          <a:p>
            <a:pPr algn="ctr">
              <a:defRPr/>
            </a:pPr>
            <a:endParaRPr lang="en-US" sz="1800"/>
          </a:p>
        </p:txBody>
      </p:sp>
      <p:sp>
        <p:nvSpPr>
          <p:cNvPr id="18439" name="AutoShape 11"/>
          <p:cNvSpPr>
            <a:spLocks noChangeArrowheads="1"/>
          </p:cNvSpPr>
          <p:nvPr/>
        </p:nvSpPr>
        <p:spPr bwMode="auto">
          <a:xfrm>
            <a:off x="438150" y="1697038"/>
            <a:ext cx="8255000" cy="3694112"/>
          </a:xfrm>
          <a:prstGeom prst="roundRect">
            <a:avLst>
              <a:gd name="adj" fmla="val 1944"/>
            </a:avLst>
          </a:prstGeom>
          <a:gradFill rotWithShape="1">
            <a:gsLst>
              <a:gs pos="0">
                <a:schemeClr val="bg1">
                  <a:alpha val="25000"/>
                </a:schemeClr>
              </a:gs>
              <a:gs pos="100000">
                <a:schemeClr val="bg1">
                  <a:alpha val="0"/>
                </a:schemeClr>
              </a:gs>
            </a:gsLst>
            <a:path path="rect">
              <a:fillToRect r="100000" b="100000"/>
            </a:path>
          </a:gradFill>
          <a:ln w="9525" algn="ctr">
            <a:noFill/>
            <a:round/>
            <a:headEnd/>
            <a:tailEnd/>
          </a:ln>
        </p:spPr>
        <p:txBody>
          <a:bodyPr lIns="73025" tIns="36511" rIns="73025" bIns="36511" anchor="ctr"/>
          <a:lstStyle/>
          <a:p>
            <a:pPr algn="ctr"/>
            <a:endParaRPr lang="en-US" sz="1800"/>
          </a:p>
        </p:txBody>
      </p:sp>
      <p:sp>
        <p:nvSpPr>
          <p:cNvPr id="18440" name="Content Placeholder 190"/>
          <p:cNvSpPr txBox="1">
            <a:spLocks/>
          </p:cNvSpPr>
          <p:nvPr/>
        </p:nvSpPr>
        <p:spPr bwMode="auto">
          <a:xfrm>
            <a:off x="655638" y="1736725"/>
            <a:ext cx="7831137" cy="3654425"/>
          </a:xfrm>
          <a:prstGeom prst="rect">
            <a:avLst/>
          </a:prstGeom>
          <a:noFill/>
          <a:ln w="9525" algn="ctr">
            <a:noFill/>
            <a:miter lim="800000"/>
            <a:headEnd/>
            <a:tailEnd/>
          </a:ln>
        </p:spPr>
        <p:txBody>
          <a:bodyPr lIns="82124" tIns="41061" rIns="82124" bIns="41061"/>
          <a:lstStyle/>
          <a:p>
            <a:pPr marL="236538" indent="-236538" defTabSz="814388" eaLnBrk="0" hangingPunct="0">
              <a:lnSpc>
                <a:spcPct val="95000"/>
              </a:lnSpc>
              <a:spcBef>
                <a:spcPts val="1000"/>
              </a:spcBef>
              <a:buClr>
                <a:srgbClr val="708CA1"/>
              </a:buClr>
              <a:buFont typeface="Wingdings" pitchFamily="2" charset="2"/>
              <a:buChar char="§"/>
            </a:pPr>
            <a:r>
              <a:rPr lang="en-US" sz="2200"/>
              <a:t>Emphasize critical thinking, problem solving, collaboration, and the practical application of skills </a:t>
            </a:r>
          </a:p>
          <a:p>
            <a:pPr marL="236538" indent="-236538" defTabSz="814388" eaLnBrk="0" hangingPunct="0">
              <a:lnSpc>
                <a:spcPct val="95000"/>
              </a:lnSpc>
              <a:spcBef>
                <a:spcPts val="1000"/>
              </a:spcBef>
              <a:buClr>
                <a:srgbClr val="708CA1"/>
              </a:buClr>
              <a:buFont typeface="Wingdings" pitchFamily="2" charset="2"/>
              <a:buChar char="§"/>
            </a:pPr>
            <a:r>
              <a:rPr lang="en-US" sz="2200"/>
              <a:t>Offer embedded, highly interactive e-doing activities that stimulate learning and improve knowledge retention</a:t>
            </a:r>
          </a:p>
          <a:p>
            <a:pPr marL="236538" indent="-236538" defTabSz="814388" eaLnBrk="0" hangingPunct="0">
              <a:lnSpc>
                <a:spcPct val="95000"/>
              </a:lnSpc>
              <a:spcBef>
                <a:spcPts val="1000"/>
              </a:spcBef>
              <a:buClr>
                <a:srgbClr val="708CA1"/>
              </a:buClr>
              <a:buFont typeface="Wingdings" pitchFamily="2" charset="2"/>
              <a:buChar char="§"/>
            </a:pPr>
            <a:r>
              <a:rPr lang="en-US" sz="2200"/>
              <a:t>Include hands-on labs, simulation-based learning activities, and innovative online assessments </a:t>
            </a:r>
          </a:p>
          <a:p>
            <a:pPr marL="236538" indent="-236538" defTabSz="814388" eaLnBrk="0" hangingPunct="0">
              <a:lnSpc>
                <a:spcPct val="95000"/>
              </a:lnSpc>
              <a:spcBef>
                <a:spcPts val="1000"/>
              </a:spcBef>
              <a:buClr>
                <a:srgbClr val="708CA1"/>
              </a:buClr>
              <a:buFont typeface="Wingdings" pitchFamily="2" charset="2"/>
              <a:buChar char="§"/>
            </a:pPr>
            <a:r>
              <a:rPr lang="en-US" sz="2200"/>
              <a:t>Help prepare students for entry-level career opportunities, continuing education, and globally-recognized Cisco certifications </a:t>
            </a:r>
          </a:p>
          <a:p>
            <a:pPr marL="236538" indent="-236538" defTabSz="814388" eaLnBrk="0" hangingPunct="0">
              <a:lnSpc>
                <a:spcPct val="95000"/>
              </a:lnSpc>
              <a:spcBef>
                <a:spcPts val="1000"/>
              </a:spcBef>
              <a:buClr>
                <a:srgbClr val="708CA1"/>
              </a:buClr>
              <a:buFont typeface="Wingdings" pitchFamily="2" charset="2"/>
              <a:buChar char="§"/>
            </a:pPr>
            <a:r>
              <a:rPr lang="en-US" sz="2200"/>
              <a:t>Provide learning pathways from secondary to postsecondary institutions</a:t>
            </a:r>
          </a:p>
        </p:txBody>
      </p:sp>
      <p:sp>
        <p:nvSpPr>
          <p:cNvPr id="18441" name="Rectangle 28"/>
          <p:cNvSpPr>
            <a:spLocks noChangeArrowheads="1"/>
          </p:cNvSpPr>
          <p:nvPr/>
        </p:nvSpPr>
        <p:spPr bwMode="auto">
          <a:xfrm flipV="1">
            <a:off x="366713" y="6037263"/>
            <a:ext cx="8391525" cy="190500"/>
          </a:xfrm>
          <a:prstGeom prst="rect">
            <a:avLst/>
          </a:prstGeom>
          <a:solidFill>
            <a:srgbClr val="708CA1"/>
          </a:solidFill>
          <a:ln w="38100" algn="ctr">
            <a:noFill/>
            <a:miter lim="800000"/>
            <a:headEnd/>
            <a:tailEnd/>
          </a:ln>
        </p:spPr>
        <p:txBody>
          <a:bodyPr lIns="82124" tIns="41061" rIns="82124" bIns="41061" anchor="ctr"/>
          <a:lstStyle/>
          <a:p>
            <a:pPr algn="ctr"/>
            <a:endParaRPr lang="en-US" sz="1800"/>
          </a:p>
        </p:txBody>
      </p:sp>
      <p:sp>
        <p:nvSpPr>
          <p:cNvPr id="18442" name="Rectangle 15"/>
          <p:cNvSpPr>
            <a:spLocks noGrp="1" noChangeArrowheads="1"/>
          </p:cNvSpPr>
          <p:nvPr>
            <p:ph type="title" idx="4294967295"/>
          </p:nvPr>
        </p:nvSpPr>
        <p:spPr/>
        <p:txBody>
          <a:bodyPr/>
          <a:lstStyle/>
          <a:p>
            <a:r>
              <a:rPr lang="en-US" smtClean="0"/>
              <a:t>Key Features of Both Curricula</a:t>
            </a:r>
          </a:p>
        </p:txBody>
      </p:sp>
    </p:spTree>
  </p:cSld>
  <p:clrMapOvr>
    <a:masterClrMapping/>
  </p:clrMapOvr>
  <p:transition>
    <p:wipe dir="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ChangeArrowheads="1"/>
          </p:cNvSpPr>
          <p:nvPr/>
        </p:nvSpPr>
        <p:spPr bwMode="auto">
          <a:xfrm rot="-5400000">
            <a:off x="2905125" y="619125"/>
            <a:ext cx="3333750" cy="9144000"/>
          </a:xfrm>
          <a:prstGeom prst="rect">
            <a:avLst/>
          </a:prstGeom>
          <a:gradFill rotWithShape="1">
            <a:gsLst>
              <a:gs pos="0">
                <a:srgbClr val="9EC5E6">
                  <a:alpha val="79999"/>
                </a:srgbClr>
              </a:gs>
              <a:gs pos="100000">
                <a:srgbClr val="495B6A">
                  <a:alpha val="0"/>
                </a:srgbClr>
              </a:gs>
            </a:gsLst>
            <a:path path="rect">
              <a:fillToRect r="100000" b="100000"/>
            </a:path>
          </a:gradFill>
          <a:ln w="9525" algn="ctr">
            <a:noFill/>
            <a:miter lim="800000"/>
            <a:headEnd/>
            <a:tailEnd/>
          </a:ln>
        </p:spPr>
        <p:txBody>
          <a:bodyPr wrap="none" lIns="73025" tIns="36511" rIns="73025" bIns="36511" anchor="ctr"/>
          <a:lstStyle/>
          <a:p>
            <a:pPr algn="ctr"/>
            <a:endParaRPr lang="en-US" sz="1800"/>
          </a:p>
        </p:txBody>
      </p:sp>
      <p:pic>
        <p:nvPicPr>
          <p:cNvPr id="19459" name="Picture 4"/>
          <p:cNvPicPr>
            <a:picLocks noChangeAspect="1" noChangeArrowheads="1"/>
          </p:cNvPicPr>
          <p:nvPr/>
        </p:nvPicPr>
        <p:blipFill>
          <a:blip r:embed="rId3" cstate="screen"/>
          <a:srcRect/>
          <a:stretch>
            <a:fillRect/>
          </a:stretch>
        </p:blipFill>
        <p:spPr bwMode="auto">
          <a:xfrm>
            <a:off x="3206750" y="2527300"/>
            <a:ext cx="2711450" cy="2711450"/>
          </a:xfrm>
          <a:prstGeom prst="rect">
            <a:avLst/>
          </a:prstGeom>
          <a:noFill/>
          <a:ln w="9525" algn="ctr">
            <a:noFill/>
            <a:miter lim="800000"/>
            <a:headEnd/>
            <a:tailEnd/>
          </a:ln>
        </p:spPr>
      </p:pic>
      <p:sp>
        <p:nvSpPr>
          <p:cNvPr id="19460" name="Oval 5"/>
          <p:cNvSpPr>
            <a:spLocks noChangeArrowheads="1"/>
          </p:cNvSpPr>
          <p:nvPr/>
        </p:nvSpPr>
        <p:spPr bwMode="auto">
          <a:xfrm>
            <a:off x="3381375" y="2705100"/>
            <a:ext cx="2362200" cy="2362200"/>
          </a:xfrm>
          <a:prstGeom prst="ellipse">
            <a:avLst/>
          </a:prstGeom>
          <a:gradFill rotWithShape="1">
            <a:gsLst>
              <a:gs pos="0">
                <a:srgbClr val="002C3E"/>
              </a:gs>
              <a:gs pos="100000">
                <a:srgbClr val="015F85"/>
              </a:gs>
            </a:gsLst>
            <a:lin ang="5400000" scaled="1"/>
          </a:gradFill>
          <a:ln w="25400" algn="ctr">
            <a:solidFill>
              <a:schemeClr val="accent1"/>
            </a:solidFill>
            <a:round/>
            <a:headEnd/>
            <a:tailEnd/>
          </a:ln>
        </p:spPr>
        <p:txBody>
          <a:bodyPr wrap="none" lIns="73025" tIns="36511" rIns="73025" bIns="36511" anchor="ctr"/>
          <a:lstStyle/>
          <a:p>
            <a:pPr algn="ctr" eaLnBrk="0" hangingPunct="0">
              <a:lnSpc>
                <a:spcPct val="90000"/>
              </a:lnSpc>
            </a:pPr>
            <a:endParaRPr lang="en-US"/>
          </a:p>
        </p:txBody>
      </p:sp>
      <p:pic>
        <p:nvPicPr>
          <p:cNvPr id="19461" name="Picture 214"/>
          <p:cNvPicPr>
            <a:picLocks noChangeAspect="1" noChangeArrowheads="1"/>
          </p:cNvPicPr>
          <p:nvPr/>
        </p:nvPicPr>
        <p:blipFill>
          <a:blip r:embed="rId3" cstate="screen"/>
          <a:srcRect/>
          <a:stretch>
            <a:fillRect/>
          </a:stretch>
        </p:blipFill>
        <p:spPr bwMode="auto">
          <a:xfrm>
            <a:off x="3465513" y="2786063"/>
            <a:ext cx="2200275" cy="2200275"/>
          </a:xfrm>
          <a:prstGeom prst="rect">
            <a:avLst/>
          </a:prstGeom>
          <a:noFill/>
          <a:ln w="9525" algn="ctr">
            <a:noFill/>
            <a:miter lim="800000"/>
            <a:headEnd/>
            <a:tailEnd/>
          </a:ln>
        </p:spPr>
      </p:pic>
      <p:sp>
        <p:nvSpPr>
          <p:cNvPr id="36055" name="Oval 215"/>
          <p:cNvSpPr>
            <a:spLocks noChangeArrowheads="1"/>
          </p:cNvSpPr>
          <p:nvPr/>
        </p:nvSpPr>
        <p:spPr bwMode="auto">
          <a:xfrm>
            <a:off x="3579813" y="2900363"/>
            <a:ext cx="1965325" cy="1965325"/>
          </a:xfrm>
          <a:prstGeom prst="ellipse">
            <a:avLst/>
          </a:prstGeom>
          <a:gradFill rotWithShape="1">
            <a:gsLst>
              <a:gs pos="0">
                <a:schemeClr val="accent1">
                  <a:gamma/>
                  <a:shade val="46275"/>
                  <a:invGamma/>
                </a:schemeClr>
              </a:gs>
              <a:gs pos="100000">
                <a:schemeClr val="accent1"/>
              </a:gs>
            </a:gsLst>
            <a:lin ang="5400000" scaled="1"/>
          </a:gradFill>
          <a:ln w="9525" algn="ctr">
            <a:noFill/>
            <a:round/>
            <a:headEnd/>
            <a:tailEnd/>
          </a:ln>
          <a:effectLst/>
        </p:spPr>
        <p:txBody>
          <a:bodyPr wrap="none" lIns="73025" tIns="36511" rIns="73025" bIns="36511" anchor="ctr"/>
          <a:lstStyle/>
          <a:p>
            <a:pPr algn="ctr" eaLnBrk="0" hangingPunct="0">
              <a:lnSpc>
                <a:spcPct val="90000"/>
              </a:lnSpc>
              <a:defRPr/>
            </a:pPr>
            <a:endParaRPr lang="en-US">
              <a:latin typeface="Arial" charset="0"/>
            </a:endParaRPr>
          </a:p>
        </p:txBody>
      </p:sp>
      <p:sp>
        <p:nvSpPr>
          <p:cNvPr id="19463" name="Oval 216"/>
          <p:cNvSpPr>
            <a:spLocks noChangeArrowheads="1"/>
          </p:cNvSpPr>
          <p:nvPr/>
        </p:nvSpPr>
        <p:spPr bwMode="auto">
          <a:xfrm rot="10800000">
            <a:off x="3668713" y="2994025"/>
            <a:ext cx="1787525" cy="1787525"/>
          </a:xfrm>
          <a:prstGeom prst="ellipse">
            <a:avLst/>
          </a:prstGeom>
          <a:gradFill rotWithShape="1">
            <a:gsLst>
              <a:gs pos="0">
                <a:srgbClr val="003D55"/>
              </a:gs>
              <a:gs pos="100000">
                <a:schemeClr val="accent1"/>
              </a:gs>
            </a:gsLst>
            <a:lin ang="18900000" scaled="1"/>
          </a:gradFill>
          <a:ln w="12700" algn="ctr">
            <a:solidFill>
              <a:srgbClr val="47B0D5"/>
            </a:solidFill>
            <a:round/>
            <a:headEnd/>
            <a:tailEnd/>
          </a:ln>
        </p:spPr>
        <p:txBody>
          <a:bodyPr rot="10800000" wrap="none" lIns="73025" tIns="36511" rIns="73025" bIns="36511" anchor="ctr"/>
          <a:lstStyle/>
          <a:p>
            <a:pPr algn="ctr" eaLnBrk="0" hangingPunct="0">
              <a:lnSpc>
                <a:spcPct val="90000"/>
              </a:lnSpc>
            </a:pPr>
            <a:endParaRPr lang="en-US"/>
          </a:p>
        </p:txBody>
      </p:sp>
      <p:pic>
        <p:nvPicPr>
          <p:cNvPr id="19464" name="Picture 43" descr="centerimage"/>
          <p:cNvPicPr>
            <a:picLocks noChangeAspect="1" noChangeArrowheads="1"/>
          </p:cNvPicPr>
          <p:nvPr/>
        </p:nvPicPr>
        <p:blipFill>
          <a:blip r:embed="rId4" cstate="screen"/>
          <a:srcRect/>
          <a:stretch>
            <a:fillRect/>
          </a:stretch>
        </p:blipFill>
        <p:spPr bwMode="auto">
          <a:xfrm>
            <a:off x="3205163" y="2952750"/>
            <a:ext cx="2332037" cy="1865313"/>
          </a:xfrm>
          <a:prstGeom prst="rect">
            <a:avLst/>
          </a:prstGeom>
          <a:noFill/>
          <a:ln w="9525">
            <a:noFill/>
            <a:miter lim="800000"/>
            <a:headEnd/>
            <a:tailEnd/>
          </a:ln>
        </p:spPr>
      </p:pic>
      <p:grpSp>
        <p:nvGrpSpPr>
          <p:cNvPr id="2" name="Group 172"/>
          <p:cNvGrpSpPr>
            <a:grpSpLocks/>
          </p:cNvGrpSpPr>
          <p:nvPr/>
        </p:nvGrpSpPr>
        <p:grpSpPr bwMode="auto">
          <a:xfrm>
            <a:off x="3473450" y="2889250"/>
            <a:ext cx="203200" cy="203200"/>
            <a:chOff x="2188" y="1820"/>
            <a:chExt cx="128" cy="128"/>
          </a:xfrm>
        </p:grpSpPr>
        <p:sp>
          <p:nvSpPr>
            <p:cNvPr id="19501" name="Line 173"/>
            <p:cNvSpPr>
              <a:spLocks noChangeShapeType="1"/>
            </p:cNvSpPr>
            <p:nvPr/>
          </p:nvSpPr>
          <p:spPr bwMode="auto">
            <a:xfrm flipH="1" flipV="1">
              <a:off x="2188" y="1820"/>
              <a:ext cx="128" cy="128"/>
            </a:xfrm>
            <a:prstGeom prst="line">
              <a:avLst/>
            </a:prstGeom>
            <a:noFill/>
            <a:ln w="50800">
              <a:solidFill>
                <a:schemeClr val="tx2"/>
              </a:solidFill>
              <a:round/>
              <a:headEnd/>
              <a:tailEnd/>
            </a:ln>
          </p:spPr>
          <p:txBody>
            <a:bodyPr wrap="none" lIns="82124" tIns="41061" rIns="82124" bIns="41061" anchor="ctr">
              <a:spAutoFit/>
            </a:bodyPr>
            <a:lstStyle/>
            <a:p>
              <a:endParaRPr lang="en-US"/>
            </a:p>
          </p:txBody>
        </p:sp>
        <p:sp>
          <p:nvSpPr>
            <p:cNvPr id="19502" name="Line 174"/>
            <p:cNvSpPr>
              <a:spLocks noChangeShapeType="1"/>
            </p:cNvSpPr>
            <p:nvPr/>
          </p:nvSpPr>
          <p:spPr bwMode="auto">
            <a:xfrm flipH="1" flipV="1">
              <a:off x="2188" y="1820"/>
              <a:ext cx="128" cy="128"/>
            </a:xfrm>
            <a:prstGeom prst="line">
              <a:avLst/>
            </a:prstGeom>
            <a:noFill/>
            <a:ln w="25400">
              <a:solidFill>
                <a:srgbClr val="FFFFFF">
                  <a:alpha val="25098"/>
                </a:srgbClr>
              </a:solidFill>
              <a:round/>
              <a:headEnd/>
              <a:tailEnd/>
            </a:ln>
          </p:spPr>
          <p:txBody>
            <a:bodyPr wrap="none" lIns="82124" tIns="41061" rIns="82124" bIns="41061" anchor="ctr">
              <a:spAutoFit/>
            </a:bodyPr>
            <a:lstStyle/>
            <a:p>
              <a:endParaRPr lang="en-US"/>
            </a:p>
          </p:txBody>
        </p:sp>
      </p:grpSp>
      <p:grpSp>
        <p:nvGrpSpPr>
          <p:cNvPr id="3" name="Group 175"/>
          <p:cNvGrpSpPr>
            <a:grpSpLocks/>
          </p:cNvGrpSpPr>
          <p:nvPr/>
        </p:nvGrpSpPr>
        <p:grpSpPr bwMode="auto">
          <a:xfrm flipH="1">
            <a:off x="5457825" y="2889250"/>
            <a:ext cx="203200" cy="203200"/>
            <a:chOff x="2188" y="1820"/>
            <a:chExt cx="128" cy="128"/>
          </a:xfrm>
        </p:grpSpPr>
        <p:sp>
          <p:nvSpPr>
            <p:cNvPr id="19499" name="Line 176"/>
            <p:cNvSpPr>
              <a:spLocks noChangeShapeType="1"/>
            </p:cNvSpPr>
            <p:nvPr/>
          </p:nvSpPr>
          <p:spPr bwMode="auto">
            <a:xfrm flipH="1" flipV="1">
              <a:off x="2188" y="1820"/>
              <a:ext cx="128" cy="128"/>
            </a:xfrm>
            <a:prstGeom prst="line">
              <a:avLst/>
            </a:prstGeom>
            <a:noFill/>
            <a:ln w="50800">
              <a:solidFill>
                <a:schemeClr val="tx2"/>
              </a:solidFill>
              <a:round/>
              <a:headEnd/>
              <a:tailEnd/>
            </a:ln>
          </p:spPr>
          <p:txBody>
            <a:bodyPr wrap="none" lIns="82124" tIns="41061" rIns="82124" bIns="41061" anchor="ctr">
              <a:spAutoFit/>
            </a:bodyPr>
            <a:lstStyle/>
            <a:p>
              <a:endParaRPr lang="en-US"/>
            </a:p>
          </p:txBody>
        </p:sp>
        <p:sp>
          <p:nvSpPr>
            <p:cNvPr id="19500" name="Line 177"/>
            <p:cNvSpPr>
              <a:spLocks noChangeShapeType="1"/>
            </p:cNvSpPr>
            <p:nvPr/>
          </p:nvSpPr>
          <p:spPr bwMode="auto">
            <a:xfrm flipH="1" flipV="1">
              <a:off x="2188" y="1820"/>
              <a:ext cx="128" cy="128"/>
            </a:xfrm>
            <a:prstGeom prst="line">
              <a:avLst/>
            </a:prstGeom>
            <a:noFill/>
            <a:ln w="25400">
              <a:solidFill>
                <a:srgbClr val="FFFFFF">
                  <a:alpha val="25098"/>
                </a:srgbClr>
              </a:solidFill>
              <a:round/>
              <a:headEnd/>
              <a:tailEnd/>
            </a:ln>
          </p:spPr>
          <p:txBody>
            <a:bodyPr wrap="none" lIns="82124" tIns="41061" rIns="82124" bIns="41061" anchor="ctr">
              <a:spAutoFit/>
            </a:bodyPr>
            <a:lstStyle/>
            <a:p>
              <a:endParaRPr lang="en-US"/>
            </a:p>
          </p:txBody>
        </p:sp>
      </p:grpSp>
      <p:grpSp>
        <p:nvGrpSpPr>
          <p:cNvPr id="4" name="Group 182"/>
          <p:cNvGrpSpPr>
            <a:grpSpLocks/>
          </p:cNvGrpSpPr>
          <p:nvPr/>
        </p:nvGrpSpPr>
        <p:grpSpPr bwMode="auto">
          <a:xfrm flipH="1" flipV="1">
            <a:off x="5457825" y="4662488"/>
            <a:ext cx="203200" cy="203200"/>
            <a:chOff x="2188" y="1820"/>
            <a:chExt cx="128" cy="128"/>
          </a:xfrm>
        </p:grpSpPr>
        <p:sp>
          <p:nvSpPr>
            <p:cNvPr id="19497" name="Line 183"/>
            <p:cNvSpPr>
              <a:spLocks noChangeShapeType="1"/>
            </p:cNvSpPr>
            <p:nvPr/>
          </p:nvSpPr>
          <p:spPr bwMode="auto">
            <a:xfrm flipH="1" flipV="1">
              <a:off x="2188" y="1820"/>
              <a:ext cx="128" cy="128"/>
            </a:xfrm>
            <a:prstGeom prst="line">
              <a:avLst/>
            </a:prstGeom>
            <a:noFill/>
            <a:ln w="50800">
              <a:solidFill>
                <a:schemeClr val="tx2"/>
              </a:solidFill>
              <a:round/>
              <a:headEnd/>
              <a:tailEnd/>
            </a:ln>
          </p:spPr>
          <p:txBody>
            <a:bodyPr wrap="none" lIns="82124" tIns="41061" rIns="82124" bIns="41061" anchor="ctr">
              <a:spAutoFit/>
            </a:bodyPr>
            <a:lstStyle/>
            <a:p>
              <a:endParaRPr lang="en-US"/>
            </a:p>
          </p:txBody>
        </p:sp>
        <p:sp>
          <p:nvSpPr>
            <p:cNvPr id="19498" name="Line 184"/>
            <p:cNvSpPr>
              <a:spLocks noChangeShapeType="1"/>
            </p:cNvSpPr>
            <p:nvPr/>
          </p:nvSpPr>
          <p:spPr bwMode="auto">
            <a:xfrm flipH="1" flipV="1">
              <a:off x="2188" y="1820"/>
              <a:ext cx="128" cy="128"/>
            </a:xfrm>
            <a:prstGeom prst="line">
              <a:avLst/>
            </a:prstGeom>
            <a:noFill/>
            <a:ln w="25400">
              <a:solidFill>
                <a:srgbClr val="FFFFFF">
                  <a:alpha val="25098"/>
                </a:srgbClr>
              </a:solidFill>
              <a:round/>
              <a:headEnd/>
              <a:tailEnd/>
            </a:ln>
          </p:spPr>
          <p:txBody>
            <a:bodyPr wrap="none" lIns="82124" tIns="41061" rIns="82124" bIns="41061" anchor="ctr">
              <a:spAutoFit/>
            </a:bodyPr>
            <a:lstStyle/>
            <a:p>
              <a:endParaRPr lang="en-US"/>
            </a:p>
          </p:txBody>
        </p:sp>
      </p:grpSp>
      <p:grpSp>
        <p:nvGrpSpPr>
          <p:cNvPr id="5" name="Group 179"/>
          <p:cNvGrpSpPr>
            <a:grpSpLocks/>
          </p:cNvGrpSpPr>
          <p:nvPr/>
        </p:nvGrpSpPr>
        <p:grpSpPr bwMode="auto">
          <a:xfrm flipV="1">
            <a:off x="3473450" y="4662488"/>
            <a:ext cx="203200" cy="203200"/>
            <a:chOff x="2188" y="1820"/>
            <a:chExt cx="128" cy="128"/>
          </a:xfrm>
        </p:grpSpPr>
        <p:sp>
          <p:nvSpPr>
            <p:cNvPr id="19495" name="Line 180"/>
            <p:cNvSpPr>
              <a:spLocks noChangeShapeType="1"/>
            </p:cNvSpPr>
            <p:nvPr/>
          </p:nvSpPr>
          <p:spPr bwMode="auto">
            <a:xfrm flipH="1" flipV="1">
              <a:off x="2188" y="1820"/>
              <a:ext cx="128" cy="128"/>
            </a:xfrm>
            <a:prstGeom prst="line">
              <a:avLst/>
            </a:prstGeom>
            <a:noFill/>
            <a:ln w="50800">
              <a:solidFill>
                <a:schemeClr val="tx2"/>
              </a:solidFill>
              <a:round/>
              <a:headEnd/>
              <a:tailEnd/>
            </a:ln>
          </p:spPr>
          <p:txBody>
            <a:bodyPr wrap="none" lIns="82124" tIns="41061" rIns="82124" bIns="41061" anchor="ctr">
              <a:spAutoFit/>
            </a:bodyPr>
            <a:lstStyle/>
            <a:p>
              <a:endParaRPr lang="en-US"/>
            </a:p>
          </p:txBody>
        </p:sp>
        <p:sp>
          <p:nvSpPr>
            <p:cNvPr id="19496" name="Line 181"/>
            <p:cNvSpPr>
              <a:spLocks noChangeShapeType="1"/>
            </p:cNvSpPr>
            <p:nvPr/>
          </p:nvSpPr>
          <p:spPr bwMode="auto">
            <a:xfrm flipH="1" flipV="1">
              <a:off x="2188" y="1820"/>
              <a:ext cx="128" cy="128"/>
            </a:xfrm>
            <a:prstGeom prst="line">
              <a:avLst/>
            </a:prstGeom>
            <a:noFill/>
            <a:ln w="25400">
              <a:solidFill>
                <a:srgbClr val="FFFFFF">
                  <a:alpha val="25098"/>
                </a:srgbClr>
              </a:solidFill>
              <a:round/>
              <a:headEnd/>
              <a:tailEnd/>
            </a:ln>
          </p:spPr>
          <p:txBody>
            <a:bodyPr wrap="none" lIns="82124" tIns="41061" rIns="82124" bIns="41061" anchor="ctr">
              <a:spAutoFit/>
            </a:bodyPr>
            <a:lstStyle/>
            <a:p>
              <a:endParaRPr lang="en-US"/>
            </a:p>
          </p:txBody>
        </p:sp>
      </p:grpSp>
      <p:grpSp>
        <p:nvGrpSpPr>
          <p:cNvPr id="6" name="Group 16"/>
          <p:cNvGrpSpPr>
            <a:grpSpLocks/>
          </p:cNvGrpSpPr>
          <p:nvPr/>
        </p:nvGrpSpPr>
        <p:grpSpPr bwMode="auto">
          <a:xfrm>
            <a:off x="2325688" y="1751013"/>
            <a:ext cx="1412875" cy="1412875"/>
            <a:chOff x="2432" y="2026"/>
            <a:chExt cx="890" cy="890"/>
          </a:xfrm>
        </p:grpSpPr>
        <p:pic>
          <p:nvPicPr>
            <p:cNvPr id="19492" name="Picture 229"/>
            <p:cNvPicPr>
              <a:picLocks noChangeAspect="1" noChangeArrowheads="1"/>
            </p:cNvPicPr>
            <p:nvPr/>
          </p:nvPicPr>
          <p:blipFill>
            <a:blip r:embed="rId3" cstate="screen"/>
            <a:srcRect/>
            <a:stretch>
              <a:fillRect/>
            </a:stretch>
          </p:blipFill>
          <p:spPr bwMode="auto">
            <a:xfrm>
              <a:off x="2432" y="2026"/>
              <a:ext cx="890" cy="890"/>
            </a:xfrm>
            <a:prstGeom prst="rect">
              <a:avLst/>
            </a:prstGeom>
            <a:noFill/>
            <a:ln w="9525" algn="ctr">
              <a:noFill/>
              <a:miter lim="800000"/>
              <a:headEnd/>
              <a:tailEnd/>
            </a:ln>
          </p:spPr>
        </p:pic>
        <p:sp>
          <p:nvSpPr>
            <p:cNvPr id="19493" name="Oval 230" descr="image1"/>
            <p:cNvSpPr>
              <a:spLocks noChangeArrowheads="1"/>
            </p:cNvSpPr>
            <p:nvPr/>
          </p:nvSpPr>
          <p:spPr bwMode="auto">
            <a:xfrm>
              <a:off x="2498" y="2088"/>
              <a:ext cx="768" cy="768"/>
            </a:xfrm>
            <a:prstGeom prst="ellipse">
              <a:avLst/>
            </a:prstGeom>
            <a:blipFill dpi="0" rotWithShape="1">
              <a:blip r:embed="rId5" cstate="screen"/>
              <a:srcRect/>
              <a:stretch>
                <a:fillRect/>
              </a:stretch>
            </a:blipFill>
            <a:ln w="25400" algn="ctr">
              <a:solidFill>
                <a:schemeClr val="accent1"/>
              </a:solidFill>
              <a:round/>
              <a:headEnd/>
              <a:tailEnd/>
            </a:ln>
          </p:spPr>
          <p:txBody>
            <a:bodyPr wrap="none" lIns="73025" tIns="36511" rIns="73025" bIns="36511" anchor="ctr"/>
            <a:lstStyle/>
            <a:p>
              <a:pPr algn="ctr" eaLnBrk="0" hangingPunct="0">
                <a:lnSpc>
                  <a:spcPct val="90000"/>
                </a:lnSpc>
              </a:pPr>
              <a:endParaRPr lang="en-US"/>
            </a:p>
          </p:txBody>
        </p:sp>
        <p:sp>
          <p:nvSpPr>
            <p:cNvPr id="19494" name="Oval 232"/>
            <p:cNvSpPr>
              <a:spLocks noChangeArrowheads="1"/>
            </p:cNvSpPr>
            <p:nvPr/>
          </p:nvSpPr>
          <p:spPr bwMode="auto">
            <a:xfrm>
              <a:off x="2560" y="2121"/>
              <a:ext cx="644" cy="576"/>
            </a:xfrm>
            <a:prstGeom prst="ellipse">
              <a:avLst/>
            </a:prstGeom>
            <a:gradFill rotWithShape="1">
              <a:gsLst>
                <a:gs pos="0">
                  <a:schemeClr val="bg1">
                    <a:alpha val="0"/>
                  </a:schemeClr>
                </a:gs>
                <a:gs pos="100000">
                  <a:schemeClr val="bg1">
                    <a:alpha val="0"/>
                  </a:schemeClr>
                </a:gs>
              </a:gsLst>
              <a:lin ang="5400000" scaled="1"/>
            </a:gradFill>
            <a:ln w="9525" algn="ctr">
              <a:noFill/>
              <a:round/>
              <a:headEnd/>
              <a:tailEnd/>
            </a:ln>
          </p:spPr>
          <p:txBody>
            <a:bodyPr wrap="none" lIns="73025" tIns="36511" rIns="73025" bIns="36511" anchor="ctr"/>
            <a:lstStyle/>
            <a:p>
              <a:pPr algn="ctr" eaLnBrk="0" hangingPunct="0">
                <a:lnSpc>
                  <a:spcPct val="90000"/>
                </a:lnSpc>
              </a:pPr>
              <a:endParaRPr lang="en-US"/>
            </a:p>
          </p:txBody>
        </p:sp>
      </p:grpSp>
      <p:grpSp>
        <p:nvGrpSpPr>
          <p:cNvPr id="7" name="Group 20"/>
          <p:cNvGrpSpPr>
            <a:grpSpLocks/>
          </p:cNvGrpSpPr>
          <p:nvPr/>
        </p:nvGrpSpPr>
        <p:grpSpPr bwMode="auto">
          <a:xfrm>
            <a:off x="2319338" y="4565650"/>
            <a:ext cx="1412875" cy="1412875"/>
            <a:chOff x="1156" y="2026"/>
            <a:chExt cx="890" cy="890"/>
          </a:xfrm>
        </p:grpSpPr>
        <p:pic>
          <p:nvPicPr>
            <p:cNvPr id="19489" name="Picture 198"/>
            <p:cNvPicPr>
              <a:picLocks noChangeAspect="1" noChangeArrowheads="1"/>
            </p:cNvPicPr>
            <p:nvPr/>
          </p:nvPicPr>
          <p:blipFill>
            <a:blip r:embed="rId3" cstate="screen"/>
            <a:srcRect/>
            <a:stretch>
              <a:fillRect/>
            </a:stretch>
          </p:blipFill>
          <p:spPr bwMode="auto">
            <a:xfrm>
              <a:off x="1156" y="2026"/>
              <a:ext cx="890" cy="890"/>
            </a:xfrm>
            <a:prstGeom prst="rect">
              <a:avLst/>
            </a:prstGeom>
            <a:noFill/>
            <a:ln w="9525" algn="ctr">
              <a:noFill/>
              <a:miter lim="800000"/>
              <a:headEnd/>
              <a:tailEnd/>
            </a:ln>
          </p:spPr>
        </p:pic>
        <p:sp>
          <p:nvSpPr>
            <p:cNvPr id="19490" name="Oval 199" descr="image3"/>
            <p:cNvSpPr>
              <a:spLocks noChangeArrowheads="1"/>
            </p:cNvSpPr>
            <p:nvPr/>
          </p:nvSpPr>
          <p:spPr bwMode="auto">
            <a:xfrm>
              <a:off x="1221" y="2091"/>
              <a:ext cx="768" cy="768"/>
            </a:xfrm>
            <a:prstGeom prst="ellipse">
              <a:avLst/>
            </a:prstGeom>
            <a:blipFill dpi="0" rotWithShape="1">
              <a:blip r:embed="rId6" cstate="screen"/>
              <a:srcRect/>
              <a:stretch>
                <a:fillRect/>
              </a:stretch>
            </a:blipFill>
            <a:ln w="25400" algn="ctr">
              <a:solidFill>
                <a:schemeClr val="accent1"/>
              </a:solidFill>
              <a:round/>
              <a:headEnd/>
              <a:tailEnd/>
            </a:ln>
          </p:spPr>
          <p:txBody>
            <a:bodyPr wrap="none" lIns="73025" tIns="36511" rIns="73025" bIns="36511" anchor="ctr"/>
            <a:lstStyle/>
            <a:p>
              <a:pPr algn="ctr" eaLnBrk="0" hangingPunct="0">
                <a:lnSpc>
                  <a:spcPct val="90000"/>
                </a:lnSpc>
              </a:pPr>
              <a:endParaRPr lang="en-US"/>
            </a:p>
          </p:txBody>
        </p:sp>
        <p:sp>
          <p:nvSpPr>
            <p:cNvPr id="19491" name="Oval 201"/>
            <p:cNvSpPr>
              <a:spLocks noChangeArrowheads="1"/>
            </p:cNvSpPr>
            <p:nvPr/>
          </p:nvSpPr>
          <p:spPr bwMode="auto">
            <a:xfrm>
              <a:off x="1283" y="2124"/>
              <a:ext cx="644" cy="576"/>
            </a:xfrm>
            <a:prstGeom prst="ellipse">
              <a:avLst/>
            </a:prstGeom>
            <a:gradFill rotWithShape="1">
              <a:gsLst>
                <a:gs pos="0">
                  <a:schemeClr val="bg1">
                    <a:alpha val="0"/>
                  </a:schemeClr>
                </a:gs>
                <a:gs pos="100000">
                  <a:schemeClr val="bg1">
                    <a:alpha val="0"/>
                  </a:schemeClr>
                </a:gs>
              </a:gsLst>
              <a:lin ang="5400000" scaled="1"/>
            </a:gradFill>
            <a:ln w="9525" algn="ctr">
              <a:noFill/>
              <a:round/>
              <a:headEnd/>
              <a:tailEnd/>
            </a:ln>
          </p:spPr>
          <p:txBody>
            <a:bodyPr wrap="none" lIns="73025" tIns="36511" rIns="73025" bIns="36511" anchor="ctr"/>
            <a:lstStyle/>
            <a:p>
              <a:pPr algn="ctr" eaLnBrk="0" hangingPunct="0">
                <a:lnSpc>
                  <a:spcPct val="90000"/>
                </a:lnSpc>
              </a:pPr>
              <a:endParaRPr lang="en-US"/>
            </a:p>
          </p:txBody>
        </p:sp>
      </p:grpSp>
      <p:grpSp>
        <p:nvGrpSpPr>
          <p:cNvPr id="8" name="Group 24"/>
          <p:cNvGrpSpPr>
            <a:grpSpLocks/>
          </p:cNvGrpSpPr>
          <p:nvPr/>
        </p:nvGrpSpPr>
        <p:grpSpPr bwMode="auto">
          <a:xfrm>
            <a:off x="5403850" y="1751013"/>
            <a:ext cx="1412875" cy="1412875"/>
            <a:chOff x="3219" y="2028"/>
            <a:chExt cx="890" cy="890"/>
          </a:xfrm>
        </p:grpSpPr>
        <p:pic>
          <p:nvPicPr>
            <p:cNvPr id="19486" name="Picture 203"/>
            <p:cNvPicPr>
              <a:picLocks noChangeAspect="1" noChangeArrowheads="1"/>
            </p:cNvPicPr>
            <p:nvPr/>
          </p:nvPicPr>
          <p:blipFill>
            <a:blip r:embed="rId3" cstate="screen"/>
            <a:srcRect/>
            <a:stretch>
              <a:fillRect/>
            </a:stretch>
          </p:blipFill>
          <p:spPr bwMode="auto">
            <a:xfrm>
              <a:off x="3219" y="2028"/>
              <a:ext cx="890" cy="890"/>
            </a:xfrm>
            <a:prstGeom prst="rect">
              <a:avLst/>
            </a:prstGeom>
            <a:noFill/>
            <a:ln w="9525" algn="ctr">
              <a:noFill/>
              <a:miter lim="800000"/>
              <a:headEnd/>
              <a:tailEnd/>
            </a:ln>
          </p:spPr>
        </p:pic>
        <p:sp>
          <p:nvSpPr>
            <p:cNvPr id="19487" name="Oval 204" descr="image2"/>
            <p:cNvSpPr>
              <a:spLocks noChangeArrowheads="1"/>
            </p:cNvSpPr>
            <p:nvPr/>
          </p:nvSpPr>
          <p:spPr bwMode="auto">
            <a:xfrm>
              <a:off x="3276" y="2090"/>
              <a:ext cx="768" cy="768"/>
            </a:xfrm>
            <a:prstGeom prst="ellipse">
              <a:avLst/>
            </a:prstGeom>
            <a:blipFill dpi="0" rotWithShape="1">
              <a:blip r:embed="rId7" cstate="screen"/>
              <a:srcRect/>
              <a:stretch>
                <a:fillRect/>
              </a:stretch>
            </a:blipFill>
            <a:ln w="25400" algn="ctr">
              <a:solidFill>
                <a:schemeClr val="accent1"/>
              </a:solidFill>
              <a:round/>
              <a:headEnd/>
              <a:tailEnd/>
            </a:ln>
          </p:spPr>
          <p:txBody>
            <a:bodyPr wrap="none" lIns="73025" tIns="36511" rIns="73025" bIns="36511" anchor="ctr"/>
            <a:lstStyle/>
            <a:p>
              <a:pPr algn="ctr" eaLnBrk="0" hangingPunct="0">
                <a:lnSpc>
                  <a:spcPct val="90000"/>
                </a:lnSpc>
              </a:pPr>
              <a:endParaRPr lang="en-US"/>
            </a:p>
          </p:txBody>
        </p:sp>
        <p:sp>
          <p:nvSpPr>
            <p:cNvPr id="19488" name="Oval 206"/>
            <p:cNvSpPr>
              <a:spLocks noChangeArrowheads="1"/>
            </p:cNvSpPr>
            <p:nvPr/>
          </p:nvSpPr>
          <p:spPr bwMode="auto">
            <a:xfrm>
              <a:off x="3338" y="2123"/>
              <a:ext cx="644" cy="576"/>
            </a:xfrm>
            <a:prstGeom prst="ellipse">
              <a:avLst/>
            </a:prstGeom>
            <a:gradFill rotWithShape="1">
              <a:gsLst>
                <a:gs pos="0">
                  <a:schemeClr val="bg1">
                    <a:alpha val="0"/>
                  </a:schemeClr>
                </a:gs>
                <a:gs pos="100000">
                  <a:schemeClr val="bg1">
                    <a:alpha val="0"/>
                  </a:schemeClr>
                </a:gs>
              </a:gsLst>
              <a:lin ang="5400000" scaled="1"/>
            </a:gradFill>
            <a:ln w="9525" algn="ctr">
              <a:noFill/>
              <a:round/>
              <a:headEnd/>
              <a:tailEnd/>
            </a:ln>
          </p:spPr>
          <p:txBody>
            <a:bodyPr wrap="none" lIns="73025" tIns="36511" rIns="73025" bIns="36511" anchor="ctr"/>
            <a:lstStyle/>
            <a:p>
              <a:pPr algn="ctr" eaLnBrk="0" hangingPunct="0">
                <a:lnSpc>
                  <a:spcPct val="90000"/>
                </a:lnSpc>
              </a:pPr>
              <a:endParaRPr lang="en-US"/>
            </a:p>
          </p:txBody>
        </p:sp>
      </p:grpSp>
      <p:grpSp>
        <p:nvGrpSpPr>
          <p:cNvPr id="9" name="Group 28"/>
          <p:cNvGrpSpPr>
            <a:grpSpLocks/>
          </p:cNvGrpSpPr>
          <p:nvPr/>
        </p:nvGrpSpPr>
        <p:grpSpPr bwMode="auto">
          <a:xfrm>
            <a:off x="5405438" y="4572000"/>
            <a:ext cx="1412875" cy="1412875"/>
            <a:chOff x="4467" y="2026"/>
            <a:chExt cx="890" cy="890"/>
          </a:xfrm>
        </p:grpSpPr>
        <p:pic>
          <p:nvPicPr>
            <p:cNvPr id="19483" name="Picture 208"/>
            <p:cNvPicPr>
              <a:picLocks noChangeAspect="1" noChangeArrowheads="1"/>
            </p:cNvPicPr>
            <p:nvPr/>
          </p:nvPicPr>
          <p:blipFill>
            <a:blip r:embed="rId3" cstate="screen"/>
            <a:srcRect/>
            <a:stretch>
              <a:fillRect/>
            </a:stretch>
          </p:blipFill>
          <p:spPr bwMode="auto">
            <a:xfrm>
              <a:off x="4467" y="2026"/>
              <a:ext cx="890" cy="890"/>
            </a:xfrm>
            <a:prstGeom prst="rect">
              <a:avLst/>
            </a:prstGeom>
            <a:noFill/>
            <a:ln w="9525" algn="ctr">
              <a:noFill/>
              <a:miter lim="800000"/>
              <a:headEnd/>
              <a:tailEnd/>
            </a:ln>
          </p:spPr>
        </p:pic>
        <p:sp>
          <p:nvSpPr>
            <p:cNvPr id="19484" name="Oval 209" descr="image4"/>
            <p:cNvSpPr>
              <a:spLocks noChangeArrowheads="1"/>
            </p:cNvSpPr>
            <p:nvPr/>
          </p:nvSpPr>
          <p:spPr bwMode="auto">
            <a:xfrm>
              <a:off x="4528" y="2091"/>
              <a:ext cx="768" cy="768"/>
            </a:xfrm>
            <a:prstGeom prst="ellipse">
              <a:avLst/>
            </a:prstGeom>
            <a:blipFill dpi="0" rotWithShape="1">
              <a:blip r:embed="rId8" cstate="screen"/>
              <a:srcRect/>
              <a:stretch>
                <a:fillRect/>
              </a:stretch>
            </a:blipFill>
            <a:ln w="25400" algn="ctr">
              <a:solidFill>
                <a:schemeClr val="accent1"/>
              </a:solidFill>
              <a:round/>
              <a:headEnd/>
              <a:tailEnd/>
            </a:ln>
          </p:spPr>
          <p:txBody>
            <a:bodyPr wrap="none" lIns="73025" tIns="36511" rIns="73025" bIns="36511" anchor="ctr"/>
            <a:lstStyle/>
            <a:p>
              <a:pPr algn="ctr" eaLnBrk="0" hangingPunct="0">
                <a:lnSpc>
                  <a:spcPct val="90000"/>
                </a:lnSpc>
              </a:pPr>
              <a:endParaRPr lang="en-US"/>
            </a:p>
          </p:txBody>
        </p:sp>
        <p:sp>
          <p:nvSpPr>
            <p:cNvPr id="19485" name="Oval 211"/>
            <p:cNvSpPr>
              <a:spLocks noChangeArrowheads="1"/>
            </p:cNvSpPr>
            <p:nvPr/>
          </p:nvSpPr>
          <p:spPr bwMode="auto">
            <a:xfrm>
              <a:off x="4590" y="2124"/>
              <a:ext cx="644" cy="576"/>
            </a:xfrm>
            <a:prstGeom prst="ellipse">
              <a:avLst/>
            </a:prstGeom>
            <a:gradFill rotWithShape="1">
              <a:gsLst>
                <a:gs pos="0">
                  <a:schemeClr val="bg1">
                    <a:alpha val="0"/>
                  </a:schemeClr>
                </a:gs>
                <a:gs pos="100000">
                  <a:schemeClr val="bg1">
                    <a:alpha val="0"/>
                  </a:schemeClr>
                </a:gs>
              </a:gsLst>
              <a:lin ang="5400000" scaled="1"/>
            </a:gradFill>
            <a:ln w="9525" algn="ctr">
              <a:noFill/>
              <a:round/>
              <a:headEnd/>
              <a:tailEnd/>
            </a:ln>
          </p:spPr>
          <p:txBody>
            <a:bodyPr wrap="none" lIns="73025" tIns="36511" rIns="73025" bIns="36511" anchor="ctr"/>
            <a:lstStyle/>
            <a:p>
              <a:pPr algn="ctr" eaLnBrk="0" hangingPunct="0">
                <a:lnSpc>
                  <a:spcPct val="90000"/>
                </a:lnSpc>
              </a:pPr>
              <a:endParaRPr lang="en-US"/>
            </a:p>
          </p:txBody>
        </p:sp>
      </p:grpSp>
      <p:sp>
        <p:nvSpPr>
          <p:cNvPr id="19473" name="Rectangle 50"/>
          <p:cNvSpPr>
            <a:spLocks noGrp="1" noChangeArrowheads="1"/>
          </p:cNvSpPr>
          <p:nvPr>
            <p:ph type="title" idx="4294967295"/>
          </p:nvPr>
        </p:nvSpPr>
        <p:spPr/>
        <p:txBody>
          <a:bodyPr/>
          <a:lstStyle/>
          <a:p>
            <a:r>
              <a:rPr lang="en-US" smtClean="0"/>
              <a:t>Skills for the 21st Century</a:t>
            </a:r>
          </a:p>
        </p:txBody>
      </p:sp>
      <p:sp>
        <p:nvSpPr>
          <p:cNvPr id="36008" name="Rectangle 168"/>
          <p:cNvSpPr>
            <a:spLocks noGrp="1" noChangeArrowheads="1"/>
          </p:cNvSpPr>
          <p:nvPr>
            <p:ph type="body" idx="4294967295"/>
          </p:nvPr>
        </p:nvSpPr>
        <p:spPr>
          <a:xfrm>
            <a:off x="227013" y="1985963"/>
            <a:ext cx="2262187" cy="433387"/>
          </a:xfrm>
        </p:spPr>
        <p:txBody>
          <a:bodyPr lIns="0" tIns="0" rIns="0" bIns="0"/>
          <a:lstStyle/>
          <a:p>
            <a:pPr marL="0" indent="0">
              <a:buFont typeface="Wingdings" pitchFamily="2" charset="2"/>
              <a:buNone/>
            </a:pPr>
            <a:r>
              <a:rPr lang="en-US" sz="1200" b="1" smtClean="0"/>
              <a:t>Problem Solving and</a:t>
            </a:r>
            <a:br>
              <a:rPr lang="en-US" sz="1200" b="1" smtClean="0"/>
            </a:br>
            <a:r>
              <a:rPr lang="en-US" sz="1200" b="1" smtClean="0"/>
              <a:t>Decision Making:</a:t>
            </a:r>
            <a:endParaRPr lang="en-US" sz="1000" b="1" smtClean="0"/>
          </a:p>
        </p:txBody>
      </p:sp>
      <p:sp>
        <p:nvSpPr>
          <p:cNvPr id="36009" name="Rectangle 169"/>
          <p:cNvSpPr>
            <a:spLocks noChangeArrowheads="1"/>
          </p:cNvSpPr>
          <p:nvPr/>
        </p:nvSpPr>
        <p:spPr bwMode="auto">
          <a:xfrm>
            <a:off x="6842125" y="1990725"/>
            <a:ext cx="2262188" cy="627063"/>
          </a:xfrm>
          <a:prstGeom prst="rect">
            <a:avLst/>
          </a:prstGeom>
          <a:noFill/>
          <a:ln w="9525" algn="ctr">
            <a:noFill/>
            <a:miter lim="800000"/>
            <a:headEnd/>
            <a:tailEnd/>
          </a:ln>
        </p:spPr>
        <p:txBody>
          <a:bodyPr lIns="0" tIns="0" rIns="0" bIns="0"/>
          <a:lstStyle/>
          <a:p>
            <a:pPr defTabSz="814388" eaLnBrk="0" hangingPunct="0">
              <a:lnSpc>
                <a:spcPct val="95000"/>
              </a:lnSpc>
              <a:spcBef>
                <a:spcPct val="50000"/>
              </a:spcBef>
              <a:buClr>
                <a:srgbClr val="708CA1"/>
              </a:buClr>
              <a:buFont typeface="Wingdings" pitchFamily="2" charset="2"/>
              <a:buNone/>
            </a:pPr>
            <a:r>
              <a:rPr lang="en-US" sz="1200" b="1"/>
              <a:t>Creative and Critical</a:t>
            </a:r>
            <a:br>
              <a:rPr lang="en-US" sz="1200" b="1"/>
            </a:br>
            <a:r>
              <a:rPr lang="en-US" sz="1200" b="1"/>
              <a:t>Thinking:</a:t>
            </a:r>
            <a:endParaRPr lang="en-US" sz="900" b="1"/>
          </a:p>
        </p:txBody>
      </p:sp>
      <p:sp>
        <p:nvSpPr>
          <p:cNvPr id="36010" name="Rectangle 170"/>
          <p:cNvSpPr>
            <a:spLocks noChangeArrowheads="1"/>
          </p:cNvSpPr>
          <p:nvPr/>
        </p:nvSpPr>
        <p:spPr bwMode="auto">
          <a:xfrm>
            <a:off x="6854825" y="4424363"/>
            <a:ext cx="1946275" cy="561975"/>
          </a:xfrm>
          <a:prstGeom prst="rect">
            <a:avLst/>
          </a:prstGeom>
          <a:noFill/>
          <a:ln w="9525" algn="ctr">
            <a:noFill/>
            <a:miter lim="800000"/>
            <a:headEnd/>
            <a:tailEnd/>
          </a:ln>
        </p:spPr>
        <p:txBody>
          <a:bodyPr lIns="0" tIns="0" rIns="0" bIns="0"/>
          <a:lstStyle/>
          <a:p>
            <a:pPr defTabSz="814388" eaLnBrk="0" hangingPunct="0">
              <a:lnSpc>
                <a:spcPct val="95000"/>
              </a:lnSpc>
              <a:spcBef>
                <a:spcPct val="50000"/>
              </a:spcBef>
              <a:buClr>
                <a:srgbClr val="708CA1"/>
              </a:buClr>
              <a:buFont typeface="Wingdings" pitchFamily="2" charset="2"/>
              <a:buNone/>
            </a:pPr>
            <a:r>
              <a:rPr lang="en-US" sz="1200" b="1"/>
              <a:t>Collaboration, </a:t>
            </a:r>
            <a:br>
              <a:rPr lang="en-US" sz="1200" b="1"/>
            </a:br>
            <a:r>
              <a:rPr lang="en-US" sz="1200" b="1"/>
              <a:t>Communication,</a:t>
            </a:r>
            <a:br>
              <a:rPr lang="en-US" sz="1200" b="1"/>
            </a:br>
            <a:r>
              <a:rPr lang="en-US" sz="1200" b="1"/>
              <a:t>and Negotiation:</a:t>
            </a:r>
            <a:endParaRPr lang="en-US" sz="900" b="1"/>
          </a:p>
        </p:txBody>
      </p:sp>
      <p:sp>
        <p:nvSpPr>
          <p:cNvPr id="36025" name="Rectangle 185"/>
          <p:cNvSpPr>
            <a:spLocks noChangeArrowheads="1"/>
          </p:cNvSpPr>
          <p:nvPr/>
        </p:nvSpPr>
        <p:spPr bwMode="auto">
          <a:xfrm>
            <a:off x="227013" y="4549775"/>
            <a:ext cx="2262187" cy="776288"/>
          </a:xfrm>
          <a:prstGeom prst="rect">
            <a:avLst/>
          </a:prstGeom>
          <a:noFill/>
          <a:ln w="9525" algn="ctr">
            <a:noFill/>
            <a:miter lim="800000"/>
            <a:headEnd/>
            <a:tailEnd/>
          </a:ln>
        </p:spPr>
        <p:txBody>
          <a:bodyPr lIns="0" tIns="0" rIns="0" bIns="0"/>
          <a:lstStyle/>
          <a:p>
            <a:pPr defTabSz="814388" eaLnBrk="0" hangingPunct="0">
              <a:lnSpc>
                <a:spcPct val="95000"/>
              </a:lnSpc>
              <a:spcBef>
                <a:spcPct val="50000"/>
              </a:spcBef>
              <a:buClr>
                <a:srgbClr val="708CA1"/>
              </a:buClr>
              <a:buFont typeface="Wingdings" pitchFamily="2" charset="2"/>
              <a:buNone/>
            </a:pPr>
            <a:r>
              <a:rPr lang="en-US" sz="1200" b="1"/>
              <a:t>Intellectual Curiosity and</a:t>
            </a:r>
            <a:br>
              <a:rPr lang="en-US" sz="1200" b="1"/>
            </a:br>
            <a:r>
              <a:rPr lang="en-US" sz="1200" b="1"/>
              <a:t>the Ability to Find, Select,</a:t>
            </a:r>
            <a:br>
              <a:rPr lang="en-US" sz="1200" b="1"/>
            </a:br>
            <a:r>
              <a:rPr lang="en-US" sz="1200" b="1"/>
              <a:t>Structure, and Evaluate</a:t>
            </a:r>
            <a:br>
              <a:rPr lang="en-US" sz="1200" b="1"/>
            </a:br>
            <a:r>
              <a:rPr lang="en-US" sz="1200" b="1"/>
              <a:t>Information:</a:t>
            </a:r>
            <a:endParaRPr lang="en-US" sz="1000" b="1"/>
          </a:p>
        </p:txBody>
      </p:sp>
      <p:sp>
        <p:nvSpPr>
          <p:cNvPr id="37937" name="Rectangle 49"/>
          <p:cNvSpPr>
            <a:spLocks noChangeArrowheads="1"/>
          </p:cNvSpPr>
          <p:nvPr/>
        </p:nvSpPr>
        <p:spPr bwMode="auto">
          <a:xfrm>
            <a:off x="225425" y="2419350"/>
            <a:ext cx="2262188" cy="1460500"/>
          </a:xfrm>
          <a:prstGeom prst="rect">
            <a:avLst/>
          </a:prstGeom>
          <a:noFill/>
          <a:ln w="9525" algn="ctr">
            <a:noFill/>
            <a:miter lim="800000"/>
            <a:headEnd/>
            <a:tailEnd/>
          </a:ln>
        </p:spPr>
        <p:txBody>
          <a:bodyPr lIns="0" tIns="0" rIns="0" bIns="0"/>
          <a:lstStyle/>
          <a:p>
            <a:pPr marL="114300" indent="-114300" defTabSz="814388" eaLnBrk="0" hangingPunct="0">
              <a:lnSpc>
                <a:spcPct val="95000"/>
              </a:lnSpc>
              <a:spcBef>
                <a:spcPct val="50000"/>
              </a:spcBef>
              <a:buClr>
                <a:srgbClr val="708CA1"/>
              </a:buClr>
              <a:buFont typeface="Wingdings" pitchFamily="2" charset="2"/>
              <a:buChar char="§"/>
            </a:pPr>
            <a:r>
              <a:rPr lang="en-US" sz="900"/>
              <a:t>Hands-on labs and the Packet Tracer simulation-based learning environment</a:t>
            </a:r>
            <a:br>
              <a:rPr lang="en-US" sz="900"/>
            </a:br>
            <a:r>
              <a:rPr lang="en-US" sz="900"/>
              <a:t>for configuring and troubleshooting</a:t>
            </a:r>
            <a:br>
              <a:rPr lang="en-US" sz="900"/>
            </a:br>
            <a:r>
              <a:rPr lang="en-US" sz="900"/>
              <a:t>networks </a:t>
            </a:r>
          </a:p>
          <a:p>
            <a:pPr marL="114300" indent="-114300" defTabSz="814388" eaLnBrk="0" hangingPunct="0">
              <a:lnSpc>
                <a:spcPct val="95000"/>
              </a:lnSpc>
              <a:spcBef>
                <a:spcPct val="50000"/>
              </a:spcBef>
              <a:buClr>
                <a:srgbClr val="708CA1"/>
              </a:buClr>
              <a:buFont typeface="Wingdings" pitchFamily="2" charset="2"/>
              <a:buChar char="§"/>
            </a:pPr>
            <a:r>
              <a:rPr lang="en-US" sz="900"/>
              <a:t>Challenging assessments, including chapter tests and skills based exams </a:t>
            </a:r>
          </a:p>
          <a:p>
            <a:pPr marL="114300" indent="-114300" defTabSz="814388" eaLnBrk="0" hangingPunct="0">
              <a:lnSpc>
                <a:spcPct val="95000"/>
              </a:lnSpc>
              <a:spcBef>
                <a:spcPct val="50000"/>
              </a:spcBef>
              <a:buClr>
                <a:srgbClr val="708CA1"/>
              </a:buClr>
              <a:buFont typeface="Wingdings" pitchFamily="2" charset="2"/>
              <a:buChar char="§"/>
            </a:pPr>
            <a:r>
              <a:rPr lang="en-US" sz="900"/>
              <a:t>Problem-based interactive online</a:t>
            </a:r>
            <a:br>
              <a:rPr lang="en-US" sz="900"/>
            </a:br>
            <a:r>
              <a:rPr lang="en-US" sz="900"/>
              <a:t>activities and complex labs</a:t>
            </a:r>
            <a:r>
              <a:rPr lang="en-US" sz="1000"/>
              <a:t> </a:t>
            </a:r>
          </a:p>
          <a:p>
            <a:pPr marL="114300" indent="-114300" defTabSz="814388" eaLnBrk="0" hangingPunct="0">
              <a:lnSpc>
                <a:spcPct val="95000"/>
              </a:lnSpc>
              <a:spcBef>
                <a:spcPct val="50000"/>
              </a:spcBef>
              <a:buClr>
                <a:srgbClr val="708CA1"/>
              </a:buClr>
              <a:buFont typeface="Wingdings" pitchFamily="2" charset="2"/>
              <a:buChar char="§"/>
            </a:pPr>
            <a:endParaRPr lang="en-US" sz="1000"/>
          </a:p>
        </p:txBody>
      </p:sp>
      <p:sp>
        <p:nvSpPr>
          <p:cNvPr id="37938" name="Rectangle 50"/>
          <p:cNvSpPr>
            <a:spLocks noChangeArrowheads="1"/>
          </p:cNvSpPr>
          <p:nvPr/>
        </p:nvSpPr>
        <p:spPr bwMode="auto">
          <a:xfrm>
            <a:off x="223838" y="5334000"/>
            <a:ext cx="2262187" cy="1398588"/>
          </a:xfrm>
          <a:prstGeom prst="rect">
            <a:avLst/>
          </a:prstGeom>
          <a:noFill/>
          <a:ln w="9525" algn="ctr">
            <a:noFill/>
            <a:miter lim="800000"/>
            <a:headEnd/>
            <a:tailEnd/>
          </a:ln>
        </p:spPr>
        <p:txBody>
          <a:bodyPr lIns="0" tIns="0" rIns="0" bIns="0"/>
          <a:lstStyle/>
          <a:p>
            <a:pPr marL="114300" indent="-114300" defTabSz="814388" eaLnBrk="0" hangingPunct="0">
              <a:lnSpc>
                <a:spcPct val="95000"/>
              </a:lnSpc>
              <a:spcBef>
                <a:spcPct val="50000"/>
              </a:spcBef>
              <a:buClr>
                <a:srgbClr val="708CA1"/>
              </a:buClr>
              <a:buFont typeface="Wingdings" pitchFamily="2" charset="2"/>
              <a:buChar char="§"/>
            </a:pPr>
            <a:r>
              <a:rPr lang="en-US" sz="900"/>
              <a:t>Challenge labs encourage</a:t>
            </a:r>
            <a:br>
              <a:rPr lang="en-US" sz="900"/>
            </a:br>
            <a:r>
              <a:rPr lang="en-US" sz="900"/>
              <a:t>exploration and research</a:t>
            </a:r>
          </a:p>
          <a:p>
            <a:pPr marL="114300" indent="-114300" defTabSz="814388" eaLnBrk="0" hangingPunct="0">
              <a:lnSpc>
                <a:spcPct val="95000"/>
              </a:lnSpc>
              <a:spcBef>
                <a:spcPct val="50000"/>
              </a:spcBef>
              <a:buClr>
                <a:srgbClr val="708CA1"/>
              </a:buClr>
              <a:buFont typeface="Wingdings" pitchFamily="2" charset="2"/>
              <a:buChar char="§"/>
            </a:pPr>
            <a:r>
              <a:rPr lang="en-US" sz="900"/>
              <a:t>Real-world case studies give students</a:t>
            </a:r>
            <a:br>
              <a:rPr lang="en-US" sz="900"/>
            </a:br>
            <a:r>
              <a:rPr lang="en-US" sz="900"/>
              <a:t>the opportunity to structure projects</a:t>
            </a:r>
            <a:br>
              <a:rPr lang="en-US" sz="900"/>
            </a:br>
            <a:r>
              <a:rPr lang="en-US" sz="900"/>
              <a:t>that expand their knowledge</a:t>
            </a:r>
          </a:p>
          <a:p>
            <a:pPr marL="114300" indent="-114300" defTabSz="814388" eaLnBrk="0" hangingPunct="0">
              <a:lnSpc>
                <a:spcPct val="95000"/>
              </a:lnSpc>
              <a:spcBef>
                <a:spcPct val="50000"/>
              </a:spcBef>
              <a:buClr>
                <a:srgbClr val="708CA1"/>
              </a:buClr>
              <a:buFont typeface="Wingdings" pitchFamily="2" charset="2"/>
              <a:buChar char="§"/>
            </a:pPr>
            <a:r>
              <a:rPr lang="en-US" sz="900"/>
              <a:t>Labs require students to organize information, consider alternatives</a:t>
            </a:r>
            <a:br>
              <a:rPr lang="en-US" sz="900"/>
            </a:br>
            <a:r>
              <a:rPr lang="en-US" sz="900"/>
              <a:t>and use higher-order thinking skills</a:t>
            </a:r>
            <a:r>
              <a:rPr lang="en-US" sz="1000"/>
              <a:t> </a:t>
            </a:r>
          </a:p>
        </p:txBody>
      </p:sp>
      <p:sp>
        <p:nvSpPr>
          <p:cNvPr id="37939" name="Rectangle 51"/>
          <p:cNvSpPr>
            <a:spLocks noChangeArrowheads="1"/>
          </p:cNvSpPr>
          <p:nvPr/>
        </p:nvSpPr>
        <p:spPr bwMode="auto">
          <a:xfrm>
            <a:off x="6859588" y="2419350"/>
            <a:ext cx="2262187" cy="1644650"/>
          </a:xfrm>
          <a:prstGeom prst="rect">
            <a:avLst/>
          </a:prstGeom>
          <a:noFill/>
          <a:ln w="9525" algn="ctr">
            <a:noFill/>
            <a:miter lim="800000"/>
            <a:headEnd/>
            <a:tailEnd/>
          </a:ln>
        </p:spPr>
        <p:txBody>
          <a:bodyPr lIns="0" tIns="0" rIns="0" bIns="0"/>
          <a:lstStyle/>
          <a:p>
            <a:pPr marL="114300" indent="-114300" defTabSz="814388" eaLnBrk="0" hangingPunct="0">
              <a:lnSpc>
                <a:spcPct val="95000"/>
              </a:lnSpc>
              <a:spcBef>
                <a:spcPct val="50000"/>
              </a:spcBef>
              <a:buClr>
                <a:srgbClr val="708CA1"/>
              </a:buClr>
              <a:buFont typeface="Wingdings" pitchFamily="2" charset="2"/>
              <a:buChar char="§"/>
            </a:pPr>
            <a:r>
              <a:rPr lang="en-US" sz="900"/>
              <a:t>Packet Tracer allows students to explore concepts, conduct experiments, and test understanding </a:t>
            </a:r>
          </a:p>
          <a:p>
            <a:pPr marL="114300" indent="-114300" defTabSz="814388" eaLnBrk="0" hangingPunct="0">
              <a:lnSpc>
                <a:spcPct val="95000"/>
              </a:lnSpc>
              <a:spcBef>
                <a:spcPct val="50000"/>
              </a:spcBef>
              <a:buClr>
                <a:srgbClr val="708CA1"/>
              </a:buClr>
              <a:buFont typeface="Wingdings" pitchFamily="2" charset="2"/>
              <a:buChar char="§"/>
            </a:pPr>
            <a:r>
              <a:rPr lang="en-US" sz="900"/>
              <a:t>Case studies present problems, projects and career activities students will encounter on the job</a:t>
            </a:r>
          </a:p>
          <a:p>
            <a:pPr marL="114300" indent="-114300" defTabSz="814388" eaLnBrk="0" hangingPunct="0">
              <a:lnSpc>
                <a:spcPct val="95000"/>
              </a:lnSpc>
              <a:spcBef>
                <a:spcPct val="50000"/>
              </a:spcBef>
              <a:buClr>
                <a:srgbClr val="708CA1"/>
              </a:buClr>
              <a:buFont typeface="Wingdings" pitchFamily="2" charset="2"/>
              <a:buChar char="§"/>
            </a:pPr>
            <a:r>
              <a:rPr lang="en-US" sz="900"/>
              <a:t>Students can create their own activities, games, or virtual networks of any size  with Packet Tracer</a:t>
            </a:r>
          </a:p>
        </p:txBody>
      </p:sp>
      <p:sp>
        <p:nvSpPr>
          <p:cNvPr id="37940" name="Rectangle 52"/>
          <p:cNvSpPr>
            <a:spLocks noChangeArrowheads="1"/>
          </p:cNvSpPr>
          <p:nvPr/>
        </p:nvSpPr>
        <p:spPr bwMode="auto">
          <a:xfrm>
            <a:off x="6845300" y="4989513"/>
            <a:ext cx="2262188" cy="1450975"/>
          </a:xfrm>
          <a:prstGeom prst="rect">
            <a:avLst/>
          </a:prstGeom>
          <a:noFill/>
          <a:ln w="9525" algn="ctr">
            <a:noFill/>
            <a:miter lim="800000"/>
            <a:headEnd/>
            <a:tailEnd/>
          </a:ln>
        </p:spPr>
        <p:txBody>
          <a:bodyPr lIns="0" tIns="0" rIns="0" bIns="0"/>
          <a:lstStyle/>
          <a:p>
            <a:pPr marL="114300" indent="-114300" defTabSz="814388" eaLnBrk="0" hangingPunct="0">
              <a:lnSpc>
                <a:spcPct val="95000"/>
              </a:lnSpc>
              <a:spcBef>
                <a:spcPct val="50000"/>
              </a:spcBef>
              <a:buClr>
                <a:srgbClr val="708CA1"/>
              </a:buClr>
              <a:buFont typeface="Wingdings" pitchFamily="2" charset="2"/>
              <a:buChar char="§"/>
            </a:pPr>
            <a:r>
              <a:rPr lang="en-US" sz="900"/>
              <a:t>Group lab assignments reinforce teamwork and communication</a:t>
            </a:r>
          </a:p>
          <a:p>
            <a:pPr marL="114300" indent="-114300" defTabSz="814388" eaLnBrk="0" hangingPunct="0">
              <a:lnSpc>
                <a:spcPct val="95000"/>
              </a:lnSpc>
              <a:spcBef>
                <a:spcPct val="50000"/>
              </a:spcBef>
              <a:buClr>
                <a:srgbClr val="708CA1"/>
              </a:buClr>
              <a:buFont typeface="Wingdings" pitchFamily="2" charset="2"/>
              <a:buChar char="§"/>
            </a:pPr>
            <a:r>
              <a:rPr lang="en-US" sz="900"/>
              <a:t>Multiuser Packet Tracer activities    require collaboration and coordination</a:t>
            </a:r>
          </a:p>
          <a:p>
            <a:pPr marL="114300" indent="-114300" defTabSz="814388" eaLnBrk="0" hangingPunct="0">
              <a:lnSpc>
                <a:spcPct val="95000"/>
              </a:lnSpc>
              <a:spcBef>
                <a:spcPct val="50000"/>
              </a:spcBef>
              <a:buClr>
                <a:srgbClr val="708CA1"/>
              </a:buClr>
              <a:buFont typeface="Wingdings" pitchFamily="2" charset="2"/>
              <a:buChar char="§"/>
            </a:pPr>
            <a:r>
              <a:rPr lang="en-US" sz="900"/>
              <a:t>Realistic business scenarios provide practice in communicating and</a:t>
            </a:r>
            <a:br>
              <a:rPr lang="en-US" sz="900"/>
            </a:br>
            <a:r>
              <a:rPr lang="en-US" sz="900"/>
              <a:t>negotiating with customers</a:t>
            </a:r>
          </a:p>
        </p:txBody>
      </p:sp>
      <p:sp>
        <p:nvSpPr>
          <p:cNvPr id="19482" name="Rectangle 25"/>
          <p:cNvSpPr>
            <a:spLocks noChangeArrowheads="1"/>
          </p:cNvSpPr>
          <p:nvPr/>
        </p:nvSpPr>
        <p:spPr bwMode="auto">
          <a:xfrm>
            <a:off x="655638" y="1123950"/>
            <a:ext cx="6940550" cy="552450"/>
          </a:xfrm>
          <a:prstGeom prst="rect">
            <a:avLst/>
          </a:prstGeom>
          <a:noFill/>
          <a:ln w="9525">
            <a:noFill/>
            <a:miter lim="800000"/>
            <a:headEnd/>
            <a:tailEnd/>
          </a:ln>
        </p:spPr>
        <p:txBody>
          <a:bodyPr lIns="82124" tIns="41061" rIns="82124" bIns="41061"/>
          <a:lstStyle/>
          <a:p>
            <a:pPr defTabSz="814388" eaLnBrk="0" hangingPunct="0">
              <a:lnSpc>
                <a:spcPct val="90000"/>
              </a:lnSpc>
              <a:tabLst>
                <a:tab pos="4459288" algn="l"/>
              </a:tabLst>
            </a:pPr>
            <a:r>
              <a:rPr lang="en-US"/>
              <a:t>The Learner at the Center</a:t>
            </a: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right)">
                                      <p:cBhvr>
                                        <p:cTn id="7" dur="500"/>
                                        <p:tgtEl>
                                          <p:spTgt spid="2"/>
                                        </p:tgtEl>
                                      </p:cBhvr>
                                    </p:animEffect>
                                  </p:childTnLst>
                                </p:cTn>
                              </p:par>
                              <p:par>
                                <p:cTn id="8" presetID="10" presetClass="entr" presetSubtype="0" fill="hold" nodeType="withEffect">
                                  <p:stCondLst>
                                    <p:cond delay="40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47" presetClass="entr" presetSubtype="0" fill="hold" grpId="0" nodeType="withEffect">
                                  <p:stCondLst>
                                    <p:cond delay="400"/>
                                  </p:stCondLst>
                                  <p:childTnLst>
                                    <p:set>
                                      <p:cBhvr>
                                        <p:cTn id="12" dur="1" fill="hold">
                                          <p:stCondLst>
                                            <p:cond delay="0"/>
                                          </p:stCondLst>
                                        </p:cTn>
                                        <p:tgtEl>
                                          <p:spTgt spid="36008"/>
                                        </p:tgtEl>
                                        <p:attrNameLst>
                                          <p:attrName>style.visibility</p:attrName>
                                        </p:attrNameLst>
                                      </p:cBhvr>
                                      <p:to>
                                        <p:strVal val="visible"/>
                                      </p:to>
                                    </p:set>
                                    <p:animEffect transition="in" filter="fade">
                                      <p:cBhvr>
                                        <p:cTn id="13" dur="500"/>
                                        <p:tgtEl>
                                          <p:spTgt spid="36008"/>
                                        </p:tgtEl>
                                      </p:cBhvr>
                                    </p:animEffect>
                                    <p:anim calcmode="lin" valueType="num">
                                      <p:cBhvr>
                                        <p:cTn id="14" dur="500" fill="hold"/>
                                        <p:tgtEl>
                                          <p:spTgt spid="36008"/>
                                        </p:tgtEl>
                                        <p:attrNameLst>
                                          <p:attrName>ppt_x</p:attrName>
                                        </p:attrNameLst>
                                      </p:cBhvr>
                                      <p:tavLst>
                                        <p:tav tm="0">
                                          <p:val>
                                            <p:strVal val="#ppt_x"/>
                                          </p:val>
                                        </p:tav>
                                        <p:tav tm="100000">
                                          <p:val>
                                            <p:strVal val="#ppt_x"/>
                                          </p:val>
                                        </p:tav>
                                      </p:tavLst>
                                    </p:anim>
                                    <p:anim calcmode="lin" valueType="num">
                                      <p:cBhvr>
                                        <p:cTn id="15" dur="500" fill="hold"/>
                                        <p:tgtEl>
                                          <p:spTgt spid="36008"/>
                                        </p:tgtEl>
                                        <p:attrNameLst>
                                          <p:attrName>ppt_y</p:attrName>
                                        </p:attrNameLst>
                                      </p:cBhvr>
                                      <p:tavLst>
                                        <p:tav tm="0">
                                          <p:val>
                                            <p:strVal val="#ppt_y-.1"/>
                                          </p:val>
                                        </p:tav>
                                        <p:tav tm="100000">
                                          <p:val>
                                            <p:strVal val="#ppt_y"/>
                                          </p:val>
                                        </p:tav>
                                      </p:tavLst>
                                    </p:anim>
                                  </p:childTnLst>
                                </p:cTn>
                              </p:par>
                            </p:childTnLst>
                          </p:cTn>
                        </p:par>
                        <p:par>
                          <p:cTn id="16" fill="hold">
                            <p:stCondLst>
                              <p:cond delay="900"/>
                            </p:stCondLst>
                            <p:childTnLst>
                              <p:par>
                                <p:cTn id="17" presetID="22" presetClass="entr" presetSubtype="8" fill="hold" grpId="0" nodeType="afterEffect">
                                  <p:stCondLst>
                                    <p:cond delay="0"/>
                                  </p:stCondLst>
                                  <p:childTnLst>
                                    <p:set>
                                      <p:cBhvr>
                                        <p:cTn id="18" dur="1" fill="hold">
                                          <p:stCondLst>
                                            <p:cond delay="0"/>
                                          </p:stCondLst>
                                        </p:cTn>
                                        <p:tgtEl>
                                          <p:spTgt spid="37937"/>
                                        </p:tgtEl>
                                        <p:attrNameLst>
                                          <p:attrName>style.visibility</p:attrName>
                                        </p:attrNameLst>
                                      </p:cBhvr>
                                      <p:to>
                                        <p:strVal val="visible"/>
                                      </p:to>
                                    </p:set>
                                    <p:animEffect transition="in" filter="wipe(left)">
                                      <p:cBhvr>
                                        <p:cTn id="19" dur="500"/>
                                        <p:tgtEl>
                                          <p:spTgt spid="37937"/>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nodeType="click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wipe(left)">
                                      <p:cBhvr>
                                        <p:cTn id="24" dur="500"/>
                                        <p:tgtEl>
                                          <p:spTgt spid="3"/>
                                        </p:tgtEl>
                                      </p:cBhvr>
                                    </p:animEffect>
                                  </p:childTnLst>
                                </p:cTn>
                              </p:par>
                              <p:par>
                                <p:cTn id="25" presetID="10" presetClass="entr" presetSubtype="0" fill="hold" nodeType="withEffect">
                                  <p:stCondLst>
                                    <p:cond delay="40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par>
                                <p:cTn id="28" presetID="47" presetClass="entr" presetSubtype="0" fill="hold" nodeType="withEffect">
                                  <p:stCondLst>
                                    <p:cond delay="400"/>
                                  </p:stCondLst>
                                  <p:childTnLst>
                                    <p:set>
                                      <p:cBhvr>
                                        <p:cTn id="29" dur="1" fill="hold">
                                          <p:stCondLst>
                                            <p:cond delay="0"/>
                                          </p:stCondLst>
                                        </p:cTn>
                                        <p:tgtEl>
                                          <p:spTgt spid="36009"/>
                                        </p:tgtEl>
                                        <p:attrNameLst>
                                          <p:attrName>style.visibility</p:attrName>
                                        </p:attrNameLst>
                                      </p:cBhvr>
                                      <p:to>
                                        <p:strVal val="visible"/>
                                      </p:to>
                                    </p:set>
                                    <p:animEffect transition="in" filter="fade">
                                      <p:cBhvr>
                                        <p:cTn id="30" dur="500"/>
                                        <p:tgtEl>
                                          <p:spTgt spid="36009"/>
                                        </p:tgtEl>
                                      </p:cBhvr>
                                    </p:animEffect>
                                    <p:anim calcmode="lin" valueType="num">
                                      <p:cBhvr>
                                        <p:cTn id="31" dur="500" fill="hold"/>
                                        <p:tgtEl>
                                          <p:spTgt spid="36009"/>
                                        </p:tgtEl>
                                        <p:attrNameLst>
                                          <p:attrName>ppt_x</p:attrName>
                                        </p:attrNameLst>
                                      </p:cBhvr>
                                      <p:tavLst>
                                        <p:tav tm="0">
                                          <p:val>
                                            <p:strVal val="#ppt_x"/>
                                          </p:val>
                                        </p:tav>
                                        <p:tav tm="100000">
                                          <p:val>
                                            <p:strVal val="#ppt_x"/>
                                          </p:val>
                                        </p:tav>
                                      </p:tavLst>
                                    </p:anim>
                                    <p:anim calcmode="lin" valueType="num">
                                      <p:cBhvr>
                                        <p:cTn id="32" dur="500" fill="hold"/>
                                        <p:tgtEl>
                                          <p:spTgt spid="36009"/>
                                        </p:tgtEl>
                                        <p:attrNameLst>
                                          <p:attrName>ppt_y</p:attrName>
                                        </p:attrNameLst>
                                      </p:cBhvr>
                                      <p:tavLst>
                                        <p:tav tm="0">
                                          <p:val>
                                            <p:strVal val="#ppt_y-.1"/>
                                          </p:val>
                                        </p:tav>
                                        <p:tav tm="100000">
                                          <p:val>
                                            <p:strVal val="#ppt_y"/>
                                          </p:val>
                                        </p:tav>
                                      </p:tavLst>
                                    </p:anim>
                                  </p:childTnLst>
                                </p:cTn>
                              </p:par>
                            </p:childTnLst>
                          </p:cTn>
                        </p:par>
                        <p:par>
                          <p:cTn id="33" fill="hold">
                            <p:stCondLst>
                              <p:cond delay="900"/>
                            </p:stCondLst>
                            <p:childTnLst>
                              <p:par>
                                <p:cTn id="34" presetID="22" presetClass="entr" presetSubtype="8" fill="hold" nodeType="afterEffect">
                                  <p:stCondLst>
                                    <p:cond delay="0"/>
                                  </p:stCondLst>
                                  <p:childTnLst>
                                    <p:set>
                                      <p:cBhvr>
                                        <p:cTn id="35" dur="1" fill="hold">
                                          <p:stCondLst>
                                            <p:cond delay="0"/>
                                          </p:stCondLst>
                                        </p:cTn>
                                        <p:tgtEl>
                                          <p:spTgt spid="37939"/>
                                        </p:tgtEl>
                                        <p:attrNameLst>
                                          <p:attrName>style.visibility</p:attrName>
                                        </p:attrNameLst>
                                      </p:cBhvr>
                                      <p:to>
                                        <p:strVal val="visible"/>
                                      </p:to>
                                    </p:set>
                                    <p:animEffect transition="in" filter="wipe(left)">
                                      <p:cBhvr>
                                        <p:cTn id="36" dur="500"/>
                                        <p:tgtEl>
                                          <p:spTgt spid="37939"/>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1" fill="hold" nodeType="clickEffect">
                                  <p:stCondLst>
                                    <p:cond delay="0"/>
                                  </p:stCondLst>
                                  <p:childTnLst>
                                    <p:set>
                                      <p:cBhvr>
                                        <p:cTn id="40" dur="1" fill="hold">
                                          <p:stCondLst>
                                            <p:cond delay="0"/>
                                          </p:stCondLst>
                                        </p:cTn>
                                        <p:tgtEl>
                                          <p:spTgt spid="5"/>
                                        </p:tgtEl>
                                        <p:attrNameLst>
                                          <p:attrName>style.visibility</p:attrName>
                                        </p:attrNameLst>
                                      </p:cBhvr>
                                      <p:to>
                                        <p:strVal val="visible"/>
                                      </p:to>
                                    </p:set>
                                    <p:animEffect transition="in" filter="wipe(up)">
                                      <p:cBhvr>
                                        <p:cTn id="41" dur="500"/>
                                        <p:tgtEl>
                                          <p:spTgt spid="5"/>
                                        </p:tgtEl>
                                      </p:cBhvr>
                                    </p:animEffect>
                                  </p:childTnLst>
                                </p:cTn>
                              </p:par>
                              <p:par>
                                <p:cTn id="42" presetID="10" presetClass="entr" presetSubtype="0" fill="hold" nodeType="withEffect">
                                  <p:stCondLst>
                                    <p:cond delay="400"/>
                                  </p:stCondLst>
                                  <p:childTnLst>
                                    <p:set>
                                      <p:cBhvr>
                                        <p:cTn id="43" dur="1" fill="hold">
                                          <p:stCondLst>
                                            <p:cond delay="0"/>
                                          </p:stCondLst>
                                        </p:cTn>
                                        <p:tgtEl>
                                          <p:spTgt spid="7"/>
                                        </p:tgtEl>
                                        <p:attrNameLst>
                                          <p:attrName>style.visibility</p:attrName>
                                        </p:attrNameLst>
                                      </p:cBhvr>
                                      <p:to>
                                        <p:strVal val="visible"/>
                                      </p:to>
                                    </p:set>
                                    <p:animEffect transition="in" filter="fade">
                                      <p:cBhvr>
                                        <p:cTn id="44" dur="500"/>
                                        <p:tgtEl>
                                          <p:spTgt spid="7"/>
                                        </p:tgtEl>
                                      </p:cBhvr>
                                    </p:animEffect>
                                  </p:childTnLst>
                                </p:cTn>
                              </p:par>
                              <p:par>
                                <p:cTn id="45" presetID="47" presetClass="entr" presetSubtype="0" fill="hold" nodeType="withEffect">
                                  <p:stCondLst>
                                    <p:cond delay="400"/>
                                  </p:stCondLst>
                                  <p:childTnLst>
                                    <p:set>
                                      <p:cBhvr>
                                        <p:cTn id="46" dur="1" fill="hold">
                                          <p:stCondLst>
                                            <p:cond delay="0"/>
                                          </p:stCondLst>
                                        </p:cTn>
                                        <p:tgtEl>
                                          <p:spTgt spid="36025"/>
                                        </p:tgtEl>
                                        <p:attrNameLst>
                                          <p:attrName>style.visibility</p:attrName>
                                        </p:attrNameLst>
                                      </p:cBhvr>
                                      <p:to>
                                        <p:strVal val="visible"/>
                                      </p:to>
                                    </p:set>
                                    <p:animEffect transition="in" filter="fade">
                                      <p:cBhvr>
                                        <p:cTn id="47" dur="500"/>
                                        <p:tgtEl>
                                          <p:spTgt spid="36025"/>
                                        </p:tgtEl>
                                      </p:cBhvr>
                                    </p:animEffect>
                                    <p:anim calcmode="lin" valueType="num">
                                      <p:cBhvr>
                                        <p:cTn id="48" dur="500" fill="hold"/>
                                        <p:tgtEl>
                                          <p:spTgt spid="36025"/>
                                        </p:tgtEl>
                                        <p:attrNameLst>
                                          <p:attrName>ppt_x</p:attrName>
                                        </p:attrNameLst>
                                      </p:cBhvr>
                                      <p:tavLst>
                                        <p:tav tm="0">
                                          <p:val>
                                            <p:strVal val="#ppt_x"/>
                                          </p:val>
                                        </p:tav>
                                        <p:tav tm="100000">
                                          <p:val>
                                            <p:strVal val="#ppt_x"/>
                                          </p:val>
                                        </p:tav>
                                      </p:tavLst>
                                    </p:anim>
                                    <p:anim calcmode="lin" valueType="num">
                                      <p:cBhvr>
                                        <p:cTn id="49" dur="500" fill="hold"/>
                                        <p:tgtEl>
                                          <p:spTgt spid="36025"/>
                                        </p:tgtEl>
                                        <p:attrNameLst>
                                          <p:attrName>ppt_y</p:attrName>
                                        </p:attrNameLst>
                                      </p:cBhvr>
                                      <p:tavLst>
                                        <p:tav tm="0">
                                          <p:val>
                                            <p:strVal val="#ppt_y-.1"/>
                                          </p:val>
                                        </p:tav>
                                        <p:tav tm="100000">
                                          <p:val>
                                            <p:strVal val="#ppt_y"/>
                                          </p:val>
                                        </p:tav>
                                      </p:tavLst>
                                    </p:anim>
                                  </p:childTnLst>
                                </p:cTn>
                              </p:par>
                            </p:childTnLst>
                          </p:cTn>
                        </p:par>
                        <p:par>
                          <p:cTn id="50" fill="hold">
                            <p:stCondLst>
                              <p:cond delay="900"/>
                            </p:stCondLst>
                            <p:childTnLst>
                              <p:par>
                                <p:cTn id="51" presetID="22" presetClass="entr" presetSubtype="8" fill="hold" grpId="0" nodeType="afterEffect">
                                  <p:stCondLst>
                                    <p:cond delay="0"/>
                                  </p:stCondLst>
                                  <p:childTnLst>
                                    <p:set>
                                      <p:cBhvr>
                                        <p:cTn id="52" dur="1" fill="hold">
                                          <p:stCondLst>
                                            <p:cond delay="0"/>
                                          </p:stCondLst>
                                        </p:cTn>
                                        <p:tgtEl>
                                          <p:spTgt spid="37938"/>
                                        </p:tgtEl>
                                        <p:attrNameLst>
                                          <p:attrName>style.visibility</p:attrName>
                                        </p:attrNameLst>
                                      </p:cBhvr>
                                      <p:to>
                                        <p:strVal val="visible"/>
                                      </p:to>
                                    </p:set>
                                    <p:animEffect transition="in" filter="wipe(left)">
                                      <p:cBhvr>
                                        <p:cTn id="53" dur="500"/>
                                        <p:tgtEl>
                                          <p:spTgt spid="37938"/>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1" fill="hold" nodeType="clickEffect">
                                  <p:stCondLst>
                                    <p:cond delay="0"/>
                                  </p:stCondLst>
                                  <p:childTnLst>
                                    <p:set>
                                      <p:cBhvr>
                                        <p:cTn id="57" dur="1" fill="hold">
                                          <p:stCondLst>
                                            <p:cond delay="0"/>
                                          </p:stCondLst>
                                        </p:cTn>
                                        <p:tgtEl>
                                          <p:spTgt spid="4"/>
                                        </p:tgtEl>
                                        <p:attrNameLst>
                                          <p:attrName>style.visibility</p:attrName>
                                        </p:attrNameLst>
                                      </p:cBhvr>
                                      <p:to>
                                        <p:strVal val="visible"/>
                                      </p:to>
                                    </p:set>
                                    <p:animEffect transition="in" filter="wipe(up)">
                                      <p:cBhvr>
                                        <p:cTn id="58" dur="500"/>
                                        <p:tgtEl>
                                          <p:spTgt spid="4"/>
                                        </p:tgtEl>
                                      </p:cBhvr>
                                    </p:animEffect>
                                  </p:childTnLst>
                                </p:cTn>
                              </p:par>
                              <p:par>
                                <p:cTn id="59" presetID="10" presetClass="entr" presetSubtype="0" fill="hold" nodeType="withEffect">
                                  <p:stCondLst>
                                    <p:cond delay="400"/>
                                  </p:stCondLst>
                                  <p:childTnLst>
                                    <p:set>
                                      <p:cBhvr>
                                        <p:cTn id="60" dur="1" fill="hold">
                                          <p:stCondLst>
                                            <p:cond delay="0"/>
                                          </p:stCondLst>
                                        </p:cTn>
                                        <p:tgtEl>
                                          <p:spTgt spid="9"/>
                                        </p:tgtEl>
                                        <p:attrNameLst>
                                          <p:attrName>style.visibility</p:attrName>
                                        </p:attrNameLst>
                                      </p:cBhvr>
                                      <p:to>
                                        <p:strVal val="visible"/>
                                      </p:to>
                                    </p:set>
                                    <p:animEffect transition="in" filter="fade">
                                      <p:cBhvr>
                                        <p:cTn id="61" dur="500"/>
                                        <p:tgtEl>
                                          <p:spTgt spid="9"/>
                                        </p:tgtEl>
                                      </p:cBhvr>
                                    </p:animEffect>
                                  </p:childTnLst>
                                </p:cTn>
                              </p:par>
                              <p:par>
                                <p:cTn id="62" presetID="47" presetClass="entr" presetSubtype="0" fill="hold" nodeType="withEffect">
                                  <p:stCondLst>
                                    <p:cond delay="400"/>
                                  </p:stCondLst>
                                  <p:childTnLst>
                                    <p:set>
                                      <p:cBhvr>
                                        <p:cTn id="63" dur="1" fill="hold">
                                          <p:stCondLst>
                                            <p:cond delay="0"/>
                                          </p:stCondLst>
                                        </p:cTn>
                                        <p:tgtEl>
                                          <p:spTgt spid="36010"/>
                                        </p:tgtEl>
                                        <p:attrNameLst>
                                          <p:attrName>style.visibility</p:attrName>
                                        </p:attrNameLst>
                                      </p:cBhvr>
                                      <p:to>
                                        <p:strVal val="visible"/>
                                      </p:to>
                                    </p:set>
                                    <p:animEffect transition="in" filter="fade">
                                      <p:cBhvr>
                                        <p:cTn id="64" dur="500"/>
                                        <p:tgtEl>
                                          <p:spTgt spid="36010"/>
                                        </p:tgtEl>
                                      </p:cBhvr>
                                    </p:animEffect>
                                    <p:anim calcmode="lin" valueType="num">
                                      <p:cBhvr>
                                        <p:cTn id="65" dur="500" fill="hold"/>
                                        <p:tgtEl>
                                          <p:spTgt spid="36010"/>
                                        </p:tgtEl>
                                        <p:attrNameLst>
                                          <p:attrName>ppt_x</p:attrName>
                                        </p:attrNameLst>
                                      </p:cBhvr>
                                      <p:tavLst>
                                        <p:tav tm="0">
                                          <p:val>
                                            <p:strVal val="#ppt_x"/>
                                          </p:val>
                                        </p:tav>
                                        <p:tav tm="100000">
                                          <p:val>
                                            <p:strVal val="#ppt_x"/>
                                          </p:val>
                                        </p:tav>
                                      </p:tavLst>
                                    </p:anim>
                                    <p:anim calcmode="lin" valueType="num">
                                      <p:cBhvr>
                                        <p:cTn id="66" dur="500" fill="hold"/>
                                        <p:tgtEl>
                                          <p:spTgt spid="36010"/>
                                        </p:tgtEl>
                                        <p:attrNameLst>
                                          <p:attrName>ppt_y</p:attrName>
                                        </p:attrNameLst>
                                      </p:cBhvr>
                                      <p:tavLst>
                                        <p:tav tm="0">
                                          <p:val>
                                            <p:strVal val="#ppt_y-.1"/>
                                          </p:val>
                                        </p:tav>
                                        <p:tav tm="100000">
                                          <p:val>
                                            <p:strVal val="#ppt_y"/>
                                          </p:val>
                                        </p:tav>
                                      </p:tavLst>
                                    </p:anim>
                                  </p:childTnLst>
                                </p:cTn>
                              </p:par>
                            </p:childTnLst>
                          </p:cTn>
                        </p:par>
                        <p:par>
                          <p:cTn id="67" fill="hold">
                            <p:stCondLst>
                              <p:cond delay="900"/>
                            </p:stCondLst>
                            <p:childTnLst>
                              <p:par>
                                <p:cTn id="68" presetID="22" presetClass="entr" presetSubtype="8" fill="hold" grpId="0" nodeType="afterEffect">
                                  <p:stCondLst>
                                    <p:cond delay="0"/>
                                  </p:stCondLst>
                                  <p:childTnLst>
                                    <p:set>
                                      <p:cBhvr>
                                        <p:cTn id="69" dur="1" fill="hold">
                                          <p:stCondLst>
                                            <p:cond delay="0"/>
                                          </p:stCondLst>
                                        </p:cTn>
                                        <p:tgtEl>
                                          <p:spTgt spid="37940"/>
                                        </p:tgtEl>
                                        <p:attrNameLst>
                                          <p:attrName>style.visibility</p:attrName>
                                        </p:attrNameLst>
                                      </p:cBhvr>
                                      <p:to>
                                        <p:strVal val="visible"/>
                                      </p:to>
                                    </p:set>
                                    <p:animEffect transition="in" filter="wipe(left)">
                                      <p:cBhvr>
                                        <p:cTn id="70" dur="500"/>
                                        <p:tgtEl>
                                          <p:spTgt spid="379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008" grpId="0"/>
      <p:bldP spid="37937" grpId="0"/>
      <p:bldP spid="37938" grpId="0"/>
      <p:bldP spid="3794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6" name="Rectangle 6"/>
          <p:cNvSpPr>
            <a:spLocks noChangeArrowheads="1"/>
          </p:cNvSpPr>
          <p:nvPr/>
        </p:nvSpPr>
        <p:spPr bwMode="auto">
          <a:xfrm rot="-5400000">
            <a:off x="3690937" y="1404938"/>
            <a:ext cx="1762125" cy="9144000"/>
          </a:xfrm>
          <a:prstGeom prst="rect">
            <a:avLst/>
          </a:prstGeom>
          <a:gradFill rotWithShape="1">
            <a:gsLst>
              <a:gs pos="0">
                <a:srgbClr val="9EC5E6">
                  <a:alpha val="79999"/>
                </a:srgbClr>
              </a:gs>
              <a:gs pos="100000">
                <a:srgbClr val="495B6A">
                  <a:alpha val="0"/>
                </a:srgbClr>
              </a:gs>
            </a:gsLst>
            <a:lin ang="0" scaled="1"/>
          </a:gradFill>
          <a:ln w="9525" algn="ctr">
            <a:noFill/>
            <a:miter lim="800000"/>
            <a:headEnd/>
            <a:tailEnd/>
          </a:ln>
        </p:spPr>
        <p:txBody>
          <a:bodyPr lIns="73025" tIns="36511" rIns="73025" bIns="36511" anchor="ctr"/>
          <a:lstStyle/>
          <a:p>
            <a:pPr algn="ctr"/>
            <a:endParaRPr lang="en-US" sz="1800"/>
          </a:p>
        </p:txBody>
      </p:sp>
      <p:sp>
        <p:nvSpPr>
          <p:cNvPr id="20487" name="Title 221"/>
          <p:cNvSpPr>
            <a:spLocks noGrp="1"/>
          </p:cNvSpPr>
          <p:nvPr>
            <p:ph type="title"/>
          </p:nvPr>
        </p:nvSpPr>
        <p:spPr/>
        <p:txBody>
          <a:bodyPr/>
          <a:lstStyle/>
          <a:p>
            <a:r>
              <a:rPr lang="en-US" smtClean="0"/>
              <a:t>Innovative Assessments</a:t>
            </a:r>
          </a:p>
        </p:txBody>
      </p:sp>
      <p:sp>
        <p:nvSpPr>
          <p:cNvPr id="20488" name="Rectangle 25"/>
          <p:cNvSpPr>
            <a:spLocks noChangeArrowheads="1"/>
          </p:cNvSpPr>
          <p:nvPr/>
        </p:nvSpPr>
        <p:spPr bwMode="auto">
          <a:xfrm>
            <a:off x="655638" y="1123950"/>
            <a:ext cx="6940550" cy="552450"/>
          </a:xfrm>
          <a:prstGeom prst="rect">
            <a:avLst/>
          </a:prstGeom>
          <a:noFill/>
          <a:ln w="9525">
            <a:noFill/>
            <a:miter lim="800000"/>
            <a:headEnd/>
            <a:tailEnd/>
          </a:ln>
        </p:spPr>
        <p:txBody>
          <a:bodyPr lIns="82124" tIns="41061" rIns="82124" bIns="41061"/>
          <a:lstStyle/>
          <a:p>
            <a:pPr defTabSz="814388" eaLnBrk="0" hangingPunct="0">
              <a:lnSpc>
                <a:spcPct val="90000"/>
              </a:lnSpc>
              <a:tabLst>
                <a:tab pos="4459288" algn="l"/>
              </a:tabLst>
            </a:pPr>
            <a:r>
              <a:rPr lang="en-US"/>
              <a:t>Assessment Framework</a:t>
            </a:r>
          </a:p>
        </p:txBody>
      </p:sp>
      <p:sp>
        <p:nvSpPr>
          <p:cNvPr id="46" name="AutoShape 152"/>
          <p:cNvSpPr>
            <a:spLocks noChangeArrowheads="1"/>
          </p:cNvSpPr>
          <p:nvPr/>
        </p:nvSpPr>
        <p:spPr bwMode="auto">
          <a:xfrm>
            <a:off x="465138" y="3646488"/>
            <a:ext cx="6318250" cy="279400"/>
          </a:xfrm>
          <a:prstGeom prst="roundRect">
            <a:avLst>
              <a:gd name="adj" fmla="val 5958"/>
            </a:avLst>
          </a:prstGeom>
          <a:gradFill rotWithShape="1">
            <a:gsLst>
              <a:gs pos="0">
                <a:srgbClr val="000000">
                  <a:alpha val="50000"/>
                </a:srgbClr>
              </a:gs>
              <a:gs pos="100000">
                <a:srgbClr val="FFFFFF">
                  <a:alpha val="0"/>
                </a:srgbClr>
              </a:gs>
            </a:gsLst>
            <a:path path="shape">
              <a:fillToRect l="50000" t="50000" r="50000" b="50000"/>
            </a:path>
          </a:gradFill>
          <a:ln w="12700">
            <a:noFill/>
            <a:round/>
            <a:headEnd/>
            <a:tailEnd/>
          </a:ln>
        </p:spPr>
        <p:txBody>
          <a:bodyPr wrap="none" anchor="ctr"/>
          <a:lstStyle/>
          <a:p>
            <a:pPr algn="ctr" eaLnBrk="0" hangingPunct="0">
              <a:lnSpc>
                <a:spcPct val="90000"/>
              </a:lnSpc>
            </a:pPr>
            <a:endParaRPr lang="en-US" smtClean="0">
              <a:solidFill>
                <a:srgbClr val="000000"/>
              </a:solidFill>
              <a:latin typeface="Arial" charset="0"/>
              <a:ea typeface="ＭＳ Ｐゴシック" pitchFamily="34" charset="-128"/>
              <a:cs typeface="Arial" charset="0"/>
            </a:endParaRPr>
          </a:p>
        </p:txBody>
      </p:sp>
      <p:sp>
        <p:nvSpPr>
          <p:cNvPr id="47" name="AutoShape 152"/>
          <p:cNvSpPr>
            <a:spLocks noChangeArrowheads="1"/>
          </p:cNvSpPr>
          <p:nvPr/>
        </p:nvSpPr>
        <p:spPr bwMode="auto">
          <a:xfrm>
            <a:off x="465138" y="6186488"/>
            <a:ext cx="6318250" cy="279400"/>
          </a:xfrm>
          <a:prstGeom prst="roundRect">
            <a:avLst>
              <a:gd name="adj" fmla="val 5958"/>
            </a:avLst>
          </a:prstGeom>
          <a:gradFill rotWithShape="1">
            <a:gsLst>
              <a:gs pos="0">
                <a:srgbClr val="000000">
                  <a:alpha val="50000"/>
                </a:srgbClr>
              </a:gs>
              <a:gs pos="100000">
                <a:srgbClr val="FFFFFF">
                  <a:alpha val="0"/>
                </a:srgbClr>
              </a:gs>
            </a:gsLst>
            <a:path path="shape">
              <a:fillToRect l="50000" t="50000" r="50000" b="50000"/>
            </a:path>
          </a:gradFill>
          <a:ln w="12700">
            <a:noFill/>
            <a:round/>
            <a:headEnd/>
            <a:tailEnd/>
          </a:ln>
        </p:spPr>
        <p:txBody>
          <a:bodyPr wrap="none" anchor="ctr"/>
          <a:lstStyle/>
          <a:p>
            <a:pPr algn="ctr" eaLnBrk="0" hangingPunct="0">
              <a:lnSpc>
                <a:spcPct val="90000"/>
              </a:lnSpc>
            </a:pPr>
            <a:endParaRPr lang="en-US" smtClean="0">
              <a:solidFill>
                <a:srgbClr val="000000"/>
              </a:solidFill>
              <a:latin typeface="Arial" charset="0"/>
              <a:ea typeface="ＭＳ Ｐゴシック" pitchFamily="34" charset="-128"/>
              <a:cs typeface="Arial" charset="0"/>
            </a:endParaRPr>
          </a:p>
        </p:txBody>
      </p:sp>
      <p:sp>
        <p:nvSpPr>
          <p:cNvPr id="48" name="AutoShape 152"/>
          <p:cNvSpPr>
            <a:spLocks noChangeArrowheads="1"/>
          </p:cNvSpPr>
          <p:nvPr/>
        </p:nvSpPr>
        <p:spPr bwMode="auto">
          <a:xfrm>
            <a:off x="6446838" y="6186488"/>
            <a:ext cx="2725737" cy="273050"/>
          </a:xfrm>
          <a:prstGeom prst="roundRect">
            <a:avLst>
              <a:gd name="adj" fmla="val 5958"/>
            </a:avLst>
          </a:prstGeom>
          <a:gradFill rotWithShape="1">
            <a:gsLst>
              <a:gs pos="0">
                <a:srgbClr val="000000">
                  <a:alpha val="50000"/>
                </a:srgbClr>
              </a:gs>
              <a:gs pos="100000">
                <a:srgbClr val="FFFFFF">
                  <a:alpha val="0"/>
                </a:srgbClr>
              </a:gs>
            </a:gsLst>
            <a:path path="shape">
              <a:fillToRect l="50000" t="50000" r="50000" b="50000"/>
            </a:path>
          </a:gradFill>
          <a:ln w="12700">
            <a:noFill/>
            <a:round/>
            <a:headEnd/>
            <a:tailEnd/>
          </a:ln>
        </p:spPr>
        <p:txBody>
          <a:bodyPr wrap="none" anchor="ctr"/>
          <a:lstStyle/>
          <a:p>
            <a:pPr algn="ctr" eaLnBrk="0" hangingPunct="0">
              <a:lnSpc>
                <a:spcPct val="90000"/>
              </a:lnSpc>
            </a:pPr>
            <a:endParaRPr lang="en-US" smtClean="0">
              <a:solidFill>
                <a:srgbClr val="000000"/>
              </a:solidFill>
              <a:latin typeface="Arial" charset="0"/>
              <a:ea typeface="ＭＳ Ｐゴシック" pitchFamily="34" charset="-128"/>
              <a:cs typeface="Arial" charset="0"/>
            </a:endParaRPr>
          </a:p>
        </p:txBody>
      </p:sp>
      <p:sp>
        <p:nvSpPr>
          <p:cNvPr id="49" name="Rectangle 9"/>
          <p:cNvSpPr>
            <a:spLocks noChangeArrowheads="1"/>
          </p:cNvSpPr>
          <p:nvPr/>
        </p:nvSpPr>
        <p:spPr bwMode="auto">
          <a:xfrm>
            <a:off x="6743700" y="3949700"/>
            <a:ext cx="2222500" cy="2413000"/>
          </a:xfrm>
          <a:prstGeom prst="rect">
            <a:avLst/>
          </a:prstGeom>
          <a:gradFill flip="none" rotWithShape="1">
            <a:gsLst>
              <a:gs pos="0">
                <a:schemeClr val="accent3">
                  <a:lumMod val="50000"/>
                </a:schemeClr>
              </a:gs>
              <a:gs pos="0">
                <a:schemeClr val="accent3">
                  <a:lumMod val="65000"/>
                </a:schemeClr>
              </a:gs>
              <a:gs pos="100000">
                <a:schemeClr val="bg1"/>
              </a:gs>
            </a:gsLst>
            <a:lin ang="2700000" scaled="1"/>
            <a:tileRect/>
          </a:gradFill>
          <a:ln w="38100" algn="ctr">
            <a:noFill/>
            <a:miter lim="800000"/>
            <a:headEnd/>
            <a:tailEnd/>
          </a:ln>
        </p:spPr>
        <p:txBody>
          <a:bodyPr lIns="82124" tIns="41061" rIns="82124" bIns="41061" anchor="ctr"/>
          <a:lstStyle/>
          <a:p>
            <a:pPr algn="ctr" eaLnBrk="0" hangingPunct="0">
              <a:lnSpc>
                <a:spcPct val="90000"/>
              </a:lnSpc>
              <a:defRPr/>
            </a:pPr>
            <a:endParaRPr lang="en-US" dirty="0">
              <a:solidFill>
                <a:srgbClr val="000000"/>
              </a:solidFill>
              <a:cs typeface="Arial" charset="0"/>
            </a:endParaRPr>
          </a:p>
        </p:txBody>
      </p:sp>
      <p:sp>
        <p:nvSpPr>
          <p:cNvPr id="50" name="Rectangle 9"/>
          <p:cNvSpPr>
            <a:spLocks noChangeArrowheads="1"/>
          </p:cNvSpPr>
          <p:nvPr/>
        </p:nvSpPr>
        <p:spPr bwMode="auto">
          <a:xfrm>
            <a:off x="393700" y="3949700"/>
            <a:ext cx="6146800" cy="2413000"/>
          </a:xfrm>
          <a:prstGeom prst="rect">
            <a:avLst/>
          </a:prstGeom>
          <a:gradFill flip="none" rotWithShape="1">
            <a:gsLst>
              <a:gs pos="0">
                <a:schemeClr val="accent3">
                  <a:lumMod val="50000"/>
                </a:schemeClr>
              </a:gs>
              <a:gs pos="0">
                <a:schemeClr val="accent3">
                  <a:lumMod val="65000"/>
                </a:schemeClr>
              </a:gs>
              <a:gs pos="100000">
                <a:schemeClr val="bg1"/>
              </a:gs>
            </a:gsLst>
            <a:lin ang="2700000" scaled="1"/>
            <a:tileRect/>
          </a:gradFill>
          <a:ln w="38100" algn="ctr">
            <a:noFill/>
            <a:miter lim="800000"/>
            <a:headEnd/>
            <a:tailEnd/>
          </a:ln>
        </p:spPr>
        <p:txBody>
          <a:bodyPr lIns="82124" tIns="41061" rIns="82124" bIns="41061" anchor="ctr"/>
          <a:lstStyle/>
          <a:p>
            <a:pPr algn="ctr" eaLnBrk="0" hangingPunct="0">
              <a:lnSpc>
                <a:spcPct val="90000"/>
              </a:lnSpc>
              <a:defRPr/>
            </a:pPr>
            <a:endParaRPr lang="en-US" dirty="0">
              <a:solidFill>
                <a:srgbClr val="000000"/>
              </a:solidFill>
              <a:cs typeface="Arial" charset="0"/>
            </a:endParaRPr>
          </a:p>
        </p:txBody>
      </p:sp>
      <p:sp>
        <p:nvSpPr>
          <p:cNvPr id="51" name="Title 2"/>
          <p:cNvSpPr>
            <a:spLocks/>
          </p:cNvSpPr>
          <p:nvPr/>
        </p:nvSpPr>
        <p:spPr bwMode="auto">
          <a:xfrm rot="-5400000">
            <a:off x="-493712" y="4989512"/>
            <a:ext cx="2324100" cy="371475"/>
          </a:xfrm>
          <a:prstGeom prst="rect">
            <a:avLst/>
          </a:prstGeom>
          <a:noFill/>
          <a:ln w="9525">
            <a:noFill/>
            <a:miter lim="800000"/>
            <a:headEnd/>
            <a:tailEnd/>
          </a:ln>
        </p:spPr>
        <p:txBody>
          <a:bodyPr lIns="82124" tIns="41061" rIns="82124" bIns="41061" anchor="ctr"/>
          <a:lstStyle/>
          <a:p>
            <a:pPr algn="ctr" defTabSz="814388" eaLnBrk="0" hangingPunct="0">
              <a:lnSpc>
                <a:spcPct val="90000"/>
              </a:lnSpc>
            </a:pPr>
            <a:r>
              <a:rPr lang="en-US" sz="1600" b="1" smtClean="0">
                <a:solidFill>
                  <a:srgbClr val="0183B7"/>
                </a:solidFill>
                <a:latin typeface="Arial" charset="0"/>
                <a:ea typeface="ＭＳ Ｐゴシック" pitchFamily="34" charset="-128"/>
                <a:cs typeface="Arial" charset="0"/>
              </a:rPr>
              <a:t>Instructor  Initiated</a:t>
            </a:r>
          </a:p>
        </p:txBody>
      </p:sp>
      <p:sp>
        <p:nvSpPr>
          <p:cNvPr id="52" name="Rectangle 9"/>
          <p:cNvSpPr>
            <a:spLocks noChangeArrowheads="1"/>
          </p:cNvSpPr>
          <p:nvPr/>
        </p:nvSpPr>
        <p:spPr bwMode="auto">
          <a:xfrm>
            <a:off x="393700" y="1765300"/>
            <a:ext cx="6146800" cy="2044700"/>
          </a:xfrm>
          <a:prstGeom prst="rect">
            <a:avLst/>
          </a:prstGeom>
          <a:gradFill flip="none" rotWithShape="1">
            <a:gsLst>
              <a:gs pos="0">
                <a:srgbClr val="9EC5E6"/>
              </a:gs>
              <a:gs pos="0">
                <a:srgbClr val="9EC5E6"/>
              </a:gs>
              <a:gs pos="100000">
                <a:schemeClr val="bg1"/>
              </a:gs>
            </a:gsLst>
            <a:lin ang="2700000" scaled="1"/>
            <a:tileRect/>
          </a:gradFill>
          <a:ln w="38100" algn="ctr">
            <a:noFill/>
            <a:miter lim="800000"/>
            <a:headEnd/>
            <a:tailEnd/>
          </a:ln>
        </p:spPr>
        <p:txBody>
          <a:bodyPr lIns="82124" tIns="41061" rIns="82124" bIns="41061" anchor="ctr"/>
          <a:lstStyle/>
          <a:p>
            <a:pPr algn="ctr" eaLnBrk="0" hangingPunct="0">
              <a:lnSpc>
                <a:spcPct val="90000"/>
              </a:lnSpc>
              <a:defRPr/>
            </a:pPr>
            <a:endParaRPr lang="en-US" dirty="0">
              <a:solidFill>
                <a:srgbClr val="000000"/>
              </a:solidFill>
              <a:cs typeface="Arial" charset="0"/>
            </a:endParaRPr>
          </a:p>
        </p:txBody>
      </p:sp>
      <p:sp>
        <p:nvSpPr>
          <p:cNvPr id="53" name="Rectangle 4"/>
          <p:cNvSpPr>
            <a:spLocks noChangeArrowheads="1"/>
          </p:cNvSpPr>
          <p:nvPr/>
        </p:nvSpPr>
        <p:spPr bwMode="auto">
          <a:xfrm>
            <a:off x="6875463" y="4054475"/>
            <a:ext cx="1981200" cy="2206625"/>
          </a:xfrm>
          <a:prstGeom prst="rect">
            <a:avLst/>
          </a:prstGeom>
          <a:solidFill>
            <a:schemeClr val="accent3">
              <a:lumMod val="50000"/>
            </a:schemeClr>
          </a:solidFill>
          <a:ln w="9525">
            <a:noFill/>
            <a:miter lim="800000"/>
            <a:headEnd/>
            <a:tailEnd/>
          </a:ln>
        </p:spPr>
        <p:txBody>
          <a:bodyPr wrap="none" lIns="82124" tIns="41061" rIns="82124" bIns="41061" anchor="ctr"/>
          <a:lstStyle/>
          <a:p>
            <a:pPr algn="ctr" defTabSz="814388" eaLnBrk="0" hangingPunct="0">
              <a:lnSpc>
                <a:spcPct val="90000"/>
              </a:lnSpc>
              <a:spcBef>
                <a:spcPct val="50000"/>
              </a:spcBef>
              <a:defRPr/>
            </a:pPr>
            <a:endParaRPr lang="en-US" sz="1600" dirty="0">
              <a:solidFill>
                <a:srgbClr val="000000"/>
              </a:solidFill>
              <a:latin typeface="Arial" charset="0"/>
              <a:ea typeface="ＭＳ Ｐゴシック" pitchFamily="34" charset="-128"/>
              <a:cs typeface="Arial" charset="0"/>
            </a:endParaRPr>
          </a:p>
        </p:txBody>
      </p:sp>
      <p:sp>
        <p:nvSpPr>
          <p:cNvPr id="54" name="Rectangle 7"/>
          <p:cNvSpPr>
            <a:spLocks noChangeArrowheads="1"/>
          </p:cNvSpPr>
          <p:nvPr/>
        </p:nvSpPr>
        <p:spPr bwMode="auto">
          <a:xfrm>
            <a:off x="931863" y="4054475"/>
            <a:ext cx="5486400" cy="2206625"/>
          </a:xfrm>
          <a:prstGeom prst="rect">
            <a:avLst/>
          </a:prstGeom>
          <a:solidFill>
            <a:schemeClr val="accent3">
              <a:lumMod val="50000"/>
            </a:schemeClr>
          </a:solidFill>
          <a:ln w="9525">
            <a:noFill/>
            <a:miter lim="800000"/>
            <a:headEnd/>
            <a:tailEnd/>
          </a:ln>
        </p:spPr>
        <p:txBody>
          <a:bodyPr wrap="none" lIns="82124" tIns="41061" rIns="82124" bIns="41061" anchor="ctr"/>
          <a:lstStyle/>
          <a:p>
            <a:pPr algn="ctr" defTabSz="814388" eaLnBrk="0" hangingPunct="0">
              <a:lnSpc>
                <a:spcPct val="90000"/>
              </a:lnSpc>
              <a:spcBef>
                <a:spcPct val="50000"/>
              </a:spcBef>
              <a:defRPr/>
            </a:pPr>
            <a:endParaRPr lang="en-US" sz="1600" dirty="0">
              <a:solidFill>
                <a:srgbClr val="000000"/>
              </a:solidFill>
              <a:latin typeface="Arial" charset="0"/>
              <a:ea typeface="ＭＳ Ｐゴシック" pitchFamily="34" charset="-128"/>
              <a:cs typeface="Arial" charset="0"/>
            </a:endParaRPr>
          </a:p>
          <a:p>
            <a:pPr algn="ctr" defTabSz="814388" eaLnBrk="0" hangingPunct="0">
              <a:lnSpc>
                <a:spcPct val="90000"/>
              </a:lnSpc>
              <a:spcBef>
                <a:spcPct val="50000"/>
              </a:spcBef>
              <a:defRPr/>
            </a:pPr>
            <a:endParaRPr lang="en-US" sz="1600" dirty="0">
              <a:solidFill>
                <a:srgbClr val="000000"/>
              </a:solidFill>
              <a:latin typeface="Arial" charset="0"/>
              <a:ea typeface="ＭＳ Ｐゴシック" pitchFamily="34" charset="-128"/>
              <a:cs typeface="Arial" charset="0"/>
            </a:endParaRPr>
          </a:p>
        </p:txBody>
      </p:sp>
      <p:sp>
        <p:nvSpPr>
          <p:cNvPr id="55" name="Text Box 9"/>
          <p:cNvSpPr txBox="1">
            <a:spLocks noChangeArrowheads="1"/>
          </p:cNvSpPr>
          <p:nvPr/>
        </p:nvSpPr>
        <p:spPr bwMode="auto">
          <a:xfrm>
            <a:off x="7096125" y="4100513"/>
            <a:ext cx="1524000" cy="581025"/>
          </a:xfrm>
          <a:prstGeom prst="rect">
            <a:avLst/>
          </a:prstGeom>
          <a:noFill/>
          <a:ln w="9525">
            <a:noFill/>
            <a:miter lim="800000"/>
            <a:headEnd/>
            <a:tailEnd/>
          </a:ln>
        </p:spPr>
        <p:txBody>
          <a:bodyPr anchor="ctr"/>
          <a:lstStyle/>
          <a:p>
            <a:pPr algn="ctr" eaLnBrk="0" hangingPunct="0">
              <a:lnSpc>
                <a:spcPct val="90000"/>
              </a:lnSpc>
              <a:spcBef>
                <a:spcPct val="50000"/>
              </a:spcBef>
            </a:pPr>
            <a:r>
              <a:rPr lang="en-US" sz="1600" b="1" smtClean="0">
                <a:solidFill>
                  <a:srgbClr val="EFB525"/>
                </a:solidFill>
                <a:latin typeface="Arial" charset="0"/>
                <a:ea typeface="ＭＳ Ｐゴシック" pitchFamily="34" charset="-128"/>
                <a:cs typeface="Arial" charset="0"/>
              </a:rPr>
              <a:t>Summative Assessment</a:t>
            </a:r>
          </a:p>
        </p:txBody>
      </p:sp>
      <p:sp>
        <p:nvSpPr>
          <p:cNvPr id="56" name="Text Box 12"/>
          <p:cNvSpPr txBox="1">
            <a:spLocks noChangeArrowheads="1"/>
          </p:cNvSpPr>
          <p:nvPr/>
        </p:nvSpPr>
        <p:spPr bwMode="auto">
          <a:xfrm>
            <a:off x="7010400" y="5029200"/>
            <a:ext cx="1905000" cy="949325"/>
          </a:xfrm>
          <a:prstGeom prst="rect">
            <a:avLst/>
          </a:prstGeom>
          <a:noFill/>
          <a:ln w="9525">
            <a:noFill/>
            <a:miter lim="800000"/>
            <a:headEnd/>
            <a:tailEnd/>
          </a:ln>
        </p:spPr>
        <p:txBody>
          <a:bodyPr/>
          <a:lstStyle/>
          <a:p>
            <a:pPr algn="ctr" eaLnBrk="0" hangingPunct="0">
              <a:lnSpc>
                <a:spcPct val="90000"/>
              </a:lnSpc>
              <a:spcBef>
                <a:spcPct val="50000"/>
              </a:spcBef>
            </a:pPr>
            <a:r>
              <a:rPr lang="en-US" sz="1400" smtClean="0">
                <a:solidFill>
                  <a:srgbClr val="FFFFFF"/>
                </a:solidFill>
                <a:latin typeface="Arial" charset="0"/>
                <a:ea typeface="ＭＳ Ｐゴシック" pitchFamily="34" charset="-128"/>
                <a:cs typeface="Arial" charset="0"/>
              </a:rPr>
              <a:t>Hands-on Skills Based Assessments, Final Exams, Midterms,</a:t>
            </a:r>
            <a:br>
              <a:rPr lang="en-US" sz="1400" smtClean="0">
                <a:solidFill>
                  <a:srgbClr val="FFFFFF"/>
                </a:solidFill>
                <a:latin typeface="Arial" charset="0"/>
                <a:ea typeface="ＭＳ Ｐゴシック" pitchFamily="34" charset="-128"/>
                <a:cs typeface="Arial" charset="0"/>
              </a:rPr>
            </a:br>
            <a:r>
              <a:rPr lang="en-US" sz="1400" smtClean="0">
                <a:solidFill>
                  <a:srgbClr val="FFFFFF"/>
                </a:solidFill>
                <a:latin typeface="Arial" charset="0"/>
                <a:ea typeface="ＭＳ Ｐゴシック" pitchFamily="34" charset="-128"/>
                <a:cs typeface="Arial" charset="0"/>
              </a:rPr>
              <a:t>Packet Tracer</a:t>
            </a:r>
          </a:p>
        </p:txBody>
      </p:sp>
      <p:sp>
        <p:nvSpPr>
          <p:cNvPr id="57" name="Rectangle 15"/>
          <p:cNvSpPr>
            <a:spLocks noChangeArrowheads="1"/>
          </p:cNvSpPr>
          <p:nvPr/>
        </p:nvSpPr>
        <p:spPr bwMode="auto">
          <a:xfrm>
            <a:off x="931863" y="1911350"/>
            <a:ext cx="5486400" cy="1746250"/>
          </a:xfrm>
          <a:prstGeom prst="rect">
            <a:avLst/>
          </a:prstGeom>
          <a:solidFill>
            <a:schemeClr val="accent1">
              <a:lumMod val="75000"/>
            </a:schemeClr>
          </a:solidFill>
          <a:ln w="25400">
            <a:noFill/>
            <a:miter lim="800000"/>
            <a:headEnd/>
            <a:tailEnd/>
          </a:ln>
        </p:spPr>
        <p:txBody>
          <a:bodyPr wrap="none" anchor="ctr"/>
          <a:lstStyle/>
          <a:p>
            <a:pPr algn="ctr" eaLnBrk="0" hangingPunct="0">
              <a:lnSpc>
                <a:spcPct val="90000"/>
              </a:lnSpc>
              <a:defRPr/>
            </a:pPr>
            <a:endParaRPr lang="en-US" dirty="0">
              <a:solidFill>
                <a:srgbClr val="000000"/>
              </a:solidFill>
              <a:latin typeface="Arial" charset="0"/>
              <a:ea typeface="ＭＳ Ｐゴシック" pitchFamily="34" charset="-128"/>
              <a:cs typeface="Arial" charset="0"/>
            </a:endParaRPr>
          </a:p>
        </p:txBody>
      </p:sp>
      <p:sp>
        <p:nvSpPr>
          <p:cNvPr id="58" name="Text Box 16"/>
          <p:cNvSpPr txBox="1">
            <a:spLocks noChangeArrowheads="1"/>
          </p:cNvSpPr>
          <p:nvPr/>
        </p:nvSpPr>
        <p:spPr bwMode="auto">
          <a:xfrm>
            <a:off x="1141413" y="1938338"/>
            <a:ext cx="1717675" cy="1069975"/>
          </a:xfrm>
          <a:prstGeom prst="rect">
            <a:avLst/>
          </a:prstGeom>
          <a:noFill/>
          <a:ln w="12700">
            <a:noFill/>
            <a:miter lim="800000"/>
            <a:headEnd/>
            <a:tailEnd/>
          </a:ln>
        </p:spPr>
        <p:txBody>
          <a:bodyPr/>
          <a:lstStyle/>
          <a:p>
            <a:pPr algn="ctr" eaLnBrk="0" hangingPunct="0">
              <a:lnSpc>
                <a:spcPct val="90000"/>
              </a:lnSpc>
              <a:spcBef>
                <a:spcPct val="50000"/>
              </a:spcBef>
            </a:pPr>
            <a:r>
              <a:rPr lang="en-US" sz="1600" b="1" smtClean="0">
                <a:solidFill>
                  <a:srgbClr val="EFB525"/>
                </a:solidFill>
                <a:latin typeface="Arial" charset="0"/>
                <a:ea typeface="ＭＳ Ｐゴシック" pitchFamily="34" charset="-128"/>
                <a:cs typeface="Arial" charset="0"/>
              </a:rPr>
              <a:t>Formative Assessment, Measure Understanding </a:t>
            </a:r>
          </a:p>
        </p:txBody>
      </p:sp>
      <p:sp>
        <p:nvSpPr>
          <p:cNvPr id="59" name="Text Box 18"/>
          <p:cNvSpPr txBox="1">
            <a:spLocks noChangeArrowheads="1"/>
          </p:cNvSpPr>
          <p:nvPr/>
        </p:nvSpPr>
        <p:spPr bwMode="auto">
          <a:xfrm>
            <a:off x="1001713" y="3124200"/>
            <a:ext cx="1997075" cy="517525"/>
          </a:xfrm>
          <a:prstGeom prst="rect">
            <a:avLst/>
          </a:prstGeom>
          <a:noFill/>
          <a:ln w="9525">
            <a:noFill/>
            <a:miter lim="800000"/>
            <a:headEnd/>
            <a:tailEnd/>
          </a:ln>
        </p:spPr>
        <p:txBody>
          <a:bodyPr/>
          <a:lstStyle/>
          <a:p>
            <a:pPr algn="ctr" eaLnBrk="0" hangingPunct="0">
              <a:lnSpc>
                <a:spcPct val="90000"/>
              </a:lnSpc>
              <a:spcBef>
                <a:spcPct val="50000"/>
              </a:spcBef>
            </a:pPr>
            <a:r>
              <a:rPr lang="en-US" sz="1400" smtClean="0">
                <a:solidFill>
                  <a:srgbClr val="FFFFFF"/>
                </a:solidFill>
                <a:latin typeface="Arial" charset="0"/>
                <a:ea typeface="ＭＳ Ｐゴシック" pitchFamily="34" charset="-128"/>
                <a:cs typeface="Arial" charset="0"/>
              </a:rPr>
              <a:t>Quizzes, Testlets, </a:t>
            </a:r>
            <a:br>
              <a:rPr lang="en-US" sz="1400" smtClean="0">
                <a:solidFill>
                  <a:srgbClr val="FFFFFF"/>
                </a:solidFill>
                <a:latin typeface="Arial" charset="0"/>
                <a:ea typeface="ＭＳ Ｐゴシック" pitchFamily="34" charset="-128"/>
                <a:cs typeface="Arial" charset="0"/>
              </a:rPr>
            </a:br>
            <a:r>
              <a:rPr lang="en-US" sz="1400" smtClean="0">
                <a:solidFill>
                  <a:srgbClr val="FFFFFF"/>
                </a:solidFill>
                <a:latin typeface="Arial" charset="0"/>
                <a:ea typeface="ＭＳ Ｐゴシック" pitchFamily="34" charset="-128"/>
                <a:cs typeface="Arial" charset="0"/>
              </a:rPr>
              <a:t>Drag ‘n Drop </a:t>
            </a:r>
          </a:p>
        </p:txBody>
      </p:sp>
      <p:grpSp>
        <p:nvGrpSpPr>
          <p:cNvPr id="60" name="Group 71"/>
          <p:cNvGrpSpPr>
            <a:grpSpLocks/>
          </p:cNvGrpSpPr>
          <p:nvPr/>
        </p:nvGrpSpPr>
        <p:grpSpPr bwMode="auto">
          <a:xfrm>
            <a:off x="2030413" y="1911350"/>
            <a:ext cx="2532061" cy="1746250"/>
            <a:chOff x="1263" y="820"/>
            <a:chExt cx="1573" cy="1416"/>
          </a:xfrm>
        </p:grpSpPr>
        <p:sp>
          <p:nvSpPr>
            <p:cNvPr id="61" name="AutoShape 47"/>
            <p:cNvSpPr>
              <a:spLocks noChangeArrowheads="1"/>
            </p:cNvSpPr>
            <p:nvPr/>
          </p:nvSpPr>
          <p:spPr bwMode="auto">
            <a:xfrm>
              <a:off x="1263" y="820"/>
              <a:ext cx="1573" cy="1416"/>
            </a:xfrm>
            <a:prstGeom prst="rightArrow">
              <a:avLst>
                <a:gd name="adj1" fmla="val 100000"/>
                <a:gd name="adj2" fmla="val 25422"/>
              </a:avLst>
            </a:prstGeom>
            <a:gradFill rotWithShape="1">
              <a:gsLst>
                <a:gs pos="0">
                  <a:srgbClr val="767676">
                    <a:alpha val="0"/>
                  </a:srgbClr>
                </a:gs>
                <a:gs pos="100000">
                  <a:schemeClr val="tx2">
                    <a:alpha val="29999"/>
                  </a:schemeClr>
                </a:gs>
              </a:gsLst>
              <a:lin ang="0" scaled="1"/>
            </a:gradFill>
            <a:ln w="9525">
              <a:noFill/>
              <a:miter lim="800000"/>
              <a:headEnd/>
              <a:tailEnd/>
            </a:ln>
          </p:spPr>
          <p:txBody>
            <a:bodyPr lIns="82124" tIns="41061" rIns="82124" bIns="41061" anchor="ctr"/>
            <a:lstStyle/>
            <a:p>
              <a:pPr algn="ctr" eaLnBrk="0" hangingPunct="0">
                <a:lnSpc>
                  <a:spcPct val="90000"/>
                </a:lnSpc>
              </a:pPr>
              <a:endParaRPr lang="en-US" smtClean="0">
                <a:solidFill>
                  <a:srgbClr val="000000"/>
                </a:solidFill>
                <a:latin typeface="Arial" charset="0"/>
                <a:ea typeface="ＭＳ Ｐゴシック" pitchFamily="34" charset="-128"/>
                <a:cs typeface="Arial" charset="0"/>
              </a:endParaRPr>
            </a:p>
          </p:txBody>
        </p:sp>
        <p:sp>
          <p:nvSpPr>
            <p:cNvPr id="62" name="Text Box 20"/>
            <p:cNvSpPr txBox="1">
              <a:spLocks noChangeArrowheads="1"/>
            </p:cNvSpPr>
            <p:nvPr/>
          </p:nvSpPr>
          <p:spPr bwMode="auto">
            <a:xfrm>
              <a:off x="1776" y="1417"/>
              <a:ext cx="960" cy="173"/>
            </a:xfrm>
            <a:prstGeom prst="rect">
              <a:avLst/>
            </a:prstGeom>
            <a:noFill/>
            <a:ln w="9525">
              <a:noFill/>
              <a:miter lim="800000"/>
              <a:headEnd/>
              <a:tailEnd/>
            </a:ln>
          </p:spPr>
          <p:txBody>
            <a:bodyPr/>
            <a:lstStyle/>
            <a:p>
              <a:pPr algn="ctr" eaLnBrk="0" hangingPunct="0">
                <a:lnSpc>
                  <a:spcPct val="90000"/>
                </a:lnSpc>
                <a:spcBef>
                  <a:spcPct val="50000"/>
                </a:spcBef>
              </a:pPr>
              <a:r>
                <a:rPr lang="en-US" sz="1200" b="1" smtClean="0">
                  <a:solidFill>
                    <a:srgbClr val="FFFFFF"/>
                  </a:solidFill>
                  <a:latin typeface="Arial" charset="0"/>
                  <a:ea typeface="ＭＳ Ｐゴシック" pitchFamily="34" charset="-128"/>
                  <a:cs typeface="Arial" charset="0"/>
                </a:rPr>
                <a:t>Knowledge Flow</a:t>
              </a:r>
            </a:p>
          </p:txBody>
        </p:sp>
      </p:grpSp>
      <p:sp>
        <p:nvSpPr>
          <p:cNvPr id="63" name="Title 2"/>
          <p:cNvSpPr>
            <a:spLocks/>
          </p:cNvSpPr>
          <p:nvPr/>
        </p:nvSpPr>
        <p:spPr bwMode="auto">
          <a:xfrm rot="-5400000">
            <a:off x="-284162" y="2595562"/>
            <a:ext cx="1905000" cy="371475"/>
          </a:xfrm>
          <a:prstGeom prst="rect">
            <a:avLst/>
          </a:prstGeom>
          <a:noFill/>
          <a:ln w="9525">
            <a:noFill/>
            <a:miter lim="800000"/>
            <a:headEnd/>
            <a:tailEnd/>
          </a:ln>
        </p:spPr>
        <p:txBody>
          <a:bodyPr lIns="82124" tIns="41061" rIns="82124" bIns="41061" anchor="ctr"/>
          <a:lstStyle/>
          <a:p>
            <a:pPr algn="ctr" defTabSz="814388" eaLnBrk="0" hangingPunct="0">
              <a:lnSpc>
                <a:spcPct val="90000"/>
              </a:lnSpc>
            </a:pPr>
            <a:r>
              <a:rPr lang="en-US" sz="1600" b="1" smtClean="0">
                <a:solidFill>
                  <a:srgbClr val="0183B7"/>
                </a:solidFill>
                <a:latin typeface="Arial" charset="0"/>
                <a:ea typeface="ＭＳ Ｐゴシック" pitchFamily="34" charset="-128"/>
                <a:cs typeface="Arial" charset="0"/>
              </a:rPr>
              <a:t>Student  Initiated</a:t>
            </a:r>
          </a:p>
        </p:txBody>
      </p:sp>
      <p:sp>
        <p:nvSpPr>
          <p:cNvPr id="64" name="AutoShape 46"/>
          <p:cNvSpPr>
            <a:spLocks noChangeArrowheads="1"/>
          </p:cNvSpPr>
          <p:nvPr/>
        </p:nvSpPr>
        <p:spPr bwMode="auto">
          <a:xfrm rot="5400000">
            <a:off x="6598444" y="2086769"/>
            <a:ext cx="1455738" cy="1549400"/>
          </a:xfrm>
          <a:custGeom>
            <a:avLst/>
            <a:gdLst>
              <a:gd name="T0" fmla="*/ 2147483647 w 21600"/>
              <a:gd name="T1" fmla="*/ 0 h 21600"/>
              <a:gd name="T2" fmla="*/ 2147483647 w 21600"/>
              <a:gd name="T3" fmla="*/ 2147483647 h 21600"/>
              <a:gd name="T4" fmla="*/ 2147483647 w 21600"/>
              <a:gd name="T5" fmla="*/ 2147483647 h 21600"/>
              <a:gd name="T6" fmla="*/ 2147483647 w 21600"/>
              <a:gd name="T7" fmla="*/ 2147483647 h 21600"/>
              <a:gd name="T8" fmla="*/ 0 60000 65536"/>
              <a:gd name="T9" fmla="*/ 0 60000 65536"/>
              <a:gd name="T10" fmla="*/ 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close/>
              </a:path>
            </a:pathLst>
          </a:custGeom>
          <a:gradFill rotWithShape="1">
            <a:gsLst>
              <a:gs pos="0">
                <a:srgbClr val="767676">
                  <a:alpha val="0"/>
                </a:srgbClr>
              </a:gs>
              <a:gs pos="100000">
                <a:schemeClr val="tx2"/>
              </a:gs>
            </a:gsLst>
            <a:lin ang="0" scaled="1"/>
          </a:gradFill>
          <a:ln w="9525">
            <a:noFill/>
            <a:miter lim="800000"/>
            <a:headEnd/>
            <a:tailEnd/>
          </a:ln>
        </p:spPr>
        <p:txBody>
          <a:bodyPr rot="10800000" vert="eaVert" lIns="82124" tIns="41061" rIns="82124" bIns="41061" anchor="ctr"/>
          <a:lstStyle/>
          <a:p>
            <a:endParaRPr lang="en-US" smtClean="0">
              <a:solidFill>
                <a:srgbClr val="000000"/>
              </a:solidFill>
              <a:latin typeface="Arial" charset="0"/>
              <a:cs typeface="Arial" charset="0"/>
            </a:endParaRPr>
          </a:p>
        </p:txBody>
      </p:sp>
      <p:grpSp>
        <p:nvGrpSpPr>
          <p:cNvPr id="65" name="Group 72"/>
          <p:cNvGrpSpPr>
            <a:grpSpLocks/>
          </p:cNvGrpSpPr>
          <p:nvPr/>
        </p:nvGrpSpPr>
        <p:grpSpPr bwMode="auto">
          <a:xfrm>
            <a:off x="1839913" y="4038600"/>
            <a:ext cx="2497137" cy="2209800"/>
            <a:chOff x="1263" y="2070"/>
            <a:chExt cx="1573" cy="1565"/>
          </a:xfrm>
        </p:grpSpPr>
        <p:sp>
          <p:nvSpPr>
            <p:cNvPr id="66" name="AutoShape 53"/>
            <p:cNvSpPr>
              <a:spLocks noChangeArrowheads="1"/>
            </p:cNvSpPr>
            <p:nvPr/>
          </p:nvSpPr>
          <p:spPr bwMode="auto">
            <a:xfrm>
              <a:off x="1263" y="2070"/>
              <a:ext cx="1573" cy="1565"/>
            </a:xfrm>
            <a:prstGeom prst="rightArrow">
              <a:avLst>
                <a:gd name="adj1" fmla="val 100000"/>
                <a:gd name="adj2" fmla="val 23998"/>
              </a:avLst>
            </a:prstGeom>
            <a:gradFill rotWithShape="1">
              <a:gsLst>
                <a:gs pos="0">
                  <a:srgbClr val="767676">
                    <a:alpha val="0"/>
                  </a:srgbClr>
                </a:gs>
                <a:gs pos="100000">
                  <a:schemeClr val="tx1">
                    <a:lumMod val="65000"/>
                    <a:lumOff val="35000"/>
                  </a:schemeClr>
                </a:gs>
              </a:gsLst>
              <a:lin ang="0" scaled="1"/>
            </a:gradFill>
            <a:ln w="9525">
              <a:noFill/>
              <a:miter lim="800000"/>
              <a:headEnd/>
              <a:tailEnd/>
            </a:ln>
          </p:spPr>
          <p:txBody>
            <a:bodyPr lIns="82124" tIns="41061" rIns="82124" bIns="41061" anchor="ctr"/>
            <a:lstStyle/>
            <a:p>
              <a:pPr algn="ctr" eaLnBrk="0" hangingPunct="0">
                <a:lnSpc>
                  <a:spcPct val="90000"/>
                </a:lnSpc>
                <a:defRPr/>
              </a:pPr>
              <a:endParaRPr lang="en-US" dirty="0">
                <a:solidFill>
                  <a:srgbClr val="000000"/>
                </a:solidFill>
                <a:latin typeface="Arial" charset="0"/>
                <a:ea typeface="ＭＳ Ｐゴシック" pitchFamily="34" charset="-128"/>
                <a:cs typeface="Arial" charset="0"/>
              </a:endParaRPr>
            </a:p>
          </p:txBody>
        </p:sp>
        <p:sp>
          <p:nvSpPr>
            <p:cNvPr id="67" name="Text Box 54"/>
            <p:cNvSpPr txBox="1">
              <a:spLocks noChangeArrowheads="1"/>
            </p:cNvSpPr>
            <p:nvPr/>
          </p:nvSpPr>
          <p:spPr bwMode="auto">
            <a:xfrm>
              <a:off x="1876" y="2732"/>
              <a:ext cx="960" cy="173"/>
            </a:xfrm>
            <a:prstGeom prst="rect">
              <a:avLst/>
            </a:prstGeom>
            <a:noFill/>
            <a:ln w="9525">
              <a:noFill/>
              <a:miter lim="800000"/>
              <a:headEnd/>
              <a:tailEnd/>
            </a:ln>
          </p:spPr>
          <p:txBody>
            <a:bodyPr/>
            <a:lstStyle/>
            <a:p>
              <a:pPr algn="ctr" eaLnBrk="0" hangingPunct="0">
                <a:lnSpc>
                  <a:spcPct val="90000"/>
                </a:lnSpc>
                <a:spcBef>
                  <a:spcPct val="50000"/>
                </a:spcBef>
              </a:pPr>
              <a:r>
                <a:rPr lang="en-US" sz="1200" b="1" dirty="0" smtClean="0">
                  <a:solidFill>
                    <a:srgbClr val="FFFFFF"/>
                  </a:solidFill>
                  <a:latin typeface="Arial" charset="0"/>
                  <a:ea typeface="ＭＳ Ｐゴシック" pitchFamily="34" charset="-128"/>
                  <a:cs typeface="Arial" charset="0"/>
                </a:rPr>
                <a:t>Knowledge Flow</a:t>
              </a:r>
            </a:p>
          </p:txBody>
        </p:sp>
      </p:grpSp>
      <p:sp>
        <p:nvSpPr>
          <p:cNvPr id="68" name="Text Box 10"/>
          <p:cNvSpPr txBox="1">
            <a:spLocks noChangeArrowheads="1"/>
          </p:cNvSpPr>
          <p:nvPr/>
        </p:nvSpPr>
        <p:spPr bwMode="auto">
          <a:xfrm>
            <a:off x="900113" y="5334000"/>
            <a:ext cx="2200275" cy="508000"/>
          </a:xfrm>
          <a:prstGeom prst="rect">
            <a:avLst/>
          </a:prstGeom>
          <a:noFill/>
          <a:ln w="9525">
            <a:noFill/>
            <a:miter lim="800000"/>
            <a:headEnd/>
            <a:tailEnd/>
          </a:ln>
        </p:spPr>
        <p:txBody>
          <a:bodyPr lIns="82124" tIns="41061" rIns="82124" bIns="41061" anchor="ctr"/>
          <a:lstStyle/>
          <a:p>
            <a:pPr algn="ctr" eaLnBrk="0" hangingPunct="0">
              <a:lnSpc>
                <a:spcPct val="90000"/>
              </a:lnSpc>
              <a:spcBef>
                <a:spcPct val="50000"/>
              </a:spcBef>
            </a:pPr>
            <a:r>
              <a:rPr lang="en-US" sz="1400" smtClean="0">
                <a:solidFill>
                  <a:srgbClr val="FFFFFF"/>
                </a:solidFill>
                <a:latin typeface="Arial" charset="0"/>
                <a:ea typeface="ＭＳ Ｐゴシック" pitchFamily="34" charset="-128"/>
                <a:cs typeface="Arial" charset="0"/>
              </a:rPr>
              <a:t>Chapter Exams,  </a:t>
            </a:r>
            <a:br>
              <a:rPr lang="en-US" sz="1400" smtClean="0">
                <a:solidFill>
                  <a:srgbClr val="FFFFFF"/>
                </a:solidFill>
                <a:latin typeface="Arial" charset="0"/>
                <a:ea typeface="ＭＳ Ｐゴシック" pitchFamily="34" charset="-128"/>
                <a:cs typeface="Arial" charset="0"/>
              </a:rPr>
            </a:br>
            <a:r>
              <a:rPr lang="en-US" sz="1400" smtClean="0">
                <a:solidFill>
                  <a:srgbClr val="FFFFFF"/>
                </a:solidFill>
                <a:latin typeface="Arial" charset="0"/>
                <a:ea typeface="ＭＳ Ｐゴシック" pitchFamily="34" charset="-128"/>
                <a:cs typeface="Arial" charset="0"/>
              </a:rPr>
              <a:t>Practice Finals </a:t>
            </a:r>
          </a:p>
        </p:txBody>
      </p:sp>
      <p:sp>
        <p:nvSpPr>
          <p:cNvPr id="69" name="Text Box 11"/>
          <p:cNvSpPr txBox="1">
            <a:spLocks noChangeArrowheads="1"/>
          </p:cNvSpPr>
          <p:nvPr/>
        </p:nvSpPr>
        <p:spPr bwMode="auto">
          <a:xfrm>
            <a:off x="4191000" y="5299075"/>
            <a:ext cx="2286000" cy="720725"/>
          </a:xfrm>
          <a:prstGeom prst="rect">
            <a:avLst/>
          </a:prstGeom>
          <a:noFill/>
          <a:ln w="9525">
            <a:noFill/>
            <a:miter lim="800000"/>
            <a:headEnd/>
            <a:tailEnd/>
          </a:ln>
        </p:spPr>
        <p:txBody>
          <a:bodyPr lIns="82124" tIns="41061" rIns="82124" bIns="41061" anchor="ctr"/>
          <a:lstStyle/>
          <a:p>
            <a:pPr algn="ctr" eaLnBrk="0" hangingPunct="0">
              <a:lnSpc>
                <a:spcPct val="90000"/>
              </a:lnSpc>
              <a:spcBef>
                <a:spcPct val="50000"/>
              </a:spcBef>
            </a:pPr>
            <a:r>
              <a:rPr lang="en-US" sz="1400" smtClean="0">
                <a:solidFill>
                  <a:srgbClr val="FFFFFF"/>
                </a:solidFill>
                <a:latin typeface="Arial" charset="0"/>
                <a:ea typeface="ＭＳ Ｐゴシック" pitchFamily="34" charset="-128"/>
                <a:cs typeface="Arial" charset="0"/>
              </a:rPr>
              <a:t>Flash Rich Media, Packet Tracer, Simulations,       Packet Tracer Skills  Assessments</a:t>
            </a:r>
          </a:p>
        </p:txBody>
      </p:sp>
      <p:sp>
        <p:nvSpPr>
          <p:cNvPr id="70" name="Text Box 17"/>
          <p:cNvSpPr txBox="1">
            <a:spLocks noChangeArrowheads="1"/>
          </p:cNvSpPr>
          <p:nvPr/>
        </p:nvSpPr>
        <p:spPr bwMode="auto">
          <a:xfrm>
            <a:off x="4405313" y="1938338"/>
            <a:ext cx="1717675" cy="1069975"/>
          </a:xfrm>
          <a:prstGeom prst="rect">
            <a:avLst/>
          </a:prstGeom>
          <a:noFill/>
          <a:ln w="9525">
            <a:noFill/>
            <a:miter lim="800000"/>
            <a:headEnd/>
            <a:tailEnd/>
          </a:ln>
        </p:spPr>
        <p:txBody>
          <a:bodyPr/>
          <a:lstStyle/>
          <a:p>
            <a:pPr algn="ctr" eaLnBrk="0" hangingPunct="0">
              <a:lnSpc>
                <a:spcPct val="90000"/>
              </a:lnSpc>
              <a:spcBef>
                <a:spcPct val="50000"/>
              </a:spcBef>
            </a:pPr>
            <a:r>
              <a:rPr lang="en-US" sz="1600" b="1" smtClean="0">
                <a:solidFill>
                  <a:srgbClr val="EFB525"/>
                </a:solidFill>
                <a:latin typeface="Arial" charset="0"/>
                <a:ea typeface="ＭＳ Ｐゴシック" pitchFamily="34" charset="-128"/>
                <a:cs typeface="Arial" charset="0"/>
              </a:rPr>
              <a:t>Formative Assessment, Performance-Based</a:t>
            </a:r>
          </a:p>
        </p:txBody>
      </p:sp>
      <p:sp>
        <p:nvSpPr>
          <p:cNvPr id="71" name="Text Box 19"/>
          <p:cNvSpPr txBox="1">
            <a:spLocks noChangeArrowheads="1"/>
          </p:cNvSpPr>
          <p:nvPr/>
        </p:nvSpPr>
        <p:spPr bwMode="auto">
          <a:xfrm>
            <a:off x="4387850" y="3124200"/>
            <a:ext cx="1752600" cy="517525"/>
          </a:xfrm>
          <a:prstGeom prst="rect">
            <a:avLst/>
          </a:prstGeom>
          <a:noFill/>
          <a:ln w="9525">
            <a:noFill/>
            <a:miter lim="800000"/>
            <a:headEnd/>
            <a:tailEnd/>
          </a:ln>
        </p:spPr>
        <p:txBody>
          <a:bodyPr/>
          <a:lstStyle/>
          <a:p>
            <a:pPr algn="ctr" eaLnBrk="0" hangingPunct="0">
              <a:lnSpc>
                <a:spcPct val="90000"/>
              </a:lnSpc>
              <a:spcBef>
                <a:spcPct val="50000"/>
              </a:spcBef>
            </a:pPr>
            <a:r>
              <a:rPr lang="en-US" sz="1400" smtClean="0">
                <a:solidFill>
                  <a:srgbClr val="FFFFFF"/>
                </a:solidFill>
                <a:latin typeface="Arial" charset="0"/>
                <a:ea typeface="ＭＳ Ｐゴシック" pitchFamily="34" charset="-128"/>
                <a:cs typeface="Arial" charset="0"/>
              </a:rPr>
              <a:t>Packet Tracer, Labs, Simulations</a:t>
            </a:r>
          </a:p>
        </p:txBody>
      </p:sp>
      <p:sp>
        <p:nvSpPr>
          <p:cNvPr id="72" name="Text Box 55"/>
          <p:cNvSpPr txBox="1">
            <a:spLocks noChangeArrowheads="1"/>
          </p:cNvSpPr>
          <p:nvPr/>
        </p:nvSpPr>
        <p:spPr bwMode="auto">
          <a:xfrm>
            <a:off x="1141413" y="4100513"/>
            <a:ext cx="1717675" cy="1069975"/>
          </a:xfrm>
          <a:prstGeom prst="rect">
            <a:avLst/>
          </a:prstGeom>
          <a:noFill/>
          <a:ln w="12700">
            <a:noFill/>
            <a:miter lim="800000"/>
            <a:headEnd/>
            <a:tailEnd/>
          </a:ln>
        </p:spPr>
        <p:txBody>
          <a:bodyPr/>
          <a:lstStyle/>
          <a:p>
            <a:pPr algn="ctr" eaLnBrk="0" hangingPunct="0">
              <a:lnSpc>
                <a:spcPct val="90000"/>
              </a:lnSpc>
              <a:spcBef>
                <a:spcPct val="50000"/>
              </a:spcBef>
            </a:pPr>
            <a:r>
              <a:rPr lang="en-US" sz="1600" b="1" smtClean="0">
                <a:solidFill>
                  <a:srgbClr val="EFB525"/>
                </a:solidFill>
                <a:latin typeface="Arial" charset="0"/>
                <a:ea typeface="ＭＳ Ｐゴシック" pitchFamily="34" charset="-128"/>
                <a:cs typeface="Arial" charset="0"/>
              </a:rPr>
              <a:t>Formative Assessment, Measure Understanding </a:t>
            </a:r>
          </a:p>
        </p:txBody>
      </p:sp>
      <p:sp>
        <p:nvSpPr>
          <p:cNvPr id="73" name="Text Box 56"/>
          <p:cNvSpPr txBox="1">
            <a:spLocks noChangeArrowheads="1"/>
          </p:cNvSpPr>
          <p:nvPr/>
        </p:nvSpPr>
        <p:spPr bwMode="auto">
          <a:xfrm>
            <a:off x="4405313" y="4100513"/>
            <a:ext cx="1717675" cy="1069975"/>
          </a:xfrm>
          <a:prstGeom prst="rect">
            <a:avLst/>
          </a:prstGeom>
          <a:noFill/>
          <a:ln w="9525">
            <a:noFill/>
            <a:miter lim="800000"/>
            <a:headEnd/>
            <a:tailEnd/>
          </a:ln>
        </p:spPr>
        <p:txBody>
          <a:bodyPr/>
          <a:lstStyle/>
          <a:p>
            <a:pPr algn="ctr" eaLnBrk="0" hangingPunct="0">
              <a:lnSpc>
                <a:spcPct val="90000"/>
              </a:lnSpc>
              <a:spcBef>
                <a:spcPct val="50000"/>
              </a:spcBef>
            </a:pPr>
            <a:r>
              <a:rPr lang="en-US" sz="1600" b="1" smtClean="0">
                <a:solidFill>
                  <a:srgbClr val="EFB525"/>
                </a:solidFill>
                <a:latin typeface="Arial" charset="0"/>
                <a:ea typeface="ＭＳ Ｐゴシック" pitchFamily="34" charset="-128"/>
                <a:cs typeface="Arial" charset="0"/>
              </a:rPr>
              <a:t>Formative Assessment, Performance-Based</a:t>
            </a:r>
          </a:p>
        </p:txBody>
      </p:sp>
      <p:sp>
        <p:nvSpPr>
          <p:cNvPr id="74" name="AutoShape 57"/>
          <p:cNvSpPr>
            <a:spLocks noChangeArrowheads="1"/>
          </p:cNvSpPr>
          <p:nvPr/>
        </p:nvSpPr>
        <p:spPr bwMode="auto">
          <a:xfrm>
            <a:off x="5948363" y="4692650"/>
            <a:ext cx="1147762" cy="719138"/>
          </a:xfrm>
          <a:prstGeom prst="rightArrow">
            <a:avLst>
              <a:gd name="adj1" fmla="val 50000"/>
              <a:gd name="adj2" fmla="val 39901"/>
            </a:avLst>
          </a:prstGeom>
          <a:gradFill rotWithShape="1">
            <a:gsLst>
              <a:gs pos="0">
                <a:schemeClr val="accent4">
                  <a:lumMod val="65000"/>
                  <a:lumOff val="35000"/>
                  <a:alpha val="0"/>
                </a:schemeClr>
              </a:gs>
              <a:gs pos="100000">
                <a:schemeClr val="accent4">
                  <a:lumMod val="75000"/>
                  <a:lumOff val="25000"/>
                </a:schemeClr>
              </a:gs>
            </a:gsLst>
            <a:lin ang="0" scaled="1"/>
          </a:gradFill>
          <a:ln w="9525">
            <a:noFill/>
            <a:miter lim="800000"/>
            <a:headEnd/>
            <a:tailEnd/>
          </a:ln>
        </p:spPr>
        <p:txBody>
          <a:bodyPr lIns="82124" tIns="41061" rIns="82124" bIns="41061" anchor="ctr"/>
          <a:lstStyle/>
          <a:p>
            <a:pPr algn="ctr" eaLnBrk="0" hangingPunct="0">
              <a:lnSpc>
                <a:spcPct val="90000"/>
              </a:lnSpc>
              <a:defRPr/>
            </a:pPr>
            <a:endParaRPr lang="en-US" dirty="0">
              <a:solidFill>
                <a:srgbClr val="000000"/>
              </a:solidFill>
              <a:latin typeface="Arial" charset="0"/>
              <a:ea typeface="ＭＳ Ｐゴシック" pitchFamily="34" charset="-128"/>
              <a:cs typeface="Arial" charset="0"/>
            </a:endParaRPr>
          </a:p>
        </p:txBody>
      </p:sp>
      <p:sp>
        <p:nvSpPr>
          <p:cNvPr id="76" name="Text Box 30"/>
          <p:cNvSpPr txBox="1">
            <a:spLocks noChangeArrowheads="1"/>
          </p:cNvSpPr>
          <p:nvPr/>
        </p:nvSpPr>
        <p:spPr bwMode="auto">
          <a:xfrm>
            <a:off x="2371725" y="5848350"/>
            <a:ext cx="2554288" cy="357188"/>
          </a:xfrm>
          <a:prstGeom prst="rect">
            <a:avLst/>
          </a:prstGeom>
          <a:noFill/>
          <a:ln w="9525">
            <a:noFill/>
            <a:miter lim="800000"/>
            <a:headEnd/>
            <a:tailEnd/>
          </a:ln>
        </p:spPr>
        <p:txBody>
          <a:bodyPr lIns="82124" tIns="41061" rIns="82124" bIns="41061" anchor="b"/>
          <a:lstStyle/>
          <a:p>
            <a:pPr algn="ctr" defTabSz="814388" eaLnBrk="0" hangingPunct="0">
              <a:lnSpc>
                <a:spcPct val="90000"/>
              </a:lnSpc>
              <a:spcBef>
                <a:spcPct val="50000"/>
              </a:spcBef>
            </a:pPr>
            <a:r>
              <a:rPr lang="en-US" sz="1400" smtClean="0">
                <a:solidFill>
                  <a:srgbClr val="FFFFFF"/>
                </a:solidFill>
                <a:latin typeface="Arial" charset="0"/>
                <a:ea typeface="ＭＳ Ｐゴシック" pitchFamily="34" charset="-128"/>
                <a:cs typeface="Arial" charset="0"/>
              </a:rPr>
              <a:t>Cert Practice Exams</a:t>
            </a:r>
          </a:p>
        </p:txBody>
      </p:sp>
    </p:spTree>
  </p:cSld>
  <p:clrMapOvr>
    <a:masterClrMapping/>
  </p:clrMapOvr>
  <p:transition>
    <p:wipe dir="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7"/>
          <p:cNvSpPr>
            <a:spLocks noChangeArrowheads="1"/>
          </p:cNvSpPr>
          <p:nvPr/>
        </p:nvSpPr>
        <p:spPr bwMode="auto">
          <a:xfrm>
            <a:off x="373063" y="6308725"/>
            <a:ext cx="8391525" cy="549275"/>
          </a:xfrm>
          <a:prstGeom prst="rect">
            <a:avLst/>
          </a:prstGeom>
          <a:gradFill rotWithShape="1">
            <a:gsLst>
              <a:gs pos="0">
                <a:srgbClr val="708CA1">
                  <a:alpha val="56998"/>
                </a:srgbClr>
              </a:gs>
              <a:gs pos="100000">
                <a:srgbClr val="819AAC">
                  <a:alpha val="0"/>
                </a:srgbClr>
              </a:gs>
            </a:gsLst>
            <a:lin ang="5400000" scaled="1"/>
          </a:gradFill>
          <a:ln w="38100" algn="ctr">
            <a:noFill/>
            <a:miter lim="800000"/>
            <a:headEnd/>
            <a:tailEnd/>
          </a:ln>
        </p:spPr>
        <p:txBody>
          <a:bodyPr lIns="82124" tIns="41061" rIns="82124" bIns="41061" anchor="ctr"/>
          <a:lstStyle/>
          <a:p>
            <a:pPr algn="ctr"/>
            <a:endParaRPr lang="en-US" sz="1800"/>
          </a:p>
        </p:txBody>
      </p:sp>
      <p:sp>
        <p:nvSpPr>
          <p:cNvPr id="21507" name="Rectangle 6"/>
          <p:cNvSpPr>
            <a:spLocks noChangeArrowheads="1"/>
          </p:cNvSpPr>
          <p:nvPr/>
        </p:nvSpPr>
        <p:spPr bwMode="auto">
          <a:xfrm rot="-5400000">
            <a:off x="4108450" y="1822450"/>
            <a:ext cx="927100" cy="9144000"/>
          </a:xfrm>
          <a:prstGeom prst="rect">
            <a:avLst/>
          </a:prstGeom>
          <a:gradFill rotWithShape="1">
            <a:gsLst>
              <a:gs pos="0">
                <a:schemeClr val="bg1"/>
              </a:gs>
              <a:gs pos="100000">
                <a:srgbClr val="495B6A">
                  <a:alpha val="0"/>
                </a:srgbClr>
              </a:gs>
            </a:gsLst>
            <a:lin ang="0" scaled="1"/>
          </a:gradFill>
          <a:ln w="9525" algn="ctr">
            <a:noFill/>
            <a:miter lim="800000"/>
            <a:headEnd/>
            <a:tailEnd/>
          </a:ln>
        </p:spPr>
        <p:txBody>
          <a:bodyPr lIns="73025" tIns="36511" rIns="73025" bIns="36511" anchor="ctr"/>
          <a:lstStyle/>
          <a:p>
            <a:pPr algn="ctr"/>
            <a:endParaRPr lang="en-US" sz="1800"/>
          </a:p>
        </p:txBody>
      </p:sp>
      <p:sp>
        <p:nvSpPr>
          <p:cNvPr id="21508" name="Rectangle 6"/>
          <p:cNvSpPr>
            <a:spLocks noChangeArrowheads="1"/>
          </p:cNvSpPr>
          <p:nvPr/>
        </p:nvSpPr>
        <p:spPr bwMode="auto">
          <a:xfrm rot="-5400000">
            <a:off x="3690937" y="1404938"/>
            <a:ext cx="1762125" cy="9144000"/>
          </a:xfrm>
          <a:prstGeom prst="rect">
            <a:avLst/>
          </a:prstGeom>
          <a:gradFill rotWithShape="1">
            <a:gsLst>
              <a:gs pos="0">
                <a:srgbClr val="9EC5E6">
                  <a:alpha val="79999"/>
                </a:srgbClr>
              </a:gs>
              <a:gs pos="100000">
                <a:srgbClr val="495B6A">
                  <a:alpha val="0"/>
                </a:srgbClr>
              </a:gs>
            </a:gsLst>
            <a:lin ang="0" scaled="1"/>
          </a:gradFill>
          <a:ln w="9525" algn="ctr">
            <a:noFill/>
            <a:miter lim="800000"/>
            <a:headEnd/>
            <a:tailEnd/>
          </a:ln>
        </p:spPr>
        <p:txBody>
          <a:bodyPr lIns="73025" tIns="36511" rIns="73025" bIns="36511" anchor="ctr"/>
          <a:lstStyle/>
          <a:p>
            <a:pPr algn="ctr"/>
            <a:endParaRPr lang="en-US" sz="1800"/>
          </a:p>
        </p:txBody>
      </p:sp>
      <p:sp>
        <p:nvSpPr>
          <p:cNvPr id="21509" name="Rectangle 8"/>
          <p:cNvSpPr>
            <a:spLocks noChangeArrowheads="1"/>
          </p:cNvSpPr>
          <p:nvPr/>
        </p:nvSpPr>
        <p:spPr bwMode="auto">
          <a:xfrm>
            <a:off x="222250" y="6121400"/>
            <a:ext cx="8674100" cy="209550"/>
          </a:xfrm>
          <a:prstGeom prst="rect">
            <a:avLst/>
          </a:prstGeom>
          <a:gradFill rotWithShape="1">
            <a:gsLst>
              <a:gs pos="0">
                <a:schemeClr val="tx1">
                  <a:alpha val="45000"/>
                </a:schemeClr>
              </a:gs>
              <a:gs pos="100000">
                <a:schemeClr val="bg1">
                  <a:alpha val="0"/>
                </a:schemeClr>
              </a:gs>
            </a:gsLst>
            <a:path path="shape">
              <a:fillToRect l="50000" t="50000" r="50000" b="50000"/>
            </a:path>
          </a:gradFill>
          <a:ln w="9525" algn="ctr">
            <a:noFill/>
            <a:miter lim="800000"/>
            <a:headEnd/>
            <a:tailEnd/>
          </a:ln>
        </p:spPr>
        <p:txBody>
          <a:bodyPr wrap="none" lIns="73025" tIns="36511" rIns="73025" bIns="36511" anchor="ctr"/>
          <a:lstStyle/>
          <a:p>
            <a:pPr algn="ctr"/>
            <a:endParaRPr lang="en-US" sz="1800"/>
          </a:p>
        </p:txBody>
      </p:sp>
      <p:sp>
        <p:nvSpPr>
          <p:cNvPr id="183" name="Rectangle 9"/>
          <p:cNvSpPr>
            <a:spLocks noChangeArrowheads="1"/>
          </p:cNvSpPr>
          <p:nvPr/>
        </p:nvSpPr>
        <p:spPr bwMode="auto">
          <a:xfrm>
            <a:off x="366713" y="1627188"/>
            <a:ext cx="8397875" cy="4410075"/>
          </a:xfrm>
          <a:prstGeom prst="rect">
            <a:avLst/>
          </a:prstGeom>
          <a:gradFill flip="none" rotWithShape="1">
            <a:gsLst>
              <a:gs pos="0">
                <a:srgbClr val="9EC5E6"/>
              </a:gs>
              <a:gs pos="0">
                <a:srgbClr val="9EC5E6"/>
              </a:gs>
              <a:gs pos="100000">
                <a:schemeClr val="bg1">
                  <a:alpha val="0"/>
                </a:schemeClr>
              </a:gs>
            </a:gsLst>
            <a:lin ang="2700000" scaled="1"/>
            <a:tileRect/>
          </a:gradFill>
          <a:ln w="38100" algn="ctr">
            <a:noFill/>
            <a:miter lim="800000"/>
            <a:headEnd/>
            <a:tailEnd/>
          </a:ln>
        </p:spPr>
        <p:txBody>
          <a:bodyPr lIns="82124" tIns="41061" rIns="82124" bIns="41061" anchor="ctr"/>
          <a:lstStyle/>
          <a:p>
            <a:pPr algn="ctr">
              <a:defRPr/>
            </a:pPr>
            <a:endParaRPr lang="en-US" sz="1800"/>
          </a:p>
        </p:txBody>
      </p:sp>
      <p:sp>
        <p:nvSpPr>
          <p:cNvPr id="21511" name="AutoShape 11"/>
          <p:cNvSpPr>
            <a:spLocks noChangeArrowheads="1"/>
          </p:cNvSpPr>
          <p:nvPr/>
        </p:nvSpPr>
        <p:spPr bwMode="auto">
          <a:xfrm>
            <a:off x="438150" y="1697038"/>
            <a:ext cx="8255000" cy="3694112"/>
          </a:xfrm>
          <a:prstGeom prst="roundRect">
            <a:avLst>
              <a:gd name="adj" fmla="val 1944"/>
            </a:avLst>
          </a:prstGeom>
          <a:gradFill rotWithShape="1">
            <a:gsLst>
              <a:gs pos="0">
                <a:schemeClr val="bg1">
                  <a:alpha val="25000"/>
                </a:schemeClr>
              </a:gs>
              <a:gs pos="100000">
                <a:schemeClr val="bg1">
                  <a:alpha val="0"/>
                </a:schemeClr>
              </a:gs>
            </a:gsLst>
            <a:path path="rect">
              <a:fillToRect r="100000" b="100000"/>
            </a:path>
          </a:gradFill>
          <a:ln w="9525" algn="ctr">
            <a:noFill/>
            <a:round/>
            <a:headEnd/>
            <a:tailEnd/>
          </a:ln>
        </p:spPr>
        <p:txBody>
          <a:bodyPr lIns="73025" tIns="36511" rIns="73025" bIns="36511" anchor="ctr"/>
          <a:lstStyle/>
          <a:p>
            <a:pPr algn="ctr"/>
            <a:endParaRPr lang="en-US" sz="1800"/>
          </a:p>
        </p:txBody>
      </p:sp>
      <p:sp>
        <p:nvSpPr>
          <p:cNvPr id="21512" name="Rectangle 28"/>
          <p:cNvSpPr>
            <a:spLocks noChangeArrowheads="1"/>
          </p:cNvSpPr>
          <p:nvPr/>
        </p:nvSpPr>
        <p:spPr bwMode="auto">
          <a:xfrm flipV="1">
            <a:off x="366713" y="6037263"/>
            <a:ext cx="8391525" cy="190500"/>
          </a:xfrm>
          <a:prstGeom prst="rect">
            <a:avLst/>
          </a:prstGeom>
          <a:solidFill>
            <a:srgbClr val="708CA1"/>
          </a:solidFill>
          <a:ln w="38100" algn="ctr">
            <a:noFill/>
            <a:miter lim="800000"/>
            <a:headEnd/>
            <a:tailEnd/>
          </a:ln>
        </p:spPr>
        <p:txBody>
          <a:bodyPr lIns="82124" tIns="41061" rIns="82124" bIns="41061" anchor="ctr"/>
          <a:lstStyle/>
          <a:p>
            <a:pPr algn="ctr"/>
            <a:endParaRPr lang="en-US" sz="1800"/>
          </a:p>
        </p:txBody>
      </p:sp>
      <p:sp>
        <p:nvSpPr>
          <p:cNvPr id="21513" name="Rectangle 19"/>
          <p:cNvSpPr>
            <a:spLocks noGrp="1" noChangeArrowheads="1"/>
          </p:cNvSpPr>
          <p:nvPr>
            <p:ph type="title" idx="4294967295"/>
          </p:nvPr>
        </p:nvSpPr>
        <p:spPr/>
        <p:txBody>
          <a:bodyPr/>
          <a:lstStyle/>
          <a:p>
            <a:r>
              <a:rPr lang="en-US" smtClean="0"/>
              <a:t>Assessments in CCNA Curricula</a:t>
            </a:r>
          </a:p>
        </p:txBody>
      </p:sp>
      <p:sp>
        <p:nvSpPr>
          <p:cNvPr id="21514" name="Rectangle 20"/>
          <p:cNvSpPr>
            <a:spLocks noGrp="1" noChangeArrowheads="1"/>
          </p:cNvSpPr>
          <p:nvPr>
            <p:ph type="body" idx="4294967295"/>
          </p:nvPr>
        </p:nvSpPr>
        <p:spPr>
          <a:xfrm>
            <a:off x="655638" y="1739900"/>
            <a:ext cx="7813675" cy="3571875"/>
          </a:xfrm>
        </p:spPr>
        <p:txBody>
          <a:bodyPr/>
          <a:lstStyle/>
          <a:p>
            <a:r>
              <a:rPr lang="en-US" dirty="0" smtClean="0"/>
              <a:t>Student-initiated interactive quizzes are embedded in all courses</a:t>
            </a:r>
          </a:p>
          <a:p>
            <a:r>
              <a:rPr lang="en-US" dirty="0" smtClean="0"/>
              <a:t>Online chapter, practice final, and final exams are scored immediately and provide personalized feedback</a:t>
            </a:r>
          </a:p>
          <a:p>
            <a:r>
              <a:rPr lang="en-US" dirty="0" smtClean="0"/>
              <a:t>Cisco certification practice exams help students prepare </a:t>
            </a:r>
            <a:br>
              <a:rPr lang="en-US" dirty="0" smtClean="0"/>
            </a:br>
            <a:r>
              <a:rPr lang="en-US" dirty="0" smtClean="0"/>
              <a:t>with rich media tasks similar to those found on the actual certification exams </a:t>
            </a:r>
          </a:p>
          <a:p>
            <a:r>
              <a:rPr lang="en-US" dirty="0" smtClean="0"/>
              <a:t>Students must successfully complete skills-based assessments that test their skills on real equipment </a:t>
            </a:r>
          </a:p>
          <a:p>
            <a:r>
              <a:rPr lang="en-US" dirty="0" smtClean="0"/>
              <a:t>Packet Tracer Practice Skills Based Assessments support student success by helping to prepare students for the critical hands-on skills exam</a:t>
            </a:r>
          </a:p>
        </p:txBody>
      </p:sp>
    </p:spTree>
  </p:cSld>
  <p:clrMapOvr>
    <a:masterClrMapping/>
  </p:clrMapOvr>
  <p:transition>
    <p:wipe dir="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197" descr="HAJ25839.png"/>
          <p:cNvPicPr>
            <a:picLocks noChangeAspect="1"/>
          </p:cNvPicPr>
          <p:nvPr/>
        </p:nvPicPr>
        <p:blipFill>
          <a:blip r:embed="rId3" cstate="screen"/>
          <a:srcRect r="17" b="343"/>
          <a:stretch>
            <a:fillRect/>
          </a:stretch>
        </p:blipFill>
        <p:spPr bwMode="auto">
          <a:xfrm>
            <a:off x="5973763" y="6310313"/>
            <a:ext cx="2784475" cy="557212"/>
          </a:xfrm>
          <a:prstGeom prst="rect">
            <a:avLst/>
          </a:prstGeom>
          <a:noFill/>
          <a:ln w="9525">
            <a:noFill/>
            <a:miter lim="800000"/>
            <a:headEnd/>
            <a:tailEnd/>
          </a:ln>
        </p:spPr>
      </p:pic>
      <p:sp>
        <p:nvSpPr>
          <p:cNvPr id="22531" name="Rectangle 21"/>
          <p:cNvSpPr>
            <a:spLocks noGrp="1" noChangeArrowheads="1"/>
          </p:cNvSpPr>
          <p:nvPr>
            <p:ph type="title" idx="4294967295"/>
          </p:nvPr>
        </p:nvSpPr>
        <p:spPr>
          <a:xfrm>
            <a:off x="655638" y="417513"/>
            <a:ext cx="8234362" cy="838200"/>
          </a:xfrm>
        </p:spPr>
        <p:txBody>
          <a:bodyPr/>
          <a:lstStyle/>
          <a:p>
            <a:r>
              <a:rPr lang="en-US" sz="3100" smtClean="0"/>
              <a:t>CCNA Curricula Selection Considerations</a:t>
            </a:r>
          </a:p>
        </p:txBody>
      </p:sp>
      <p:sp>
        <p:nvSpPr>
          <p:cNvPr id="22532" name="Rectangle 7"/>
          <p:cNvSpPr>
            <a:spLocks noChangeArrowheads="1"/>
          </p:cNvSpPr>
          <p:nvPr/>
        </p:nvSpPr>
        <p:spPr bwMode="auto">
          <a:xfrm>
            <a:off x="373063" y="6308725"/>
            <a:ext cx="8391525" cy="549275"/>
          </a:xfrm>
          <a:prstGeom prst="rect">
            <a:avLst/>
          </a:prstGeom>
          <a:gradFill rotWithShape="1">
            <a:gsLst>
              <a:gs pos="0">
                <a:srgbClr val="708CA1">
                  <a:alpha val="56998"/>
                </a:srgbClr>
              </a:gs>
              <a:gs pos="100000">
                <a:srgbClr val="819AAC">
                  <a:alpha val="0"/>
                </a:srgbClr>
              </a:gs>
            </a:gsLst>
            <a:lin ang="5400000" scaled="1"/>
          </a:gradFill>
          <a:ln w="38100" algn="ctr">
            <a:noFill/>
            <a:miter lim="800000"/>
            <a:headEnd/>
            <a:tailEnd/>
          </a:ln>
        </p:spPr>
        <p:txBody>
          <a:bodyPr lIns="82124" tIns="41061" rIns="82124" bIns="41061" anchor="ctr"/>
          <a:lstStyle/>
          <a:p>
            <a:pPr algn="ctr"/>
            <a:endParaRPr lang="en-US" sz="1800"/>
          </a:p>
        </p:txBody>
      </p:sp>
      <p:sp>
        <p:nvSpPr>
          <p:cNvPr id="22533" name="Rectangle 6"/>
          <p:cNvSpPr>
            <a:spLocks noChangeArrowheads="1"/>
          </p:cNvSpPr>
          <p:nvPr/>
        </p:nvSpPr>
        <p:spPr bwMode="auto">
          <a:xfrm rot="-5400000">
            <a:off x="4108450" y="1822450"/>
            <a:ext cx="927100" cy="9144000"/>
          </a:xfrm>
          <a:prstGeom prst="rect">
            <a:avLst/>
          </a:prstGeom>
          <a:gradFill rotWithShape="1">
            <a:gsLst>
              <a:gs pos="0">
                <a:schemeClr val="bg1"/>
              </a:gs>
              <a:gs pos="100000">
                <a:srgbClr val="495B6A">
                  <a:alpha val="0"/>
                </a:srgbClr>
              </a:gs>
            </a:gsLst>
            <a:lin ang="0" scaled="1"/>
          </a:gradFill>
          <a:ln w="9525" algn="ctr">
            <a:noFill/>
            <a:miter lim="800000"/>
            <a:headEnd/>
            <a:tailEnd/>
          </a:ln>
        </p:spPr>
        <p:txBody>
          <a:bodyPr lIns="73025" tIns="36511" rIns="73025" bIns="36511" anchor="ctr"/>
          <a:lstStyle/>
          <a:p>
            <a:pPr algn="ctr"/>
            <a:endParaRPr lang="en-US" sz="1800"/>
          </a:p>
        </p:txBody>
      </p:sp>
      <p:sp>
        <p:nvSpPr>
          <p:cNvPr id="22534" name="Rectangle 6"/>
          <p:cNvSpPr>
            <a:spLocks noChangeArrowheads="1"/>
          </p:cNvSpPr>
          <p:nvPr/>
        </p:nvSpPr>
        <p:spPr bwMode="auto">
          <a:xfrm rot="-5400000">
            <a:off x="3690937" y="1404938"/>
            <a:ext cx="1762125" cy="9144000"/>
          </a:xfrm>
          <a:prstGeom prst="rect">
            <a:avLst/>
          </a:prstGeom>
          <a:gradFill rotWithShape="1">
            <a:gsLst>
              <a:gs pos="0">
                <a:srgbClr val="9EC5E6">
                  <a:alpha val="79999"/>
                </a:srgbClr>
              </a:gs>
              <a:gs pos="100000">
                <a:srgbClr val="495B6A">
                  <a:alpha val="0"/>
                </a:srgbClr>
              </a:gs>
            </a:gsLst>
            <a:lin ang="0" scaled="1"/>
          </a:gradFill>
          <a:ln w="9525" algn="ctr">
            <a:noFill/>
            <a:miter lim="800000"/>
            <a:headEnd/>
            <a:tailEnd/>
          </a:ln>
        </p:spPr>
        <p:txBody>
          <a:bodyPr lIns="73025" tIns="36511" rIns="73025" bIns="36511" anchor="ctr"/>
          <a:lstStyle/>
          <a:p>
            <a:pPr algn="ctr"/>
            <a:endParaRPr lang="en-US" sz="1800"/>
          </a:p>
        </p:txBody>
      </p:sp>
      <p:sp>
        <p:nvSpPr>
          <p:cNvPr id="22535" name="Rectangle 8"/>
          <p:cNvSpPr>
            <a:spLocks noChangeArrowheads="1"/>
          </p:cNvSpPr>
          <p:nvPr/>
        </p:nvSpPr>
        <p:spPr bwMode="auto">
          <a:xfrm>
            <a:off x="222250" y="6121400"/>
            <a:ext cx="8674100" cy="209550"/>
          </a:xfrm>
          <a:prstGeom prst="rect">
            <a:avLst/>
          </a:prstGeom>
          <a:gradFill rotWithShape="1">
            <a:gsLst>
              <a:gs pos="0">
                <a:schemeClr val="tx1">
                  <a:alpha val="45000"/>
                </a:schemeClr>
              </a:gs>
              <a:gs pos="100000">
                <a:schemeClr val="bg1">
                  <a:alpha val="0"/>
                </a:schemeClr>
              </a:gs>
            </a:gsLst>
            <a:path path="shape">
              <a:fillToRect l="50000" t="50000" r="50000" b="50000"/>
            </a:path>
          </a:gradFill>
          <a:ln w="9525" algn="ctr">
            <a:noFill/>
            <a:miter lim="800000"/>
            <a:headEnd/>
            <a:tailEnd/>
          </a:ln>
        </p:spPr>
        <p:txBody>
          <a:bodyPr wrap="none" lIns="73025" tIns="36511" rIns="73025" bIns="36511" anchor="ctr"/>
          <a:lstStyle/>
          <a:p>
            <a:pPr algn="ctr"/>
            <a:endParaRPr lang="en-US" sz="1800"/>
          </a:p>
        </p:txBody>
      </p:sp>
      <p:sp>
        <p:nvSpPr>
          <p:cNvPr id="186" name="Rectangle 9"/>
          <p:cNvSpPr>
            <a:spLocks noChangeArrowheads="1"/>
          </p:cNvSpPr>
          <p:nvPr/>
        </p:nvSpPr>
        <p:spPr bwMode="auto">
          <a:xfrm>
            <a:off x="357188" y="1627188"/>
            <a:ext cx="8397875" cy="4410075"/>
          </a:xfrm>
          <a:prstGeom prst="rect">
            <a:avLst/>
          </a:prstGeom>
          <a:gradFill flip="none" rotWithShape="1">
            <a:gsLst>
              <a:gs pos="0">
                <a:srgbClr val="9EC5E6"/>
              </a:gs>
              <a:gs pos="0">
                <a:srgbClr val="9EC5E6"/>
              </a:gs>
              <a:gs pos="100000">
                <a:schemeClr val="bg1">
                  <a:alpha val="0"/>
                </a:schemeClr>
              </a:gs>
            </a:gsLst>
            <a:lin ang="2700000" scaled="1"/>
            <a:tileRect/>
          </a:gradFill>
          <a:ln w="38100" algn="ctr">
            <a:noFill/>
            <a:miter lim="800000"/>
            <a:headEnd/>
            <a:tailEnd/>
          </a:ln>
        </p:spPr>
        <p:txBody>
          <a:bodyPr lIns="82124" tIns="41061" rIns="82124" bIns="41061" anchor="ctr"/>
          <a:lstStyle/>
          <a:p>
            <a:pPr algn="ctr">
              <a:defRPr/>
            </a:pPr>
            <a:endParaRPr lang="en-US" sz="1800"/>
          </a:p>
        </p:txBody>
      </p:sp>
      <p:sp>
        <p:nvSpPr>
          <p:cNvPr id="22537" name="AutoShape 11"/>
          <p:cNvSpPr>
            <a:spLocks noChangeArrowheads="1"/>
          </p:cNvSpPr>
          <p:nvPr/>
        </p:nvSpPr>
        <p:spPr bwMode="auto">
          <a:xfrm>
            <a:off x="438150" y="1697038"/>
            <a:ext cx="8255000" cy="3694112"/>
          </a:xfrm>
          <a:prstGeom prst="roundRect">
            <a:avLst>
              <a:gd name="adj" fmla="val 1944"/>
            </a:avLst>
          </a:prstGeom>
          <a:gradFill rotWithShape="1">
            <a:gsLst>
              <a:gs pos="0">
                <a:schemeClr val="bg1">
                  <a:alpha val="25000"/>
                </a:schemeClr>
              </a:gs>
              <a:gs pos="100000">
                <a:schemeClr val="bg1">
                  <a:alpha val="0"/>
                </a:schemeClr>
              </a:gs>
            </a:gsLst>
            <a:path path="rect">
              <a:fillToRect r="100000" b="100000"/>
            </a:path>
          </a:gradFill>
          <a:ln w="9525" algn="ctr">
            <a:noFill/>
            <a:round/>
            <a:headEnd/>
            <a:tailEnd/>
          </a:ln>
        </p:spPr>
        <p:txBody>
          <a:bodyPr lIns="73025" tIns="36511" rIns="73025" bIns="36511" anchor="ctr"/>
          <a:lstStyle/>
          <a:p>
            <a:pPr algn="ctr"/>
            <a:endParaRPr lang="en-US" sz="1800"/>
          </a:p>
        </p:txBody>
      </p:sp>
      <p:sp>
        <p:nvSpPr>
          <p:cNvPr id="22538" name="Rectangle 190"/>
          <p:cNvSpPr>
            <a:spLocks noChangeArrowheads="1"/>
          </p:cNvSpPr>
          <p:nvPr/>
        </p:nvSpPr>
        <p:spPr bwMode="auto">
          <a:xfrm flipV="1">
            <a:off x="5870575" y="1627188"/>
            <a:ext cx="2887663" cy="4410075"/>
          </a:xfrm>
          <a:prstGeom prst="rect">
            <a:avLst/>
          </a:prstGeom>
          <a:gradFill rotWithShape="1">
            <a:gsLst>
              <a:gs pos="0">
                <a:schemeClr val="bg1">
                  <a:alpha val="0"/>
                </a:schemeClr>
              </a:gs>
              <a:gs pos="100000">
                <a:srgbClr val="708CA1"/>
              </a:gs>
            </a:gsLst>
            <a:lin ang="5400000" scaled="1"/>
          </a:gradFill>
          <a:ln w="9525" algn="ctr">
            <a:noFill/>
            <a:miter lim="800000"/>
            <a:headEnd/>
            <a:tailEnd/>
          </a:ln>
        </p:spPr>
        <p:txBody>
          <a:bodyPr wrap="none" lIns="73025" tIns="36511" rIns="73025" bIns="36511" anchor="ctr"/>
          <a:lstStyle/>
          <a:p>
            <a:pPr algn="ctr" defTabSz="814388" eaLnBrk="0" hangingPunct="0">
              <a:lnSpc>
                <a:spcPct val="90000"/>
              </a:lnSpc>
            </a:pPr>
            <a:endParaRPr lang="en-US"/>
          </a:p>
        </p:txBody>
      </p:sp>
      <p:sp>
        <p:nvSpPr>
          <p:cNvPr id="22539" name="Rectangle 28"/>
          <p:cNvSpPr>
            <a:spLocks noChangeArrowheads="1"/>
          </p:cNvSpPr>
          <p:nvPr/>
        </p:nvSpPr>
        <p:spPr bwMode="auto">
          <a:xfrm flipV="1">
            <a:off x="366713" y="6037263"/>
            <a:ext cx="8391525" cy="190500"/>
          </a:xfrm>
          <a:prstGeom prst="rect">
            <a:avLst/>
          </a:prstGeom>
          <a:solidFill>
            <a:srgbClr val="708CA1"/>
          </a:solidFill>
          <a:ln w="38100" algn="ctr">
            <a:noFill/>
            <a:miter lim="800000"/>
            <a:headEnd/>
            <a:tailEnd/>
          </a:ln>
        </p:spPr>
        <p:txBody>
          <a:bodyPr lIns="82124" tIns="41061" rIns="82124" bIns="41061" anchor="ctr"/>
          <a:lstStyle/>
          <a:p>
            <a:pPr algn="ctr"/>
            <a:endParaRPr lang="en-US" sz="1800"/>
          </a:p>
        </p:txBody>
      </p:sp>
      <p:sp>
        <p:nvSpPr>
          <p:cNvPr id="22540" name="Rectangle 196"/>
          <p:cNvSpPr>
            <a:spLocks noChangeArrowheads="1"/>
          </p:cNvSpPr>
          <p:nvPr/>
        </p:nvSpPr>
        <p:spPr bwMode="auto">
          <a:xfrm>
            <a:off x="5903913" y="1627188"/>
            <a:ext cx="120650" cy="4410075"/>
          </a:xfrm>
          <a:prstGeom prst="rect">
            <a:avLst/>
          </a:prstGeom>
          <a:gradFill rotWithShape="1">
            <a:gsLst>
              <a:gs pos="0">
                <a:schemeClr val="tx1">
                  <a:alpha val="59998"/>
                </a:schemeClr>
              </a:gs>
              <a:gs pos="100000">
                <a:schemeClr val="bg1">
                  <a:alpha val="0"/>
                </a:schemeClr>
              </a:gs>
            </a:gsLst>
            <a:path path="shape">
              <a:fillToRect l="50000" t="50000" r="50000" b="50000"/>
            </a:path>
          </a:gradFill>
          <a:ln w="9525" algn="ctr">
            <a:noFill/>
            <a:miter lim="800000"/>
            <a:headEnd/>
            <a:tailEnd/>
          </a:ln>
        </p:spPr>
        <p:txBody>
          <a:bodyPr wrap="none" lIns="73025" tIns="36511" rIns="73025" bIns="36511" anchor="ctr"/>
          <a:lstStyle/>
          <a:p>
            <a:pPr algn="ctr" defTabSz="814388" eaLnBrk="0" hangingPunct="0">
              <a:lnSpc>
                <a:spcPct val="90000"/>
              </a:lnSpc>
            </a:pPr>
            <a:endParaRPr lang="en-US"/>
          </a:p>
        </p:txBody>
      </p:sp>
      <p:pic>
        <p:nvPicPr>
          <p:cNvPr id="22541" name="Picture 191" descr="HAJ25839.png"/>
          <p:cNvPicPr>
            <a:picLocks noChangeAspect="1"/>
          </p:cNvPicPr>
          <p:nvPr/>
        </p:nvPicPr>
        <p:blipFill>
          <a:blip r:embed="rId4" cstate="screen"/>
          <a:srcRect r="17" b="-34"/>
          <a:stretch>
            <a:fillRect/>
          </a:stretch>
        </p:blipFill>
        <p:spPr bwMode="auto">
          <a:xfrm>
            <a:off x="5973763" y="1627188"/>
            <a:ext cx="2784475" cy="4410075"/>
          </a:xfrm>
          <a:prstGeom prst="rect">
            <a:avLst/>
          </a:prstGeom>
          <a:noFill/>
          <a:ln w="9525">
            <a:noFill/>
            <a:miter lim="800000"/>
            <a:headEnd/>
            <a:tailEnd/>
          </a:ln>
        </p:spPr>
      </p:pic>
      <p:sp>
        <p:nvSpPr>
          <p:cNvPr id="22542" name="Rectangle 22"/>
          <p:cNvSpPr>
            <a:spLocks noGrp="1" noChangeArrowheads="1"/>
          </p:cNvSpPr>
          <p:nvPr>
            <p:ph type="body" sz="half" idx="4294967295"/>
          </p:nvPr>
        </p:nvSpPr>
        <p:spPr>
          <a:xfrm>
            <a:off x="655638" y="1739900"/>
            <a:ext cx="4999037" cy="3571875"/>
          </a:xfrm>
        </p:spPr>
        <p:txBody>
          <a:bodyPr/>
          <a:lstStyle/>
          <a:p>
            <a:r>
              <a:rPr lang="en-US" sz="2400" smtClean="0"/>
              <a:t>Student academic experience  </a:t>
            </a:r>
          </a:p>
          <a:p>
            <a:r>
              <a:rPr lang="en-US" sz="2400" smtClean="0"/>
              <a:t>Student abilities</a:t>
            </a:r>
          </a:p>
          <a:p>
            <a:r>
              <a:rPr lang="en-US" sz="2400" smtClean="0"/>
              <a:t>Student learning styles</a:t>
            </a:r>
          </a:p>
          <a:p>
            <a:r>
              <a:rPr lang="en-US" sz="2400" smtClean="0"/>
              <a:t>Student goals</a:t>
            </a:r>
          </a:p>
          <a:p>
            <a:r>
              <a:rPr lang="en-US" sz="2400" smtClean="0"/>
              <a:t>Instructional approach</a:t>
            </a:r>
          </a:p>
          <a:p>
            <a:r>
              <a:rPr lang="en-US" sz="2400" smtClean="0"/>
              <a:t>Teaching style</a:t>
            </a:r>
          </a:p>
          <a:p>
            <a:endParaRPr lang="en-US" sz="2400" smtClean="0"/>
          </a:p>
        </p:txBody>
      </p:sp>
    </p:spTree>
  </p:cSld>
  <p:clrMapOvr>
    <a:masterClrMapping/>
  </p:clrMapOvr>
  <p:transition>
    <p:wipe dir="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7"/>
          <p:cNvSpPr>
            <a:spLocks noChangeArrowheads="1"/>
          </p:cNvSpPr>
          <p:nvPr/>
        </p:nvSpPr>
        <p:spPr bwMode="auto">
          <a:xfrm>
            <a:off x="4833938" y="6308725"/>
            <a:ext cx="3600450" cy="549275"/>
          </a:xfrm>
          <a:prstGeom prst="rect">
            <a:avLst/>
          </a:prstGeom>
          <a:gradFill rotWithShape="1">
            <a:gsLst>
              <a:gs pos="0">
                <a:srgbClr val="89A424"/>
              </a:gs>
              <a:gs pos="100000">
                <a:srgbClr val="819AAC">
                  <a:alpha val="0"/>
                </a:srgbClr>
              </a:gs>
            </a:gsLst>
            <a:lin ang="5400000" scaled="1"/>
          </a:gradFill>
          <a:ln w="38100" algn="ctr">
            <a:noFill/>
            <a:miter lim="800000"/>
            <a:headEnd/>
            <a:tailEnd/>
          </a:ln>
        </p:spPr>
        <p:txBody>
          <a:bodyPr lIns="82124" tIns="41061" rIns="82124" bIns="41061" anchor="ctr"/>
          <a:lstStyle/>
          <a:p>
            <a:pPr algn="ctr"/>
            <a:endParaRPr lang="en-US" sz="1800"/>
          </a:p>
        </p:txBody>
      </p:sp>
      <p:sp>
        <p:nvSpPr>
          <p:cNvPr id="23555" name="Rectangle 7"/>
          <p:cNvSpPr>
            <a:spLocks noChangeArrowheads="1"/>
          </p:cNvSpPr>
          <p:nvPr/>
        </p:nvSpPr>
        <p:spPr bwMode="auto">
          <a:xfrm>
            <a:off x="739775" y="6308725"/>
            <a:ext cx="3600450" cy="549275"/>
          </a:xfrm>
          <a:prstGeom prst="rect">
            <a:avLst/>
          </a:prstGeom>
          <a:gradFill rotWithShape="1">
            <a:gsLst>
              <a:gs pos="0">
                <a:srgbClr val="0183B7"/>
              </a:gs>
              <a:gs pos="100000">
                <a:srgbClr val="819AAC">
                  <a:alpha val="0"/>
                </a:srgbClr>
              </a:gs>
            </a:gsLst>
            <a:lin ang="5400000" scaled="1"/>
          </a:gradFill>
          <a:ln w="38100" algn="ctr">
            <a:noFill/>
            <a:miter lim="800000"/>
            <a:headEnd/>
            <a:tailEnd/>
          </a:ln>
        </p:spPr>
        <p:txBody>
          <a:bodyPr lIns="82124" tIns="41061" rIns="82124" bIns="41061" anchor="ctr"/>
          <a:lstStyle/>
          <a:p>
            <a:pPr algn="ctr"/>
            <a:endParaRPr lang="en-US" sz="1800"/>
          </a:p>
        </p:txBody>
      </p:sp>
      <p:sp>
        <p:nvSpPr>
          <p:cNvPr id="23556" name="Rectangle 6"/>
          <p:cNvSpPr>
            <a:spLocks noChangeArrowheads="1"/>
          </p:cNvSpPr>
          <p:nvPr/>
        </p:nvSpPr>
        <p:spPr bwMode="auto">
          <a:xfrm rot="-5400000">
            <a:off x="4108450" y="1822450"/>
            <a:ext cx="927100" cy="9144000"/>
          </a:xfrm>
          <a:prstGeom prst="rect">
            <a:avLst/>
          </a:prstGeom>
          <a:gradFill rotWithShape="1">
            <a:gsLst>
              <a:gs pos="0">
                <a:schemeClr val="bg1"/>
              </a:gs>
              <a:gs pos="100000">
                <a:srgbClr val="495B6A">
                  <a:alpha val="0"/>
                </a:srgbClr>
              </a:gs>
            </a:gsLst>
            <a:lin ang="0" scaled="1"/>
          </a:gradFill>
          <a:ln w="9525" algn="ctr">
            <a:noFill/>
            <a:miter lim="800000"/>
            <a:headEnd/>
            <a:tailEnd/>
          </a:ln>
        </p:spPr>
        <p:txBody>
          <a:bodyPr lIns="73025" tIns="36511" rIns="73025" bIns="36511" anchor="ctr"/>
          <a:lstStyle/>
          <a:p>
            <a:pPr algn="ctr"/>
            <a:endParaRPr lang="en-US" sz="1800"/>
          </a:p>
        </p:txBody>
      </p:sp>
      <p:sp>
        <p:nvSpPr>
          <p:cNvPr id="23557" name="Rectangle 6"/>
          <p:cNvSpPr>
            <a:spLocks noChangeArrowheads="1"/>
          </p:cNvSpPr>
          <p:nvPr/>
        </p:nvSpPr>
        <p:spPr bwMode="auto">
          <a:xfrm rot="-5400000">
            <a:off x="2762250" y="476250"/>
            <a:ext cx="3619500" cy="9144000"/>
          </a:xfrm>
          <a:prstGeom prst="rect">
            <a:avLst/>
          </a:prstGeom>
          <a:gradFill rotWithShape="1">
            <a:gsLst>
              <a:gs pos="0">
                <a:srgbClr val="9EC5E6">
                  <a:alpha val="79999"/>
                </a:srgbClr>
              </a:gs>
              <a:gs pos="100000">
                <a:srgbClr val="495B6A">
                  <a:alpha val="0"/>
                </a:srgbClr>
              </a:gs>
            </a:gsLst>
            <a:lin ang="0" scaled="1"/>
          </a:gradFill>
          <a:ln w="9525" algn="ctr">
            <a:noFill/>
            <a:miter lim="800000"/>
            <a:headEnd/>
            <a:tailEnd/>
          </a:ln>
        </p:spPr>
        <p:txBody>
          <a:bodyPr lIns="73025" tIns="36511" rIns="73025" bIns="36511" anchor="ctr"/>
          <a:lstStyle/>
          <a:p>
            <a:pPr algn="ctr"/>
            <a:endParaRPr lang="en-US" sz="1800"/>
          </a:p>
        </p:txBody>
      </p:sp>
      <p:grpSp>
        <p:nvGrpSpPr>
          <p:cNvPr id="23558" name="Group 16"/>
          <p:cNvGrpSpPr>
            <a:grpSpLocks/>
          </p:cNvGrpSpPr>
          <p:nvPr/>
        </p:nvGrpSpPr>
        <p:grpSpPr bwMode="auto">
          <a:xfrm>
            <a:off x="906463" y="1624013"/>
            <a:ext cx="3197225" cy="1311275"/>
            <a:chOff x="134" y="745"/>
            <a:chExt cx="2014" cy="826"/>
          </a:xfrm>
        </p:grpSpPr>
        <p:sp>
          <p:nvSpPr>
            <p:cNvPr id="23579" name="AutoShape 17"/>
            <p:cNvSpPr>
              <a:spLocks noChangeArrowheads="1"/>
            </p:cNvSpPr>
            <p:nvPr/>
          </p:nvSpPr>
          <p:spPr bwMode="auto">
            <a:xfrm>
              <a:off x="134" y="745"/>
              <a:ext cx="2014" cy="826"/>
            </a:xfrm>
            <a:prstGeom prst="roundRect">
              <a:avLst>
                <a:gd name="adj" fmla="val 5792"/>
              </a:avLst>
            </a:prstGeom>
            <a:gradFill rotWithShape="1">
              <a:gsLst>
                <a:gs pos="0">
                  <a:srgbClr val="015F85"/>
                </a:gs>
                <a:gs pos="100000">
                  <a:srgbClr val="0183B7"/>
                </a:gs>
              </a:gsLst>
              <a:lin ang="5400000" scaled="1"/>
            </a:gradFill>
            <a:ln w="9525" algn="ctr">
              <a:noFill/>
              <a:round/>
              <a:headEnd/>
              <a:tailEnd/>
            </a:ln>
          </p:spPr>
          <p:txBody>
            <a:bodyPr wrap="none" lIns="73025" tIns="36511" rIns="73025" bIns="36511" anchor="ctr"/>
            <a:lstStyle/>
            <a:p>
              <a:pPr algn="ctr" eaLnBrk="0" hangingPunct="0">
                <a:lnSpc>
                  <a:spcPct val="90000"/>
                </a:lnSpc>
              </a:pPr>
              <a:endParaRPr lang="en-US"/>
            </a:p>
          </p:txBody>
        </p:sp>
        <p:sp>
          <p:nvSpPr>
            <p:cNvPr id="23580" name="AutoShape 18"/>
            <p:cNvSpPr>
              <a:spLocks noChangeArrowheads="1"/>
            </p:cNvSpPr>
            <p:nvPr/>
          </p:nvSpPr>
          <p:spPr bwMode="auto">
            <a:xfrm>
              <a:off x="161" y="771"/>
              <a:ext cx="1960" cy="754"/>
            </a:xfrm>
            <a:prstGeom prst="roundRect">
              <a:avLst>
                <a:gd name="adj" fmla="val 5792"/>
              </a:avLst>
            </a:prstGeom>
            <a:solidFill>
              <a:schemeClr val="tx1">
                <a:alpha val="25098"/>
              </a:schemeClr>
            </a:solidFill>
            <a:ln w="9525" algn="ctr">
              <a:noFill/>
              <a:round/>
              <a:headEnd/>
              <a:tailEnd/>
            </a:ln>
          </p:spPr>
          <p:txBody>
            <a:bodyPr wrap="none" lIns="73025" tIns="36511" rIns="73025" bIns="36511" anchor="ctr"/>
            <a:lstStyle/>
            <a:p>
              <a:pPr algn="ctr" eaLnBrk="0" hangingPunct="0">
                <a:lnSpc>
                  <a:spcPct val="90000"/>
                </a:lnSpc>
              </a:pPr>
              <a:endParaRPr lang="en-US"/>
            </a:p>
          </p:txBody>
        </p:sp>
      </p:grpSp>
      <p:sp>
        <p:nvSpPr>
          <p:cNvPr id="23559" name="AutoShape 19"/>
          <p:cNvSpPr>
            <a:spLocks noChangeArrowheads="1"/>
          </p:cNvSpPr>
          <p:nvPr/>
        </p:nvSpPr>
        <p:spPr bwMode="auto">
          <a:xfrm>
            <a:off x="952500" y="2005013"/>
            <a:ext cx="3105150" cy="250825"/>
          </a:xfrm>
          <a:prstGeom prst="roundRect">
            <a:avLst>
              <a:gd name="adj" fmla="val 5792"/>
            </a:avLst>
          </a:prstGeom>
          <a:gradFill rotWithShape="1">
            <a:gsLst>
              <a:gs pos="0">
                <a:schemeClr val="tx1">
                  <a:alpha val="35001"/>
                </a:schemeClr>
              </a:gs>
              <a:gs pos="100000">
                <a:schemeClr val="bg1">
                  <a:alpha val="0"/>
                </a:schemeClr>
              </a:gs>
            </a:gsLst>
            <a:path path="shape">
              <a:fillToRect l="50000" t="50000" r="50000" b="50000"/>
            </a:path>
          </a:gradFill>
          <a:ln w="9525" algn="ctr">
            <a:noFill/>
            <a:round/>
            <a:headEnd/>
            <a:tailEnd/>
          </a:ln>
        </p:spPr>
        <p:txBody>
          <a:bodyPr wrap="none" lIns="73025" tIns="36511" rIns="73025" bIns="36511" anchor="ctr"/>
          <a:lstStyle/>
          <a:p>
            <a:pPr algn="ctr" eaLnBrk="0" hangingPunct="0">
              <a:lnSpc>
                <a:spcPct val="90000"/>
              </a:lnSpc>
            </a:pPr>
            <a:endParaRPr lang="en-US"/>
          </a:p>
        </p:txBody>
      </p:sp>
      <p:sp>
        <p:nvSpPr>
          <p:cNvPr id="23560" name="Rectangle 20"/>
          <p:cNvSpPr>
            <a:spLocks noChangeArrowheads="1"/>
          </p:cNvSpPr>
          <p:nvPr/>
        </p:nvSpPr>
        <p:spPr bwMode="auto">
          <a:xfrm>
            <a:off x="1549400" y="1733550"/>
            <a:ext cx="1911350" cy="277813"/>
          </a:xfrm>
          <a:prstGeom prst="rect">
            <a:avLst/>
          </a:prstGeom>
          <a:noFill/>
          <a:ln w="9525" algn="ctr">
            <a:noFill/>
            <a:miter lim="800000"/>
            <a:headEnd/>
            <a:tailEnd/>
          </a:ln>
        </p:spPr>
        <p:txBody>
          <a:bodyPr wrap="none" lIns="0" tIns="0" rIns="0" bIns="0" anchor="ctr"/>
          <a:lstStyle/>
          <a:p>
            <a:pPr algn="ctr" defTabSz="814388" eaLnBrk="0" hangingPunct="0">
              <a:lnSpc>
                <a:spcPct val="90000"/>
              </a:lnSpc>
            </a:pPr>
            <a:r>
              <a:rPr lang="en-US" sz="2000">
                <a:solidFill>
                  <a:schemeClr val="bg1"/>
                </a:solidFill>
              </a:rPr>
              <a:t>CCNA Discovery</a:t>
            </a:r>
          </a:p>
        </p:txBody>
      </p:sp>
      <p:sp>
        <p:nvSpPr>
          <p:cNvPr id="23561" name="Rectangle 39"/>
          <p:cNvSpPr>
            <a:spLocks noChangeArrowheads="1"/>
          </p:cNvSpPr>
          <p:nvPr/>
        </p:nvSpPr>
        <p:spPr bwMode="auto">
          <a:xfrm flipV="1">
            <a:off x="744538" y="2079625"/>
            <a:ext cx="3594100" cy="4148138"/>
          </a:xfrm>
          <a:prstGeom prst="rect">
            <a:avLst/>
          </a:prstGeom>
          <a:gradFill rotWithShape="1">
            <a:gsLst>
              <a:gs pos="0">
                <a:srgbClr val="015F85"/>
              </a:gs>
              <a:gs pos="100000">
                <a:srgbClr val="0183B7"/>
              </a:gs>
            </a:gsLst>
            <a:lin ang="5400000" scaled="1"/>
          </a:gradFill>
          <a:ln w="9525" algn="ctr">
            <a:noFill/>
            <a:miter lim="800000"/>
            <a:headEnd/>
            <a:tailEnd/>
          </a:ln>
        </p:spPr>
        <p:txBody>
          <a:bodyPr wrap="none" lIns="73025" tIns="36511" rIns="73025" bIns="36511" anchor="ctr"/>
          <a:lstStyle/>
          <a:p>
            <a:pPr algn="ctr" eaLnBrk="0" hangingPunct="0">
              <a:lnSpc>
                <a:spcPct val="90000"/>
              </a:lnSpc>
            </a:pPr>
            <a:endParaRPr lang="en-US"/>
          </a:p>
        </p:txBody>
      </p:sp>
      <p:sp>
        <p:nvSpPr>
          <p:cNvPr id="23562" name="Rectangle 32"/>
          <p:cNvSpPr>
            <a:spLocks noGrp="1" noChangeArrowheads="1"/>
          </p:cNvSpPr>
          <p:nvPr>
            <p:ph type="title" idx="4294967295"/>
          </p:nvPr>
        </p:nvSpPr>
        <p:spPr/>
        <p:txBody>
          <a:bodyPr/>
          <a:lstStyle/>
          <a:p>
            <a:r>
              <a:rPr lang="en-US" smtClean="0"/>
              <a:t>Different Methodologies</a:t>
            </a:r>
          </a:p>
        </p:txBody>
      </p:sp>
      <p:sp>
        <p:nvSpPr>
          <p:cNvPr id="23563" name="Rectangle 8"/>
          <p:cNvSpPr>
            <a:spLocks noChangeArrowheads="1"/>
          </p:cNvSpPr>
          <p:nvPr/>
        </p:nvSpPr>
        <p:spPr bwMode="auto">
          <a:xfrm>
            <a:off x="700088" y="6113463"/>
            <a:ext cx="3676650" cy="209550"/>
          </a:xfrm>
          <a:prstGeom prst="rect">
            <a:avLst/>
          </a:prstGeom>
          <a:gradFill rotWithShape="1">
            <a:gsLst>
              <a:gs pos="0">
                <a:schemeClr val="tx1">
                  <a:alpha val="45000"/>
                </a:schemeClr>
              </a:gs>
              <a:gs pos="100000">
                <a:schemeClr val="bg1">
                  <a:alpha val="0"/>
                </a:schemeClr>
              </a:gs>
            </a:gsLst>
            <a:path path="shape">
              <a:fillToRect l="50000" t="50000" r="50000" b="50000"/>
            </a:path>
          </a:gradFill>
          <a:ln w="9525" algn="ctr">
            <a:noFill/>
            <a:miter lim="800000"/>
            <a:headEnd/>
            <a:tailEnd/>
          </a:ln>
        </p:spPr>
        <p:txBody>
          <a:bodyPr wrap="none" lIns="73025" tIns="36511" rIns="73025" bIns="36511" anchor="ctr"/>
          <a:lstStyle/>
          <a:p>
            <a:pPr algn="ctr"/>
            <a:endParaRPr lang="en-US" sz="1800"/>
          </a:p>
        </p:txBody>
      </p:sp>
      <p:sp>
        <p:nvSpPr>
          <p:cNvPr id="23564" name="AutoShape 211"/>
          <p:cNvSpPr>
            <a:spLocks noChangeArrowheads="1"/>
          </p:cNvSpPr>
          <p:nvPr/>
        </p:nvSpPr>
        <p:spPr bwMode="auto">
          <a:xfrm>
            <a:off x="788988" y="2122488"/>
            <a:ext cx="3514725" cy="3694112"/>
          </a:xfrm>
          <a:prstGeom prst="roundRect">
            <a:avLst>
              <a:gd name="adj" fmla="val 1944"/>
            </a:avLst>
          </a:prstGeom>
          <a:gradFill rotWithShape="1">
            <a:gsLst>
              <a:gs pos="0">
                <a:schemeClr val="tx1">
                  <a:alpha val="25000"/>
                </a:schemeClr>
              </a:gs>
              <a:gs pos="100000">
                <a:schemeClr val="bg1">
                  <a:alpha val="0"/>
                </a:schemeClr>
              </a:gs>
            </a:gsLst>
            <a:path path="rect">
              <a:fillToRect r="100000" b="100000"/>
            </a:path>
          </a:gradFill>
          <a:ln w="9525" algn="ctr">
            <a:noFill/>
            <a:round/>
            <a:headEnd/>
            <a:tailEnd/>
          </a:ln>
        </p:spPr>
        <p:txBody>
          <a:bodyPr lIns="73025" tIns="36511" rIns="73025" bIns="36511" anchor="ctr"/>
          <a:lstStyle/>
          <a:p>
            <a:pPr algn="ctr"/>
            <a:endParaRPr lang="en-US" sz="1800"/>
          </a:p>
        </p:txBody>
      </p:sp>
      <p:sp>
        <p:nvSpPr>
          <p:cNvPr id="23565" name="Text Box 19"/>
          <p:cNvSpPr txBox="1">
            <a:spLocks noChangeArrowheads="1"/>
          </p:cNvSpPr>
          <p:nvPr/>
        </p:nvSpPr>
        <p:spPr bwMode="auto">
          <a:xfrm>
            <a:off x="949325" y="2179638"/>
            <a:ext cx="3167063" cy="2373312"/>
          </a:xfrm>
          <a:prstGeom prst="rect">
            <a:avLst/>
          </a:prstGeom>
          <a:noFill/>
          <a:ln w="9525" algn="ctr">
            <a:noFill/>
            <a:miter lim="800000"/>
            <a:headEnd/>
            <a:tailEnd/>
          </a:ln>
        </p:spPr>
        <p:txBody>
          <a:bodyPr lIns="0" tIns="0" rIns="0" bIns="0"/>
          <a:lstStyle/>
          <a:p>
            <a:pPr marL="171450" indent="-171450" defTabSz="814388" eaLnBrk="0" hangingPunct="0">
              <a:lnSpc>
                <a:spcPct val="95000"/>
              </a:lnSpc>
              <a:spcBef>
                <a:spcPct val="50000"/>
              </a:spcBef>
              <a:buClr>
                <a:schemeClr val="bg1"/>
              </a:buClr>
              <a:buSzPct val="100000"/>
              <a:buFont typeface="Wingdings" pitchFamily="2" charset="2"/>
              <a:buChar char="§"/>
              <a:tabLst>
                <a:tab pos="514350" algn="l"/>
              </a:tabLst>
            </a:pPr>
            <a:r>
              <a:rPr lang="en-US" sz="1600">
                <a:solidFill>
                  <a:schemeClr val="bg1"/>
                </a:solidFill>
              </a:rPr>
              <a:t>Teaches networking based</a:t>
            </a:r>
            <a:br>
              <a:rPr lang="en-US" sz="1600">
                <a:solidFill>
                  <a:schemeClr val="bg1"/>
                </a:solidFill>
              </a:rPr>
            </a:br>
            <a:r>
              <a:rPr lang="en-US" sz="1600">
                <a:solidFill>
                  <a:schemeClr val="bg1"/>
                </a:solidFill>
              </a:rPr>
              <a:t>on application, in context of network environments </a:t>
            </a:r>
          </a:p>
          <a:p>
            <a:pPr marL="171450" indent="-171450" defTabSz="814388" eaLnBrk="0" hangingPunct="0">
              <a:lnSpc>
                <a:spcPct val="95000"/>
              </a:lnSpc>
              <a:spcBef>
                <a:spcPct val="50000"/>
              </a:spcBef>
              <a:buClr>
                <a:schemeClr val="bg1"/>
              </a:buClr>
              <a:buSzPct val="100000"/>
              <a:buFont typeface="Wingdings" pitchFamily="2" charset="2"/>
              <a:buChar char="§"/>
              <a:tabLst>
                <a:tab pos="514350" algn="l"/>
              </a:tabLst>
            </a:pPr>
            <a:r>
              <a:rPr lang="en-US" sz="1600">
                <a:solidFill>
                  <a:schemeClr val="bg1"/>
                </a:solidFill>
              </a:rPr>
              <a:t>From small office and home office (SOHO) networking to more complex enterprise and theoretical networking models later in the curriculum</a:t>
            </a:r>
          </a:p>
        </p:txBody>
      </p:sp>
      <p:sp>
        <p:nvSpPr>
          <p:cNvPr id="23566" name="Rectangle 261"/>
          <p:cNvSpPr>
            <a:spLocks noChangeArrowheads="1"/>
          </p:cNvSpPr>
          <p:nvPr/>
        </p:nvSpPr>
        <p:spPr bwMode="auto">
          <a:xfrm>
            <a:off x="790575" y="4583113"/>
            <a:ext cx="3495675" cy="125412"/>
          </a:xfrm>
          <a:prstGeom prst="rect">
            <a:avLst/>
          </a:prstGeom>
          <a:gradFill rotWithShape="1">
            <a:gsLst>
              <a:gs pos="0">
                <a:schemeClr val="tx1">
                  <a:alpha val="35001"/>
                </a:schemeClr>
              </a:gs>
              <a:gs pos="100000">
                <a:schemeClr val="bg1">
                  <a:alpha val="0"/>
                </a:schemeClr>
              </a:gs>
            </a:gsLst>
            <a:path path="shape">
              <a:fillToRect l="50000" t="50000" r="50000" b="50000"/>
            </a:path>
          </a:gradFill>
          <a:ln w="9525" algn="ctr">
            <a:noFill/>
            <a:miter lim="800000"/>
            <a:headEnd/>
            <a:tailEnd/>
          </a:ln>
        </p:spPr>
        <p:txBody>
          <a:bodyPr wrap="none" lIns="73025" tIns="36511" rIns="73025" bIns="36511" anchor="ctr"/>
          <a:lstStyle/>
          <a:p>
            <a:pPr algn="ctr" defTabSz="814388" eaLnBrk="0" hangingPunct="0">
              <a:lnSpc>
                <a:spcPct val="90000"/>
              </a:lnSpc>
            </a:pPr>
            <a:endParaRPr lang="en-US"/>
          </a:p>
        </p:txBody>
      </p:sp>
      <p:grpSp>
        <p:nvGrpSpPr>
          <p:cNvPr id="23567" name="Group 16"/>
          <p:cNvGrpSpPr>
            <a:grpSpLocks/>
          </p:cNvGrpSpPr>
          <p:nvPr/>
        </p:nvGrpSpPr>
        <p:grpSpPr bwMode="auto">
          <a:xfrm>
            <a:off x="5035550" y="1624013"/>
            <a:ext cx="3197225" cy="1311275"/>
            <a:chOff x="134" y="745"/>
            <a:chExt cx="2014" cy="826"/>
          </a:xfrm>
        </p:grpSpPr>
        <p:sp>
          <p:nvSpPr>
            <p:cNvPr id="23577" name="AutoShape 17"/>
            <p:cNvSpPr>
              <a:spLocks noChangeArrowheads="1"/>
            </p:cNvSpPr>
            <p:nvPr/>
          </p:nvSpPr>
          <p:spPr bwMode="auto">
            <a:xfrm>
              <a:off x="134" y="745"/>
              <a:ext cx="2014" cy="826"/>
            </a:xfrm>
            <a:prstGeom prst="roundRect">
              <a:avLst>
                <a:gd name="adj" fmla="val 5792"/>
              </a:avLst>
            </a:prstGeom>
            <a:gradFill rotWithShape="1">
              <a:gsLst>
                <a:gs pos="0">
                  <a:srgbClr val="697E1C"/>
                </a:gs>
                <a:gs pos="100000">
                  <a:srgbClr val="89A424"/>
                </a:gs>
              </a:gsLst>
              <a:lin ang="5400000" scaled="1"/>
            </a:gradFill>
            <a:ln w="9525" algn="ctr">
              <a:noFill/>
              <a:round/>
              <a:headEnd/>
              <a:tailEnd/>
            </a:ln>
          </p:spPr>
          <p:txBody>
            <a:bodyPr wrap="none" lIns="73025" tIns="36511" rIns="73025" bIns="36511" anchor="ctr"/>
            <a:lstStyle/>
            <a:p>
              <a:pPr algn="ctr" eaLnBrk="0" hangingPunct="0">
                <a:lnSpc>
                  <a:spcPct val="90000"/>
                </a:lnSpc>
              </a:pPr>
              <a:endParaRPr lang="en-US"/>
            </a:p>
          </p:txBody>
        </p:sp>
        <p:sp>
          <p:nvSpPr>
            <p:cNvPr id="23578" name="AutoShape 18"/>
            <p:cNvSpPr>
              <a:spLocks noChangeArrowheads="1"/>
            </p:cNvSpPr>
            <p:nvPr/>
          </p:nvSpPr>
          <p:spPr bwMode="auto">
            <a:xfrm>
              <a:off x="161" y="771"/>
              <a:ext cx="1960" cy="754"/>
            </a:xfrm>
            <a:prstGeom prst="roundRect">
              <a:avLst>
                <a:gd name="adj" fmla="val 5792"/>
              </a:avLst>
            </a:prstGeom>
            <a:solidFill>
              <a:schemeClr val="tx1">
                <a:alpha val="25098"/>
              </a:schemeClr>
            </a:solidFill>
            <a:ln w="9525" algn="ctr">
              <a:noFill/>
              <a:round/>
              <a:headEnd/>
              <a:tailEnd/>
            </a:ln>
          </p:spPr>
          <p:txBody>
            <a:bodyPr wrap="none" lIns="73025" tIns="36511" rIns="73025" bIns="36511" anchor="ctr"/>
            <a:lstStyle/>
            <a:p>
              <a:pPr algn="ctr" eaLnBrk="0" hangingPunct="0">
                <a:lnSpc>
                  <a:spcPct val="90000"/>
                </a:lnSpc>
              </a:pPr>
              <a:endParaRPr lang="en-US"/>
            </a:p>
          </p:txBody>
        </p:sp>
      </p:grpSp>
      <p:sp>
        <p:nvSpPr>
          <p:cNvPr id="23568" name="AutoShape 19"/>
          <p:cNvSpPr>
            <a:spLocks noChangeArrowheads="1"/>
          </p:cNvSpPr>
          <p:nvPr/>
        </p:nvSpPr>
        <p:spPr bwMode="auto">
          <a:xfrm>
            <a:off x="5081588" y="2005013"/>
            <a:ext cx="3105150" cy="250825"/>
          </a:xfrm>
          <a:prstGeom prst="roundRect">
            <a:avLst>
              <a:gd name="adj" fmla="val 5792"/>
            </a:avLst>
          </a:prstGeom>
          <a:gradFill rotWithShape="1">
            <a:gsLst>
              <a:gs pos="0">
                <a:schemeClr val="tx1">
                  <a:alpha val="35001"/>
                </a:schemeClr>
              </a:gs>
              <a:gs pos="100000">
                <a:schemeClr val="bg1">
                  <a:alpha val="0"/>
                </a:schemeClr>
              </a:gs>
            </a:gsLst>
            <a:path path="shape">
              <a:fillToRect l="50000" t="50000" r="50000" b="50000"/>
            </a:path>
          </a:gradFill>
          <a:ln w="9525" algn="ctr">
            <a:noFill/>
            <a:round/>
            <a:headEnd/>
            <a:tailEnd/>
          </a:ln>
        </p:spPr>
        <p:txBody>
          <a:bodyPr wrap="none" lIns="73025" tIns="36511" rIns="73025" bIns="36511" anchor="ctr"/>
          <a:lstStyle/>
          <a:p>
            <a:pPr algn="ctr" eaLnBrk="0" hangingPunct="0">
              <a:lnSpc>
                <a:spcPct val="90000"/>
              </a:lnSpc>
            </a:pPr>
            <a:endParaRPr lang="en-US"/>
          </a:p>
        </p:txBody>
      </p:sp>
      <p:sp>
        <p:nvSpPr>
          <p:cNvPr id="23569" name="Rectangle 20"/>
          <p:cNvSpPr>
            <a:spLocks noChangeArrowheads="1"/>
          </p:cNvSpPr>
          <p:nvPr/>
        </p:nvSpPr>
        <p:spPr bwMode="auto">
          <a:xfrm>
            <a:off x="5678488" y="1733550"/>
            <a:ext cx="1912937" cy="277813"/>
          </a:xfrm>
          <a:prstGeom prst="rect">
            <a:avLst/>
          </a:prstGeom>
          <a:noFill/>
          <a:ln w="9525" algn="ctr">
            <a:noFill/>
            <a:miter lim="800000"/>
            <a:headEnd/>
            <a:tailEnd/>
          </a:ln>
        </p:spPr>
        <p:txBody>
          <a:bodyPr wrap="none" lIns="0" tIns="0" rIns="0" bIns="0" anchor="ctr"/>
          <a:lstStyle/>
          <a:p>
            <a:pPr algn="ctr" defTabSz="814388" eaLnBrk="0" hangingPunct="0">
              <a:lnSpc>
                <a:spcPct val="90000"/>
              </a:lnSpc>
            </a:pPr>
            <a:r>
              <a:rPr lang="en-US" sz="2000">
                <a:solidFill>
                  <a:schemeClr val="bg1"/>
                </a:solidFill>
              </a:rPr>
              <a:t>CCNA Exploration</a:t>
            </a:r>
          </a:p>
        </p:txBody>
      </p:sp>
      <p:sp>
        <p:nvSpPr>
          <p:cNvPr id="23570" name="Rectangle 39"/>
          <p:cNvSpPr>
            <a:spLocks noChangeArrowheads="1"/>
          </p:cNvSpPr>
          <p:nvPr/>
        </p:nvSpPr>
        <p:spPr bwMode="auto">
          <a:xfrm flipV="1">
            <a:off x="4837113" y="2079625"/>
            <a:ext cx="3594100" cy="4148138"/>
          </a:xfrm>
          <a:prstGeom prst="rect">
            <a:avLst/>
          </a:prstGeom>
          <a:gradFill rotWithShape="1">
            <a:gsLst>
              <a:gs pos="0">
                <a:srgbClr val="697E1C"/>
              </a:gs>
              <a:gs pos="100000">
                <a:srgbClr val="89A424"/>
              </a:gs>
            </a:gsLst>
            <a:lin ang="5400000" scaled="1"/>
          </a:gradFill>
          <a:ln w="9525" algn="ctr">
            <a:noFill/>
            <a:miter lim="800000"/>
            <a:headEnd/>
            <a:tailEnd/>
          </a:ln>
        </p:spPr>
        <p:txBody>
          <a:bodyPr wrap="none" lIns="73025" tIns="36511" rIns="73025" bIns="36511" anchor="ctr"/>
          <a:lstStyle/>
          <a:p>
            <a:pPr algn="ctr" eaLnBrk="0" hangingPunct="0">
              <a:lnSpc>
                <a:spcPct val="90000"/>
              </a:lnSpc>
            </a:pPr>
            <a:endParaRPr lang="en-US"/>
          </a:p>
        </p:txBody>
      </p:sp>
      <p:sp>
        <p:nvSpPr>
          <p:cNvPr id="23571" name="Rectangle 8"/>
          <p:cNvSpPr>
            <a:spLocks noChangeArrowheads="1"/>
          </p:cNvSpPr>
          <p:nvPr/>
        </p:nvSpPr>
        <p:spPr bwMode="auto">
          <a:xfrm>
            <a:off x="4795838" y="6113463"/>
            <a:ext cx="3676650" cy="209550"/>
          </a:xfrm>
          <a:prstGeom prst="rect">
            <a:avLst/>
          </a:prstGeom>
          <a:gradFill rotWithShape="1">
            <a:gsLst>
              <a:gs pos="0">
                <a:schemeClr val="tx1">
                  <a:alpha val="45000"/>
                </a:schemeClr>
              </a:gs>
              <a:gs pos="100000">
                <a:schemeClr val="bg1">
                  <a:alpha val="0"/>
                </a:schemeClr>
              </a:gs>
            </a:gsLst>
            <a:path path="shape">
              <a:fillToRect l="50000" t="50000" r="50000" b="50000"/>
            </a:path>
          </a:gradFill>
          <a:ln w="9525" algn="ctr">
            <a:noFill/>
            <a:miter lim="800000"/>
            <a:headEnd/>
            <a:tailEnd/>
          </a:ln>
        </p:spPr>
        <p:txBody>
          <a:bodyPr wrap="none" lIns="73025" tIns="36511" rIns="73025" bIns="36511" anchor="ctr"/>
          <a:lstStyle/>
          <a:p>
            <a:pPr algn="ctr"/>
            <a:endParaRPr lang="en-US" sz="1800"/>
          </a:p>
        </p:txBody>
      </p:sp>
      <p:sp>
        <p:nvSpPr>
          <p:cNvPr id="23572" name="AutoShape 211"/>
          <p:cNvSpPr>
            <a:spLocks noChangeArrowheads="1"/>
          </p:cNvSpPr>
          <p:nvPr/>
        </p:nvSpPr>
        <p:spPr bwMode="auto">
          <a:xfrm>
            <a:off x="4873625" y="2122488"/>
            <a:ext cx="3513138" cy="3694112"/>
          </a:xfrm>
          <a:prstGeom prst="roundRect">
            <a:avLst>
              <a:gd name="adj" fmla="val 1944"/>
            </a:avLst>
          </a:prstGeom>
          <a:gradFill rotWithShape="1">
            <a:gsLst>
              <a:gs pos="0">
                <a:schemeClr val="tx1">
                  <a:alpha val="25000"/>
                </a:schemeClr>
              </a:gs>
              <a:gs pos="100000">
                <a:schemeClr val="bg1">
                  <a:alpha val="0"/>
                </a:schemeClr>
              </a:gs>
            </a:gsLst>
            <a:path path="rect">
              <a:fillToRect r="100000" b="100000"/>
            </a:path>
          </a:gradFill>
          <a:ln w="9525" algn="ctr">
            <a:noFill/>
            <a:round/>
            <a:headEnd/>
            <a:tailEnd/>
          </a:ln>
        </p:spPr>
        <p:txBody>
          <a:bodyPr lIns="73025" tIns="36511" rIns="73025" bIns="36511" anchor="ctr"/>
          <a:lstStyle/>
          <a:p>
            <a:pPr algn="ctr"/>
            <a:endParaRPr lang="en-US" sz="1800"/>
          </a:p>
        </p:txBody>
      </p:sp>
      <p:sp>
        <p:nvSpPr>
          <p:cNvPr id="23573" name="Text Box 19"/>
          <p:cNvSpPr txBox="1">
            <a:spLocks noChangeArrowheads="1"/>
          </p:cNvSpPr>
          <p:nvPr/>
        </p:nvSpPr>
        <p:spPr bwMode="auto">
          <a:xfrm>
            <a:off x="5051425" y="2179638"/>
            <a:ext cx="3167063" cy="2373312"/>
          </a:xfrm>
          <a:prstGeom prst="rect">
            <a:avLst/>
          </a:prstGeom>
          <a:noFill/>
          <a:ln w="9525" algn="ctr">
            <a:noFill/>
            <a:miter lim="800000"/>
            <a:headEnd/>
            <a:tailEnd/>
          </a:ln>
        </p:spPr>
        <p:txBody>
          <a:bodyPr lIns="0" tIns="0" rIns="0" bIns="0"/>
          <a:lstStyle/>
          <a:p>
            <a:pPr marL="171450" indent="-171450" defTabSz="814388" eaLnBrk="0" hangingPunct="0">
              <a:lnSpc>
                <a:spcPct val="95000"/>
              </a:lnSpc>
              <a:spcBef>
                <a:spcPct val="50000"/>
              </a:spcBef>
              <a:buClr>
                <a:schemeClr val="bg1"/>
              </a:buClr>
              <a:buSzPct val="100000"/>
              <a:buFont typeface="Wingdings" pitchFamily="2" charset="2"/>
              <a:buChar char="§"/>
              <a:tabLst>
                <a:tab pos="514350" algn="l"/>
              </a:tabLst>
            </a:pPr>
            <a:r>
              <a:rPr lang="en-US" sz="1600">
                <a:solidFill>
                  <a:schemeClr val="bg1"/>
                </a:solidFill>
              </a:rPr>
              <a:t>Teaches networking based on technology, using a top-down, theoretical approach</a:t>
            </a:r>
          </a:p>
          <a:p>
            <a:pPr marL="171450" indent="-171450" defTabSz="814388" eaLnBrk="0" hangingPunct="0">
              <a:lnSpc>
                <a:spcPct val="95000"/>
              </a:lnSpc>
              <a:spcBef>
                <a:spcPct val="50000"/>
              </a:spcBef>
              <a:buClr>
                <a:schemeClr val="bg1"/>
              </a:buClr>
              <a:buSzPct val="100000"/>
              <a:buFont typeface="Wingdings" pitchFamily="2" charset="2"/>
              <a:buChar char="§"/>
              <a:tabLst>
                <a:tab pos="514350" algn="l"/>
              </a:tabLst>
            </a:pPr>
            <a:r>
              <a:rPr lang="en-US" sz="1600">
                <a:solidFill>
                  <a:schemeClr val="bg1"/>
                </a:solidFill>
              </a:rPr>
              <a:t>From network applications to the network protocols and services provided to those applications by the lower layers of the network </a:t>
            </a:r>
          </a:p>
        </p:txBody>
      </p:sp>
      <p:sp>
        <p:nvSpPr>
          <p:cNvPr id="23574" name="Rectangle 276"/>
          <p:cNvSpPr>
            <a:spLocks noChangeArrowheads="1"/>
          </p:cNvSpPr>
          <p:nvPr/>
        </p:nvSpPr>
        <p:spPr bwMode="auto">
          <a:xfrm>
            <a:off x="4886325" y="4583113"/>
            <a:ext cx="3495675" cy="125412"/>
          </a:xfrm>
          <a:prstGeom prst="rect">
            <a:avLst/>
          </a:prstGeom>
          <a:gradFill rotWithShape="1">
            <a:gsLst>
              <a:gs pos="0">
                <a:schemeClr val="tx1">
                  <a:alpha val="35001"/>
                </a:schemeClr>
              </a:gs>
              <a:gs pos="100000">
                <a:schemeClr val="bg1">
                  <a:alpha val="0"/>
                </a:schemeClr>
              </a:gs>
            </a:gsLst>
            <a:path path="shape">
              <a:fillToRect l="50000" t="50000" r="50000" b="50000"/>
            </a:path>
          </a:gradFill>
          <a:ln w="9525" algn="ctr">
            <a:noFill/>
            <a:miter lim="800000"/>
            <a:headEnd/>
            <a:tailEnd/>
          </a:ln>
        </p:spPr>
        <p:txBody>
          <a:bodyPr wrap="none" lIns="73025" tIns="36511" rIns="73025" bIns="36511" anchor="ctr"/>
          <a:lstStyle/>
          <a:p>
            <a:pPr algn="ctr" defTabSz="814388" eaLnBrk="0" hangingPunct="0">
              <a:lnSpc>
                <a:spcPct val="90000"/>
              </a:lnSpc>
            </a:pPr>
            <a:endParaRPr lang="en-US"/>
          </a:p>
        </p:txBody>
      </p:sp>
      <p:pic>
        <p:nvPicPr>
          <p:cNvPr id="23575" name="Picture 34"/>
          <p:cNvPicPr>
            <a:picLocks noChangeAspect="1" noChangeArrowheads="1"/>
          </p:cNvPicPr>
          <p:nvPr/>
        </p:nvPicPr>
        <p:blipFill>
          <a:blip r:embed="rId3" cstate="screen"/>
          <a:srcRect/>
          <a:stretch>
            <a:fillRect/>
          </a:stretch>
        </p:blipFill>
        <p:spPr bwMode="auto">
          <a:xfrm>
            <a:off x="4881563" y="4627563"/>
            <a:ext cx="3498850" cy="1549400"/>
          </a:xfrm>
          <a:prstGeom prst="rect">
            <a:avLst/>
          </a:prstGeom>
          <a:noFill/>
          <a:ln w="9525">
            <a:noFill/>
            <a:miter lim="800000"/>
            <a:headEnd/>
            <a:tailEnd/>
          </a:ln>
        </p:spPr>
      </p:pic>
      <p:pic>
        <p:nvPicPr>
          <p:cNvPr id="23576" name="Picture 36"/>
          <p:cNvPicPr>
            <a:picLocks noChangeAspect="1" noChangeArrowheads="1"/>
          </p:cNvPicPr>
          <p:nvPr/>
        </p:nvPicPr>
        <p:blipFill>
          <a:blip r:embed="rId4" cstate="screen"/>
          <a:srcRect/>
          <a:stretch>
            <a:fillRect/>
          </a:stretch>
        </p:blipFill>
        <p:spPr bwMode="auto">
          <a:xfrm>
            <a:off x="787400" y="4633913"/>
            <a:ext cx="3517900" cy="1536700"/>
          </a:xfrm>
          <a:prstGeom prst="rect">
            <a:avLst/>
          </a:prstGeom>
          <a:noFill/>
          <a:ln w="9525">
            <a:noFill/>
            <a:miter lim="800000"/>
            <a:headEnd/>
            <a:tailEnd/>
          </a:ln>
        </p:spPr>
      </p:pic>
    </p:spTree>
  </p:cSld>
  <p:clrMapOvr>
    <a:masterClrMapping/>
  </p:clrMapOvr>
  <p:transition>
    <p:wipe dir="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a:spLocks noChangeArrowheads="1"/>
          </p:cNvSpPr>
          <p:nvPr/>
        </p:nvSpPr>
        <p:spPr bwMode="auto">
          <a:xfrm>
            <a:off x="4833938" y="6308725"/>
            <a:ext cx="3600450" cy="549275"/>
          </a:xfrm>
          <a:prstGeom prst="rect">
            <a:avLst/>
          </a:prstGeom>
          <a:gradFill rotWithShape="1">
            <a:gsLst>
              <a:gs pos="0">
                <a:srgbClr val="89A424"/>
              </a:gs>
              <a:gs pos="100000">
                <a:srgbClr val="819AAC">
                  <a:alpha val="0"/>
                </a:srgbClr>
              </a:gs>
            </a:gsLst>
            <a:lin ang="5400000" scaled="1"/>
          </a:gradFill>
          <a:ln w="38100" algn="ctr">
            <a:noFill/>
            <a:miter lim="800000"/>
            <a:headEnd/>
            <a:tailEnd/>
          </a:ln>
        </p:spPr>
        <p:txBody>
          <a:bodyPr lIns="82124" tIns="41061" rIns="82124" bIns="41061" anchor="ctr"/>
          <a:lstStyle/>
          <a:p>
            <a:pPr algn="ctr"/>
            <a:endParaRPr lang="en-US" sz="1800"/>
          </a:p>
        </p:txBody>
      </p:sp>
      <p:sp>
        <p:nvSpPr>
          <p:cNvPr id="24579" name="Rectangle 7"/>
          <p:cNvSpPr>
            <a:spLocks noChangeArrowheads="1"/>
          </p:cNvSpPr>
          <p:nvPr/>
        </p:nvSpPr>
        <p:spPr bwMode="auto">
          <a:xfrm>
            <a:off x="739775" y="6308725"/>
            <a:ext cx="3600450" cy="549275"/>
          </a:xfrm>
          <a:prstGeom prst="rect">
            <a:avLst/>
          </a:prstGeom>
          <a:gradFill rotWithShape="1">
            <a:gsLst>
              <a:gs pos="0">
                <a:srgbClr val="0183B7"/>
              </a:gs>
              <a:gs pos="100000">
                <a:srgbClr val="819AAC">
                  <a:alpha val="0"/>
                </a:srgbClr>
              </a:gs>
            </a:gsLst>
            <a:lin ang="5400000" scaled="1"/>
          </a:gradFill>
          <a:ln w="38100" algn="ctr">
            <a:noFill/>
            <a:miter lim="800000"/>
            <a:headEnd/>
            <a:tailEnd/>
          </a:ln>
        </p:spPr>
        <p:txBody>
          <a:bodyPr lIns="82124" tIns="41061" rIns="82124" bIns="41061" anchor="ctr"/>
          <a:lstStyle/>
          <a:p>
            <a:pPr algn="ctr"/>
            <a:endParaRPr lang="en-US" sz="1800"/>
          </a:p>
        </p:txBody>
      </p:sp>
      <p:sp>
        <p:nvSpPr>
          <p:cNvPr id="24580" name="Rectangle 6"/>
          <p:cNvSpPr>
            <a:spLocks noChangeArrowheads="1"/>
          </p:cNvSpPr>
          <p:nvPr/>
        </p:nvSpPr>
        <p:spPr bwMode="auto">
          <a:xfrm rot="-5400000">
            <a:off x="4108450" y="1822450"/>
            <a:ext cx="927100" cy="9144000"/>
          </a:xfrm>
          <a:prstGeom prst="rect">
            <a:avLst/>
          </a:prstGeom>
          <a:gradFill rotWithShape="1">
            <a:gsLst>
              <a:gs pos="0">
                <a:schemeClr val="bg1"/>
              </a:gs>
              <a:gs pos="100000">
                <a:srgbClr val="495B6A">
                  <a:alpha val="0"/>
                </a:srgbClr>
              </a:gs>
            </a:gsLst>
            <a:lin ang="0" scaled="1"/>
          </a:gradFill>
          <a:ln w="9525" algn="ctr">
            <a:noFill/>
            <a:miter lim="800000"/>
            <a:headEnd/>
            <a:tailEnd/>
          </a:ln>
        </p:spPr>
        <p:txBody>
          <a:bodyPr lIns="73025" tIns="36511" rIns="73025" bIns="36511" anchor="ctr"/>
          <a:lstStyle/>
          <a:p>
            <a:pPr algn="ctr"/>
            <a:endParaRPr lang="en-US" sz="1800"/>
          </a:p>
        </p:txBody>
      </p:sp>
      <p:sp>
        <p:nvSpPr>
          <p:cNvPr id="24581" name="Rectangle 6"/>
          <p:cNvSpPr>
            <a:spLocks noChangeArrowheads="1"/>
          </p:cNvSpPr>
          <p:nvPr/>
        </p:nvSpPr>
        <p:spPr bwMode="auto">
          <a:xfrm rot="-5400000">
            <a:off x="2762250" y="476250"/>
            <a:ext cx="3619500" cy="9144000"/>
          </a:xfrm>
          <a:prstGeom prst="rect">
            <a:avLst/>
          </a:prstGeom>
          <a:gradFill rotWithShape="1">
            <a:gsLst>
              <a:gs pos="0">
                <a:srgbClr val="9EC5E6">
                  <a:alpha val="79999"/>
                </a:srgbClr>
              </a:gs>
              <a:gs pos="100000">
                <a:srgbClr val="495B6A">
                  <a:alpha val="0"/>
                </a:srgbClr>
              </a:gs>
            </a:gsLst>
            <a:lin ang="0" scaled="1"/>
          </a:gradFill>
          <a:ln w="9525" algn="ctr">
            <a:noFill/>
            <a:miter lim="800000"/>
            <a:headEnd/>
            <a:tailEnd/>
          </a:ln>
        </p:spPr>
        <p:txBody>
          <a:bodyPr lIns="73025" tIns="36511" rIns="73025" bIns="36511" anchor="ctr"/>
          <a:lstStyle/>
          <a:p>
            <a:pPr algn="ctr"/>
            <a:endParaRPr lang="en-US" sz="1800"/>
          </a:p>
        </p:txBody>
      </p:sp>
      <p:sp>
        <p:nvSpPr>
          <p:cNvPr id="24582" name="Rectangle 8"/>
          <p:cNvSpPr>
            <a:spLocks noChangeArrowheads="1"/>
          </p:cNvSpPr>
          <p:nvPr/>
        </p:nvSpPr>
        <p:spPr bwMode="auto">
          <a:xfrm>
            <a:off x="700088" y="6113463"/>
            <a:ext cx="3676650" cy="209550"/>
          </a:xfrm>
          <a:prstGeom prst="rect">
            <a:avLst/>
          </a:prstGeom>
          <a:gradFill rotWithShape="1">
            <a:gsLst>
              <a:gs pos="0">
                <a:schemeClr val="tx1">
                  <a:alpha val="45000"/>
                </a:schemeClr>
              </a:gs>
              <a:gs pos="100000">
                <a:schemeClr val="bg1">
                  <a:alpha val="0"/>
                </a:schemeClr>
              </a:gs>
            </a:gsLst>
            <a:path path="shape">
              <a:fillToRect l="50000" t="50000" r="50000" b="50000"/>
            </a:path>
          </a:gradFill>
          <a:ln w="9525" algn="ctr">
            <a:noFill/>
            <a:miter lim="800000"/>
            <a:headEnd/>
            <a:tailEnd/>
          </a:ln>
        </p:spPr>
        <p:txBody>
          <a:bodyPr wrap="none" lIns="73025" tIns="36511" rIns="73025" bIns="36511" anchor="ctr"/>
          <a:lstStyle/>
          <a:p>
            <a:pPr algn="ctr"/>
            <a:endParaRPr lang="en-US" sz="1800"/>
          </a:p>
        </p:txBody>
      </p:sp>
      <p:sp>
        <p:nvSpPr>
          <p:cNvPr id="24583" name="Rectangle 8"/>
          <p:cNvSpPr>
            <a:spLocks noChangeArrowheads="1"/>
          </p:cNvSpPr>
          <p:nvPr/>
        </p:nvSpPr>
        <p:spPr bwMode="auto">
          <a:xfrm>
            <a:off x="4795838" y="6113463"/>
            <a:ext cx="3676650" cy="209550"/>
          </a:xfrm>
          <a:prstGeom prst="rect">
            <a:avLst/>
          </a:prstGeom>
          <a:gradFill rotWithShape="1">
            <a:gsLst>
              <a:gs pos="0">
                <a:schemeClr val="tx1">
                  <a:alpha val="45000"/>
                </a:schemeClr>
              </a:gs>
              <a:gs pos="100000">
                <a:schemeClr val="bg1">
                  <a:alpha val="0"/>
                </a:schemeClr>
              </a:gs>
            </a:gsLst>
            <a:path path="shape">
              <a:fillToRect l="50000" t="50000" r="50000" b="50000"/>
            </a:path>
          </a:gradFill>
          <a:ln w="9525" algn="ctr">
            <a:noFill/>
            <a:miter lim="800000"/>
            <a:headEnd/>
            <a:tailEnd/>
          </a:ln>
        </p:spPr>
        <p:txBody>
          <a:bodyPr wrap="none" lIns="73025" tIns="36511" rIns="73025" bIns="36511" anchor="ctr"/>
          <a:lstStyle/>
          <a:p>
            <a:pPr algn="ctr"/>
            <a:endParaRPr lang="en-US" sz="1800"/>
          </a:p>
        </p:txBody>
      </p:sp>
      <p:sp>
        <p:nvSpPr>
          <p:cNvPr id="24584" name="Rectangle 28"/>
          <p:cNvSpPr>
            <a:spLocks noGrp="1" noChangeArrowheads="1"/>
          </p:cNvSpPr>
          <p:nvPr>
            <p:ph type="title" idx="4294967295"/>
          </p:nvPr>
        </p:nvSpPr>
        <p:spPr/>
        <p:txBody>
          <a:bodyPr/>
          <a:lstStyle/>
          <a:p>
            <a:r>
              <a:rPr lang="en-US" smtClean="0"/>
              <a:t>Curricula Overview</a:t>
            </a:r>
          </a:p>
        </p:txBody>
      </p:sp>
      <p:grpSp>
        <p:nvGrpSpPr>
          <p:cNvPr id="24585" name="Group 16"/>
          <p:cNvGrpSpPr>
            <a:grpSpLocks/>
          </p:cNvGrpSpPr>
          <p:nvPr/>
        </p:nvGrpSpPr>
        <p:grpSpPr bwMode="auto">
          <a:xfrm>
            <a:off x="906463" y="1624013"/>
            <a:ext cx="3197225" cy="1311275"/>
            <a:chOff x="134" y="745"/>
            <a:chExt cx="2014" cy="826"/>
          </a:xfrm>
        </p:grpSpPr>
        <p:sp>
          <p:nvSpPr>
            <p:cNvPr id="24599" name="AutoShape 17"/>
            <p:cNvSpPr>
              <a:spLocks noChangeArrowheads="1"/>
            </p:cNvSpPr>
            <p:nvPr/>
          </p:nvSpPr>
          <p:spPr bwMode="auto">
            <a:xfrm>
              <a:off x="134" y="745"/>
              <a:ext cx="2014" cy="826"/>
            </a:xfrm>
            <a:prstGeom prst="roundRect">
              <a:avLst>
                <a:gd name="adj" fmla="val 5792"/>
              </a:avLst>
            </a:prstGeom>
            <a:gradFill rotWithShape="1">
              <a:gsLst>
                <a:gs pos="0">
                  <a:srgbClr val="015F85"/>
                </a:gs>
                <a:gs pos="100000">
                  <a:srgbClr val="0183B7"/>
                </a:gs>
              </a:gsLst>
              <a:lin ang="5400000" scaled="1"/>
            </a:gradFill>
            <a:ln w="9525" algn="ctr">
              <a:noFill/>
              <a:round/>
              <a:headEnd/>
              <a:tailEnd/>
            </a:ln>
          </p:spPr>
          <p:txBody>
            <a:bodyPr wrap="none" lIns="73025" tIns="36511" rIns="73025" bIns="36511" anchor="ctr"/>
            <a:lstStyle/>
            <a:p>
              <a:pPr algn="ctr" eaLnBrk="0" hangingPunct="0">
                <a:lnSpc>
                  <a:spcPct val="90000"/>
                </a:lnSpc>
              </a:pPr>
              <a:endParaRPr lang="en-US"/>
            </a:p>
          </p:txBody>
        </p:sp>
        <p:sp>
          <p:nvSpPr>
            <p:cNvPr id="24600" name="AutoShape 18"/>
            <p:cNvSpPr>
              <a:spLocks noChangeArrowheads="1"/>
            </p:cNvSpPr>
            <p:nvPr/>
          </p:nvSpPr>
          <p:spPr bwMode="auto">
            <a:xfrm>
              <a:off x="161" y="771"/>
              <a:ext cx="1960" cy="754"/>
            </a:xfrm>
            <a:prstGeom prst="roundRect">
              <a:avLst>
                <a:gd name="adj" fmla="val 5792"/>
              </a:avLst>
            </a:prstGeom>
            <a:solidFill>
              <a:schemeClr val="tx1">
                <a:alpha val="25098"/>
              </a:schemeClr>
            </a:solidFill>
            <a:ln w="9525" algn="ctr">
              <a:noFill/>
              <a:round/>
              <a:headEnd/>
              <a:tailEnd/>
            </a:ln>
          </p:spPr>
          <p:txBody>
            <a:bodyPr wrap="none" lIns="73025" tIns="36511" rIns="73025" bIns="36511" anchor="ctr"/>
            <a:lstStyle/>
            <a:p>
              <a:pPr algn="ctr" eaLnBrk="0" hangingPunct="0">
                <a:lnSpc>
                  <a:spcPct val="90000"/>
                </a:lnSpc>
              </a:pPr>
              <a:endParaRPr lang="en-US"/>
            </a:p>
          </p:txBody>
        </p:sp>
      </p:grpSp>
      <p:sp>
        <p:nvSpPr>
          <p:cNvPr id="24586" name="AutoShape 19"/>
          <p:cNvSpPr>
            <a:spLocks noChangeArrowheads="1"/>
          </p:cNvSpPr>
          <p:nvPr/>
        </p:nvSpPr>
        <p:spPr bwMode="auto">
          <a:xfrm>
            <a:off x="952500" y="2005013"/>
            <a:ext cx="3105150" cy="250825"/>
          </a:xfrm>
          <a:prstGeom prst="roundRect">
            <a:avLst>
              <a:gd name="adj" fmla="val 5792"/>
            </a:avLst>
          </a:prstGeom>
          <a:gradFill rotWithShape="1">
            <a:gsLst>
              <a:gs pos="0">
                <a:schemeClr val="tx1">
                  <a:alpha val="35001"/>
                </a:schemeClr>
              </a:gs>
              <a:gs pos="100000">
                <a:schemeClr val="bg1">
                  <a:alpha val="0"/>
                </a:schemeClr>
              </a:gs>
            </a:gsLst>
            <a:path path="shape">
              <a:fillToRect l="50000" t="50000" r="50000" b="50000"/>
            </a:path>
          </a:gradFill>
          <a:ln w="9525" algn="ctr">
            <a:noFill/>
            <a:round/>
            <a:headEnd/>
            <a:tailEnd/>
          </a:ln>
        </p:spPr>
        <p:txBody>
          <a:bodyPr wrap="none" lIns="73025" tIns="36511" rIns="73025" bIns="36511" anchor="ctr"/>
          <a:lstStyle/>
          <a:p>
            <a:pPr algn="ctr" eaLnBrk="0" hangingPunct="0">
              <a:lnSpc>
                <a:spcPct val="90000"/>
              </a:lnSpc>
            </a:pPr>
            <a:endParaRPr lang="en-US"/>
          </a:p>
        </p:txBody>
      </p:sp>
      <p:sp>
        <p:nvSpPr>
          <p:cNvPr id="24587" name="Rectangle 20"/>
          <p:cNvSpPr>
            <a:spLocks noChangeArrowheads="1"/>
          </p:cNvSpPr>
          <p:nvPr/>
        </p:nvSpPr>
        <p:spPr bwMode="auto">
          <a:xfrm>
            <a:off x="1549400" y="1733550"/>
            <a:ext cx="1911350" cy="277813"/>
          </a:xfrm>
          <a:prstGeom prst="rect">
            <a:avLst/>
          </a:prstGeom>
          <a:noFill/>
          <a:ln w="9525" algn="ctr">
            <a:noFill/>
            <a:miter lim="800000"/>
            <a:headEnd/>
            <a:tailEnd/>
          </a:ln>
        </p:spPr>
        <p:txBody>
          <a:bodyPr wrap="none" lIns="0" tIns="0" rIns="0" bIns="0" anchor="ctr"/>
          <a:lstStyle/>
          <a:p>
            <a:pPr algn="ctr" defTabSz="814388" eaLnBrk="0" hangingPunct="0">
              <a:lnSpc>
                <a:spcPct val="90000"/>
              </a:lnSpc>
            </a:pPr>
            <a:r>
              <a:rPr lang="en-US" sz="2000">
                <a:solidFill>
                  <a:schemeClr val="bg1"/>
                </a:solidFill>
              </a:rPr>
              <a:t>CCNA Discovery</a:t>
            </a:r>
          </a:p>
        </p:txBody>
      </p:sp>
      <p:sp>
        <p:nvSpPr>
          <p:cNvPr id="24588" name="Rectangle 39"/>
          <p:cNvSpPr>
            <a:spLocks noChangeArrowheads="1"/>
          </p:cNvSpPr>
          <p:nvPr/>
        </p:nvSpPr>
        <p:spPr bwMode="auto">
          <a:xfrm flipV="1">
            <a:off x="744538" y="2079625"/>
            <a:ext cx="3594100" cy="4148138"/>
          </a:xfrm>
          <a:prstGeom prst="rect">
            <a:avLst/>
          </a:prstGeom>
          <a:gradFill rotWithShape="1">
            <a:gsLst>
              <a:gs pos="0">
                <a:srgbClr val="015F85"/>
              </a:gs>
              <a:gs pos="100000">
                <a:srgbClr val="0183B7"/>
              </a:gs>
            </a:gsLst>
            <a:lin ang="5400000" scaled="1"/>
          </a:gradFill>
          <a:ln w="9525" algn="ctr">
            <a:noFill/>
            <a:miter lim="800000"/>
            <a:headEnd/>
            <a:tailEnd/>
          </a:ln>
        </p:spPr>
        <p:txBody>
          <a:bodyPr wrap="none" lIns="73025" tIns="36511" rIns="73025" bIns="36511" anchor="ctr"/>
          <a:lstStyle/>
          <a:p>
            <a:pPr algn="ctr" eaLnBrk="0" hangingPunct="0">
              <a:lnSpc>
                <a:spcPct val="90000"/>
              </a:lnSpc>
            </a:pPr>
            <a:endParaRPr lang="en-US"/>
          </a:p>
        </p:txBody>
      </p:sp>
      <p:sp>
        <p:nvSpPr>
          <p:cNvPr id="24589" name="AutoShape 211"/>
          <p:cNvSpPr>
            <a:spLocks noChangeArrowheads="1"/>
          </p:cNvSpPr>
          <p:nvPr/>
        </p:nvSpPr>
        <p:spPr bwMode="auto">
          <a:xfrm>
            <a:off x="781050" y="2122488"/>
            <a:ext cx="3513138" cy="3694112"/>
          </a:xfrm>
          <a:prstGeom prst="roundRect">
            <a:avLst>
              <a:gd name="adj" fmla="val 1944"/>
            </a:avLst>
          </a:prstGeom>
          <a:gradFill rotWithShape="1">
            <a:gsLst>
              <a:gs pos="0">
                <a:schemeClr val="tx1">
                  <a:alpha val="25000"/>
                </a:schemeClr>
              </a:gs>
              <a:gs pos="100000">
                <a:schemeClr val="bg1">
                  <a:alpha val="0"/>
                </a:schemeClr>
              </a:gs>
            </a:gsLst>
            <a:path path="rect">
              <a:fillToRect r="100000" b="100000"/>
            </a:path>
          </a:gradFill>
          <a:ln w="9525" algn="ctr">
            <a:noFill/>
            <a:round/>
            <a:headEnd/>
            <a:tailEnd/>
          </a:ln>
        </p:spPr>
        <p:txBody>
          <a:bodyPr lIns="73025" tIns="36511" rIns="73025" bIns="36511" anchor="ctr"/>
          <a:lstStyle/>
          <a:p>
            <a:pPr algn="ctr"/>
            <a:endParaRPr lang="en-US" sz="1800"/>
          </a:p>
        </p:txBody>
      </p:sp>
      <p:sp>
        <p:nvSpPr>
          <p:cNvPr id="24590" name="Text Box 19"/>
          <p:cNvSpPr txBox="1">
            <a:spLocks noChangeArrowheads="1"/>
          </p:cNvSpPr>
          <p:nvPr/>
        </p:nvSpPr>
        <p:spPr bwMode="auto">
          <a:xfrm>
            <a:off x="949325" y="2179638"/>
            <a:ext cx="3167063" cy="2373312"/>
          </a:xfrm>
          <a:prstGeom prst="rect">
            <a:avLst/>
          </a:prstGeom>
          <a:noFill/>
          <a:ln w="9525" algn="ctr">
            <a:noFill/>
            <a:miter lim="800000"/>
            <a:headEnd/>
            <a:tailEnd/>
          </a:ln>
        </p:spPr>
        <p:txBody>
          <a:bodyPr lIns="0" tIns="0" rIns="0" bIns="0"/>
          <a:lstStyle/>
          <a:p>
            <a:pPr marL="171450" indent="-171450" defTabSz="814388" eaLnBrk="0" hangingPunct="0">
              <a:lnSpc>
                <a:spcPct val="95000"/>
              </a:lnSpc>
              <a:spcBef>
                <a:spcPct val="50000"/>
              </a:spcBef>
              <a:buClr>
                <a:schemeClr val="bg1"/>
              </a:buClr>
              <a:buSzPct val="100000"/>
              <a:buFont typeface="Wingdings" pitchFamily="2" charset="2"/>
              <a:buChar char="§"/>
              <a:tabLst>
                <a:tab pos="514350" algn="l"/>
              </a:tabLst>
            </a:pPr>
            <a:r>
              <a:rPr lang="en-US" sz="1600" dirty="0">
                <a:solidFill>
                  <a:schemeClr val="bg1"/>
                </a:solidFill>
              </a:rPr>
              <a:t>General networking theory</a:t>
            </a:r>
          </a:p>
          <a:p>
            <a:pPr marL="171450" indent="-171450" defTabSz="814388" eaLnBrk="0" hangingPunct="0">
              <a:lnSpc>
                <a:spcPct val="95000"/>
              </a:lnSpc>
              <a:spcBef>
                <a:spcPct val="50000"/>
              </a:spcBef>
              <a:buClr>
                <a:schemeClr val="bg1"/>
              </a:buClr>
              <a:buSzPct val="100000"/>
              <a:buFont typeface="Wingdings" pitchFamily="2" charset="2"/>
              <a:buChar char="§"/>
              <a:tabLst>
                <a:tab pos="514350" algn="l"/>
              </a:tabLst>
            </a:pPr>
            <a:r>
              <a:rPr lang="en-US" sz="1600" dirty="0">
                <a:solidFill>
                  <a:schemeClr val="bg1"/>
                </a:solidFill>
              </a:rPr>
              <a:t>Hands-on, career-oriented approach to learning networking </a:t>
            </a:r>
          </a:p>
          <a:p>
            <a:pPr marL="171450" indent="-171450" defTabSz="814388" eaLnBrk="0" hangingPunct="0">
              <a:lnSpc>
                <a:spcPct val="95000"/>
              </a:lnSpc>
              <a:spcBef>
                <a:spcPct val="50000"/>
              </a:spcBef>
              <a:buClr>
                <a:schemeClr val="bg1"/>
              </a:buClr>
              <a:buSzPct val="100000"/>
              <a:buFont typeface="Wingdings" pitchFamily="2" charset="2"/>
              <a:buChar char="§"/>
              <a:tabLst>
                <a:tab pos="514350" algn="l"/>
              </a:tabLst>
            </a:pPr>
            <a:r>
              <a:rPr lang="en-US" sz="1600" dirty="0">
                <a:solidFill>
                  <a:schemeClr val="bg1"/>
                </a:solidFill>
              </a:rPr>
              <a:t>Emphasizes practical experience and career opportunities and encourages additional IT education</a:t>
            </a:r>
          </a:p>
          <a:p>
            <a:pPr marL="171450" indent="-171450" defTabSz="814388" eaLnBrk="0" hangingPunct="0">
              <a:lnSpc>
                <a:spcPct val="95000"/>
              </a:lnSpc>
              <a:spcBef>
                <a:spcPct val="50000"/>
              </a:spcBef>
              <a:buClr>
                <a:schemeClr val="bg1"/>
              </a:buClr>
              <a:buSzPct val="100000"/>
              <a:buFont typeface="Wingdings" pitchFamily="2" charset="2"/>
              <a:buChar char="§"/>
              <a:tabLst>
                <a:tab pos="514350" algn="l"/>
              </a:tabLst>
            </a:pPr>
            <a:r>
              <a:rPr lang="en-US" sz="1600" dirty="0">
                <a:solidFill>
                  <a:schemeClr val="bg1"/>
                </a:solidFill>
              </a:rPr>
              <a:t>Designed to make IT relevant and applicable to a student’s daily life</a:t>
            </a:r>
          </a:p>
          <a:p>
            <a:pPr marL="171450" indent="-171450" defTabSz="814388" eaLnBrk="0" hangingPunct="0">
              <a:lnSpc>
                <a:spcPct val="95000"/>
              </a:lnSpc>
              <a:spcBef>
                <a:spcPct val="50000"/>
              </a:spcBef>
              <a:buClr>
                <a:schemeClr val="bg1"/>
              </a:buClr>
              <a:buSzPct val="100000"/>
              <a:buFont typeface="Wingdings" pitchFamily="2" charset="2"/>
              <a:buChar char="§"/>
              <a:tabLst>
                <a:tab pos="514350" algn="l"/>
              </a:tabLst>
            </a:pPr>
            <a:r>
              <a:rPr lang="en-US" sz="1600" dirty="0">
                <a:solidFill>
                  <a:schemeClr val="bg1"/>
                </a:solidFill>
              </a:rPr>
              <a:t>Prepares students for entry-level IT careers as early as the first two courses </a:t>
            </a:r>
          </a:p>
        </p:txBody>
      </p:sp>
      <p:grpSp>
        <p:nvGrpSpPr>
          <p:cNvPr id="24591" name="Group 16"/>
          <p:cNvGrpSpPr>
            <a:grpSpLocks/>
          </p:cNvGrpSpPr>
          <p:nvPr/>
        </p:nvGrpSpPr>
        <p:grpSpPr bwMode="auto">
          <a:xfrm>
            <a:off x="5035550" y="1624013"/>
            <a:ext cx="3197225" cy="1311275"/>
            <a:chOff x="134" y="745"/>
            <a:chExt cx="2014" cy="826"/>
          </a:xfrm>
        </p:grpSpPr>
        <p:sp>
          <p:nvSpPr>
            <p:cNvPr id="24597" name="AutoShape 17"/>
            <p:cNvSpPr>
              <a:spLocks noChangeArrowheads="1"/>
            </p:cNvSpPr>
            <p:nvPr/>
          </p:nvSpPr>
          <p:spPr bwMode="auto">
            <a:xfrm>
              <a:off x="134" y="745"/>
              <a:ext cx="2014" cy="826"/>
            </a:xfrm>
            <a:prstGeom prst="roundRect">
              <a:avLst>
                <a:gd name="adj" fmla="val 5792"/>
              </a:avLst>
            </a:prstGeom>
            <a:gradFill rotWithShape="1">
              <a:gsLst>
                <a:gs pos="0">
                  <a:srgbClr val="697E1C"/>
                </a:gs>
                <a:gs pos="100000">
                  <a:srgbClr val="89A424"/>
                </a:gs>
              </a:gsLst>
              <a:lin ang="5400000" scaled="1"/>
            </a:gradFill>
            <a:ln w="9525" algn="ctr">
              <a:noFill/>
              <a:round/>
              <a:headEnd/>
              <a:tailEnd/>
            </a:ln>
          </p:spPr>
          <p:txBody>
            <a:bodyPr wrap="none" lIns="73025" tIns="36511" rIns="73025" bIns="36511" anchor="ctr"/>
            <a:lstStyle/>
            <a:p>
              <a:pPr algn="ctr" eaLnBrk="0" hangingPunct="0">
                <a:lnSpc>
                  <a:spcPct val="90000"/>
                </a:lnSpc>
              </a:pPr>
              <a:endParaRPr lang="en-US"/>
            </a:p>
          </p:txBody>
        </p:sp>
        <p:sp>
          <p:nvSpPr>
            <p:cNvPr id="24598" name="AutoShape 18"/>
            <p:cNvSpPr>
              <a:spLocks noChangeArrowheads="1"/>
            </p:cNvSpPr>
            <p:nvPr/>
          </p:nvSpPr>
          <p:spPr bwMode="auto">
            <a:xfrm>
              <a:off x="161" y="771"/>
              <a:ext cx="1960" cy="754"/>
            </a:xfrm>
            <a:prstGeom prst="roundRect">
              <a:avLst>
                <a:gd name="adj" fmla="val 5792"/>
              </a:avLst>
            </a:prstGeom>
            <a:solidFill>
              <a:schemeClr val="tx1">
                <a:alpha val="25098"/>
              </a:schemeClr>
            </a:solidFill>
            <a:ln w="9525" algn="ctr">
              <a:noFill/>
              <a:round/>
              <a:headEnd/>
              <a:tailEnd/>
            </a:ln>
          </p:spPr>
          <p:txBody>
            <a:bodyPr wrap="none" lIns="73025" tIns="36511" rIns="73025" bIns="36511" anchor="ctr"/>
            <a:lstStyle/>
            <a:p>
              <a:pPr algn="ctr" eaLnBrk="0" hangingPunct="0">
                <a:lnSpc>
                  <a:spcPct val="90000"/>
                </a:lnSpc>
              </a:pPr>
              <a:endParaRPr lang="en-US"/>
            </a:p>
          </p:txBody>
        </p:sp>
      </p:grpSp>
      <p:sp>
        <p:nvSpPr>
          <p:cNvPr id="24592" name="AutoShape 19"/>
          <p:cNvSpPr>
            <a:spLocks noChangeArrowheads="1"/>
          </p:cNvSpPr>
          <p:nvPr/>
        </p:nvSpPr>
        <p:spPr bwMode="auto">
          <a:xfrm>
            <a:off x="5081588" y="2005013"/>
            <a:ext cx="3105150" cy="250825"/>
          </a:xfrm>
          <a:prstGeom prst="roundRect">
            <a:avLst>
              <a:gd name="adj" fmla="val 5792"/>
            </a:avLst>
          </a:prstGeom>
          <a:gradFill rotWithShape="1">
            <a:gsLst>
              <a:gs pos="0">
                <a:schemeClr val="tx1">
                  <a:alpha val="35001"/>
                </a:schemeClr>
              </a:gs>
              <a:gs pos="100000">
                <a:schemeClr val="bg1">
                  <a:alpha val="0"/>
                </a:schemeClr>
              </a:gs>
            </a:gsLst>
            <a:path path="shape">
              <a:fillToRect l="50000" t="50000" r="50000" b="50000"/>
            </a:path>
          </a:gradFill>
          <a:ln w="9525" algn="ctr">
            <a:noFill/>
            <a:round/>
            <a:headEnd/>
            <a:tailEnd/>
          </a:ln>
        </p:spPr>
        <p:txBody>
          <a:bodyPr wrap="none" lIns="73025" tIns="36511" rIns="73025" bIns="36511" anchor="ctr"/>
          <a:lstStyle/>
          <a:p>
            <a:pPr algn="ctr" eaLnBrk="0" hangingPunct="0">
              <a:lnSpc>
                <a:spcPct val="90000"/>
              </a:lnSpc>
            </a:pPr>
            <a:endParaRPr lang="en-US"/>
          </a:p>
        </p:txBody>
      </p:sp>
      <p:sp>
        <p:nvSpPr>
          <p:cNvPr id="24593" name="Rectangle 20"/>
          <p:cNvSpPr>
            <a:spLocks noChangeArrowheads="1"/>
          </p:cNvSpPr>
          <p:nvPr/>
        </p:nvSpPr>
        <p:spPr bwMode="auto">
          <a:xfrm>
            <a:off x="5678488" y="1733550"/>
            <a:ext cx="1912937" cy="277813"/>
          </a:xfrm>
          <a:prstGeom prst="rect">
            <a:avLst/>
          </a:prstGeom>
          <a:noFill/>
          <a:ln w="9525" algn="ctr">
            <a:noFill/>
            <a:miter lim="800000"/>
            <a:headEnd/>
            <a:tailEnd/>
          </a:ln>
        </p:spPr>
        <p:txBody>
          <a:bodyPr wrap="none" lIns="0" tIns="0" rIns="0" bIns="0" anchor="ctr"/>
          <a:lstStyle/>
          <a:p>
            <a:pPr algn="ctr" defTabSz="814388" eaLnBrk="0" hangingPunct="0">
              <a:lnSpc>
                <a:spcPct val="90000"/>
              </a:lnSpc>
            </a:pPr>
            <a:r>
              <a:rPr lang="en-US" sz="2000">
                <a:solidFill>
                  <a:schemeClr val="bg1"/>
                </a:solidFill>
              </a:rPr>
              <a:t>CCNA Exploration</a:t>
            </a:r>
          </a:p>
        </p:txBody>
      </p:sp>
      <p:sp>
        <p:nvSpPr>
          <p:cNvPr id="24594" name="Rectangle 39"/>
          <p:cNvSpPr>
            <a:spLocks noChangeArrowheads="1"/>
          </p:cNvSpPr>
          <p:nvPr/>
        </p:nvSpPr>
        <p:spPr bwMode="auto">
          <a:xfrm flipV="1">
            <a:off x="4837113" y="2079625"/>
            <a:ext cx="3594100" cy="4148138"/>
          </a:xfrm>
          <a:prstGeom prst="rect">
            <a:avLst/>
          </a:prstGeom>
          <a:gradFill rotWithShape="1">
            <a:gsLst>
              <a:gs pos="0">
                <a:srgbClr val="697E1C"/>
              </a:gs>
              <a:gs pos="100000">
                <a:srgbClr val="89A424"/>
              </a:gs>
            </a:gsLst>
            <a:lin ang="5400000" scaled="1"/>
          </a:gradFill>
          <a:ln w="9525" algn="ctr">
            <a:noFill/>
            <a:miter lim="800000"/>
            <a:headEnd/>
            <a:tailEnd/>
          </a:ln>
        </p:spPr>
        <p:txBody>
          <a:bodyPr wrap="none" lIns="73025" tIns="36511" rIns="73025" bIns="36511" anchor="ctr"/>
          <a:lstStyle/>
          <a:p>
            <a:pPr algn="ctr" eaLnBrk="0" hangingPunct="0">
              <a:lnSpc>
                <a:spcPct val="90000"/>
              </a:lnSpc>
            </a:pPr>
            <a:endParaRPr lang="en-US"/>
          </a:p>
        </p:txBody>
      </p:sp>
      <p:sp>
        <p:nvSpPr>
          <p:cNvPr id="24595" name="AutoShape 211"/>
          <p:cNvSpPr>
            <a:spLocks noChangeArrowheads="1"/>
          </p:cNvSpPr>
          <p:nvPr/>
        </p:nvSpPr>
        <p:spPr bwMode="auto">
          <a:xfrm>
            <a:off x="4878388" y="2122488"/>
            <a:ext cx="3513137" cy="3694112"/>
          </a:xfrm>
          <a:prstGeom prst="roundRect">
            <a:avLst>
              <a:gd name="adj" fmla="val 1944"/>
            </a:avLst>
          </a:prstGeom>
          <a:gradFill rotWithShape="1">
            <a:gsLst>
              <a:gs pos="0">
                <a:schemeClr val="tx1">
                  <a:alpha val="25000"/>
                </a:schemeClr>
              </a:gs>
              <a:gs pos="100000">
                <a:schemeClr val="bg1">
                  <a:alpha val="0"/>
                </a:schemeClr>
              </a:gs>
            </a:gsLst>
            <a:path path="rect">
              <a:fillToRect r="100000" b="100000"/>
            </a:path>
          </a:gradFill>
          <a:ln w="9525" algn="ctr">
            <a:noFill/>
            <a:round/>
            <a:headEnd/>
            <a:tailEnd/>
          </a:ln>
        </p:spPr>
        <p:txBody>
          <a:bodyPr lIns="73025" tIns="36511" rIns="73025" bIns="36511" anchor="ctr"/>
          <a:lstStyle/>
          <a:p>
            <a:pPr algn="ctr"/>
            <a:endParaRPr lang="en-US" sz="1800"/>
          </a:p>
        </p:txBody>
      </p:sp>
      <p:sp>
        <p:nvSpPr>
          <p:cNvPr id="24596" name="Text Box 19"/>
          <p:cNvSpPr txBox="1">
            <a:spLocks noChangeArrowheads="1"/>
          </p:cNvSpPr>
          <p:nvPr/>
        </p:nvSpPr>
        <p:spPr bwMode="auto">
          <a:xfrm>
            <a:off x="5051425" y="2179638"/>
            <a:ext cx="3167063" cy="2373312"/>
          </a:xfrm>
          <a:prstGeom prst="rect">
            <a:avLst/>
          </a:prstGeom>
          <a:noFill/>
          <a:ln w="9525" algn="ctr">
            <a:noFill/>
            <a:miter lim="800000"/>
            <a:headEnd/>
            <a:tailEnd/>
          </a:ln>
        </p:spPr>
        <p:txBody>
          <a:bodyPr lIns="0" tIns="0" rIns="0" bIns="0"/>
          <a:lstStyle/>
          <a:p>
            <a:pPr marL="171450" indent="-171450" defTabSz="814388" eaLnBrk="0" hangingPunct="0">
              <a:lnSpc>
                <a:spcPct val="95000"/>
              </a:lnSpc>
              <a:spcBef>
                <a:spcPct val="50000"/>
              </a:spcBef>
              <a:buClr>
                <a:schemeClr val="bg1"/>
              </a:buClr>
              <a:buSzPct val="100000"/>
              <a:buFont typeface="Wingdings" pitchFamily="2" charset="2"/>
              <a:buChar char="§"/>
              <a:tabLst>
                <a:tab pos="514350" algn="l"/>
              </a:tabLst>
            </a:pPr>
            <a:r>
              <a:rPr lang="en-US" sz="1600" dirty="0">
                <a:solidFill>
                  <a:schemeClr val="bg1"/>
                </a:solidFill>
              </a:rPr>
              <a:t>Covers protocols and theory</a:t>
            </a:r>
            <a:br>
              <a:rPr lang="en-US" sz="1600" dirty="0">
                <a:solidFill>
                  <a:schemeClr val="bg1"/>
                </a:solidFill>
              </a:rPr>
            </a:br>
            <a:r>
              <a:rPr lang="en-US" sz="1600" dirty="0">
                <a:solidFill>
                  <a:schemeClr val="bg1"/>
                </a:solidFill>
              </a:rPr>
              <a:t>in depth</a:t>
            </a:r>
          </a:p>
          <a:p>
            <a:pPr marL="171450" indent="-171450" defTabSz="814388" eaLnBrk="0" hangingPunct="0">
              <a:lnSpc>
                <a:spcPct val="95000"/>
              </a:lnSpc>
              <a:spcBef>
                <a:spcPct val="50000"/>
              </a:spcBef>
              <a:buClr>
                <a:schemeClr val="bg1"/>
              </a:buClr>
              <a:buSzPct val="100000"/>
              <a:buFont typeface="Wingdings" pitchFamily="2" charset="2"/>
              <a:buChar char="§"/>
              <a:tabLst>
                <a:tab pos="514350" algn="l"/>
              </a:tabLst>
            </a:pPr>
            <a:r>
              <a:rPr lang="en-US" sz="1600" dirty="0">
                <a:solidFill>
                  <a:schemeClr val="bg1"/>
                </a:solidFill>
              </a:rPr>
              <a:t>Uses language that allows for integration with engineering concepts</a:t>
            </a:r>
          </a:p>
          <a:p>
            <a:pPr marL="171450" indent="-171450" defTabSz="814388" eaLnBrk="0" hangingPunct="0">
              <a:lnSpc>
                <a:spcPct val="95000"/>
              </a:lnSpc>
              <a:spcBef>
                <a:spcPct val="50000"/>
              </a:spcBef>
              <a:buClr>
                <a:schemeClr val="bg1"/>
              </a:buClr>
              <a:buSzPct val="100000"/>
              <a:buFont typeface="Wingdings" pitchFamily="2" charset="2"/>
              <a:buChar char="§"/>
              <a:tabLst>
                <a:tab pos="514350" algn="l"/>
              </a:tabLst>
            </a:pPr>
            <a:r>
              <a:rPr lang="en-US" sz="1600" dirty="0">
                <a:solidFill>
                  <a:schemeClr val="bg1"/>
                </a:solidFill>
              </a:rPr>
              <a:t>Provides skills needed to succeed in networking-related degree programs</a:t>
            </a:r>
          </a:p>
          <a:p>
            <a:pPr marL="171450" indent="-171450" defTabSz="814388" eaLnBrk="0" hangingPunct="0">
              <a:lnSpc>
                <a:spcPct val="95000"/>
              </a:lnSpc>
              <a:spcBef>
                <a:spcPct val="50000"/>
              </a:spcBef>
              <a:buClr>
                <a:schemeClr val="bg1"/>
              </a:buClr>
              <a:buSzPct val="100000"/>
              <a:buFont typeface="Wingdings" pitchFamily="2" charset="2"/>
              <a:buChar char="§"/>
              <a:tabLst>
                <a:tab pos="514350" algn="l"/>
              </a:tabLst>
            </a:pPr>
            <a:r>
              <a:rPr lang="en-US" sz="1600" dirty="0">
                <a:solidFill>
                  <a:schemeClr val="bg1"/>
                </a:solidFill>
              </a:rPr>
              <a:t>Prepares students for entry-level IT careers after the completion</a:t>
            </a:r>
            <a:br>
              <a:rPr lang="en-US" sz="1600" dirty="0">
                <a:solidFill>
                  <a:schemeClr val="bg1"/>
                </a:solidFill>
              </a:rPr>
            </a:br>
            <a:r>
              <a:rPr lang="en-US" sz="1600" dirty="0">
                <a:solidFill>
                  <a:schemeClr val="bg1"/>
                </a:solidFill>
              </a:rPr>
              <a:t>of the four-course curriculum</a:t>
            </a:r>
          </a:p>
          <a:p>
            <a:pPr marL="171450" indent="-171450" defTabSz="814388" eaLnBrk="0" hangingPunct="0">
              <a:lnSpc>
                <a:spcPct val="95000"/>
              </a:lnSpc>
              <a:spcBef>
                <a:spcPct val="50000"/>
              </a:spcBef>
              <a:buClr>
                <a:schemeClr val="bg1"/>
              </a:buClr>
              <a:buSzPct val="100000"/>
              <a:buFont typeface="Wingdings" pitchFamily="2" charset="2"/>
              <a:buChar char="§"/>
              <a:tabLst>
                <a:tab pos="514350" algn="l"/>
              </a:tabLst>
            </a:pPr>
            <a:endParaRPr lang="en-US" sz="1600" dirty="0">
              <a:solidFill>
                <a:schemeClr val="bg1"/>
              </a:solidFill>
            </a:endParaRPr>
          </a:p>
        </p:txBody>
      </p:sp>
    </p:spTree>
  </p:cSld>
  <p:clrMapOvr>
    <a:masterClrMapping/>
  </p:clrMapOvr>
  <p:transition>
    <p:wipe dir="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33"/>
          <p:cNvSpPr>
            <a:spLocks noGrp="1" noChangeArrowheads="1"/>
          </p:cNvSpPr>
          <p:nvPr>
            <p:ph type="ctrTitle"/>
          </p:nvPr>
        </p:nvSpPr>
        <p:spPr/>
        <p:txBody>
          <a:bodyPr/>
          <a:lstStyle/>
          <a:p>
            <a:pPr eaLnBrk="1" hangingPunct="1"/>
            <a:r>
              <a:rPr lang="en-US" smtClean="0"/>
              <a:t>CCNA Curricula Overview</a:t>
            </a:r>
            <a:endParaRPr lang="en-US" smtClean="0">
              <a:solidFill>
                <a:schemeClr val="folHlink"/>
              </a:solidFill>
            </a:endParaRPr>
          </a:p>
        </p:txBody>
      </p:sp>
      <p:sp>
        <p:nvSpPr>
          <p:cNvPr id="7171" name="Rectangle 34"/>
          <p:cNvSpPr>
            <a:spLocks noGrp="1" noChangeArrowheads="1"/>
          </p:cNvSpPr>
          <p:nvPr>
            <p:ph type="subTitle" idx="1"/>
          </p:nvPr>
        </p:nvSpPr>
        <p:spPr/>
        <p:txBody>
          <a:bodyPr/>
          <a:lstStyle/>
          <a:p>
            <a:pPr eaLnBrk="1" hangingPunct="1"/>
            <a:r>
              <a:rPr lang="en-US" dirty="0" smtClean="0"/>
              <a:t>June 2011</a:t>
            </a:r>
          </a:p>
        </p:txBody>
      </p:sp>
    </p:spTree>
  </p:cSld>
  <p:clrMapOvr>
    <a:masterClrMapping/>
  </p:clrMapOvr>
  <p:transition>
    <p:wipe dir="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8"/>
          <p:cNvSpPr>
            <a:spLocks noGrp="1" noChangeArrowheads="1"/>
          </p:cNvSpPr>
          <p:nvPr>
            <p:ph type="title" idx="4294967295"/>
          </p:nvPr>
        </p:nvSpPr>
        <p:spPr/>
        <p:txBody>
          <a:bodyPr/>
          <a:lstStyle/>
          <a:p>
            <a:r>
              <a:rPr lang="en-US" smtClean="0"/>
              <a:t>Curricula Overview</a:t>
            </a:r>
          </a:p>
        </p:txBody>
      </p:sp>
      <p:sp>
        <p:nvSpPr>
          <p:cNvPr id="25603" name="Rectangle 7"/>
          <p:cNvSpPr>
            <a:spLocks noChangeArrowheads="1"/>
          </p:cNvSpPr>
          <p:nvPr/>
        </p:nvSpPr>
        <p:spPr bwMode="auto">
          <a:xfrm>
            <a:off x="4833938" y="6308725"/>
            <a:ext cx="3600450" cy="549275"/>
          </a:xfrm>
          <a:prstGeom prst="rect">
            <a:avLst/>
          </a:prstGeom>
          <a:gradFill rotWithShape="1">
            <a:gsLst>
              <a:gs pos="0">
                <a:srgbClr val="89A424"/>
              </a:gs>
              <a:gs pos="100000">
                <a:srgbClr val="819AAC">
                  <a:alpha val="0"/>
                </a:srgbClr>
              </a:gs>
            </a:gsLst>
            <a:lin ang="5400000" scaled="1"/>
          </a:gradFill>
          <a:ln w="38100" algn="ctr">
            <a:noFill/>
            <a:miter lim="800000"/>
            <a:headEnd/>
            <a:tailEnd/>
          </a:ln>
        </p:spPr>
        <p:txBody>
          <a:bodyPr lIns="82124" tIns="41061" rIns="82124" bIns="41061" anchor="ctr"/>
          <a:lstStyle/>
          <a:p>
            <a:pPr algn="ctr"/>
            <a:endParaRPr lang="en-US" sz="1800"/>
          </a:p>
        </p:txBody>
      </p:sp>
      <p:sp>
        <p:nvSpPr>
          <p:cNvPr id="25604" name="Rectangle 7"/>
          <p:cNvSpPr>
            <a:spLocks noChangeArrowheads="1"/>
          </p:cNvSpPr>
          <p:nvPr/>
        </p:nvSpPr>
        <p:spPr bwMode="auto">
          <a:xfrm>
            <a:off x="739775" y="6308725"/>
            <a:ext cx="3600450" cy="549275"/>
          </a:xfrm>
          <a:prstGeom prst="rect">
            <a:avLst/>
          </a:prstGeom>
          <a:gradFill rotWithShape="1">
            <a:gsLst>
              <a:gs pos="0">
                <a:srgbClr val="0183B7"/>
              </a:gs>
              <a:gs pos="100000">
                <a:srgbClr val="819AAC">
                  <a:alpha val="0"/>
                </a:srgbClr>
              </a:gs>
            </a:gsLst>
            <a:lin ang="5400000" scaled="1"/>
          </a:gradFill>
          <a:ln w="38100" algn="ctr">
            <a:noFill/>
            <a:miter lim="800000"/>
            <a:headEnd/>
            <a:tailEnd/>
          </a:ln>
        </p:spPr>
        <p:txBody>
          <a:bodyPr lIns="82124" tIns="41061" rIns="82124" bIns="41061" anchor="ctr"/>
          <a:lstStyle/>
          <a:p>
            <a:pPr algn="ctr"/>
            <a:endParaRPr lang="en-US" sz="1800"/>
          </a:p>
        </p:txBody>
      </p:sp>
      <p:sp>
        <p:nvSpPr>
          <p:cNvPr id="25605" name="Rectangle 6"/>
          <p:cNvSpPr>
            <a:spLocks noChangeArrowheads="1"/>
          </p:cNvSpPr>
          <p:nvPr/>
        </p:nvSpPr>
        <p:spPr bwMode="auto">
          <a:xfrm rot="-5400000">
            <a:off x="4108450" y="1822450"/>
            <a:ext cx="927100" cy="9144000"/>
          </a:xfrm>
          <a:prstGeom prst="rect">
            <a:avLst/>
          </a:prstGeom>
          <a:gradFill rotWithShape="1">
            <a:gsLst>
              <a:gs pos="0">
                <a:schemeClr val="bg1"/>
              </a:gs>
              <a:gs pos="100000">
                <a:srgbClr val="495B6A">
                  <a:alpha val="0"/>
                </a:srgbClr>
              </a:gs>
            </a:gsLst>
            <a:lin ang="0" scaled="1"/>
          </a:gradFill>
          <a:ln w="9525" algn="ctr">
            <a:noFill/>
            <a:miter lim="800000"/>
            <a:headEnd/>
            <a:tailEnd/>
          </a:ln>
        </p:spPr>
        <p:txBody>
          <a:bodyPr lIns="73025" tIns="36511" rIns="73025" bIns="36511" anchor="ctr"/>
          <a:lstStyle/>
          <a:p>
            <a:pPr algn="ctr"/>
            <a:endParaRPr lang="en-US" sz="1800"/>
          </a:p>
        </p:txBody>
      </p:sp>
      <p:sp>
        <p:nvSpPr>
          <p:cNvPr id="25606" name="Rectangle 6"/>
          <p:cNvSpPr>
            <a:spLocks noChangeArrowheads="1"/>
          </p:cNvSpPr>
          <p:nvPr/>
        </p:nvSpPr>
        <p:spPr bwMode="auto">
          <a:xfrm rot="-5400000">
            <a:off x="2762250" y="476250"/>
            <a:ext cx="3619500" cy="9144000"/>
          </a:xfrm>
          <a:prstGeom prst="rect">
            <a:avLst/>
          </a:prstGeom>
          <a:gradFill rotWithShape="1">
            <a:gsLst>
              <a:gs pos="0">
                <a:srgbClr val="9EC5E6">
                  <a:alpha val="79999"/>
                </a:srgbClr>
              </a:gs>
              <a:gs pos="100000">
                <a:srgbClr val="495B6A">
                  <a:alpha val="0"/>
                </a:srgbClr>
              </a:gs>
            </a:gsLst>
            <a:lin ang="0" scaled="1"/>
          </a:gradFill>
          <a:ln w="9525" algn="ctr">
            <a:noFill/>
            <a:miter lim="800000"/>
            <a:headEnd/>
            <a:tailEnd/>
          </a:ln>
        </p:spPr>
        <p:txBody>
          <a:bodyPr lIns="73025" tIns="36511" rIns="73025" bIns="36511" anchor="ctr"/>
          <a:lstStyle/>
          <a:p>
            <a:pPr algn="ctr"/>
            <a:endParaRPr lang="en-US" sz="1800"/>
          </a:p>
        </p:txBody>
      </p:sp>
      <p:sp>
        <p:nvSpPr>
          <p:cNvPr id="25607" name="Rectangle 8"/>
          <p:cNvSpPr>
            <a:spLocks noChangeArrowheads="1"/>
          </p:cNvSpPr>
          <p:nvPr/>
        </p:nvSpPr>
        <p:spPr bwMode="auto">
          <a:xfrm>
            <a:off x="700088" y="6113463"/>
            <a:ext cx="3676650" cy="209550"/>
          </a:xfrm>
          <a:prstGeom prst="rect">
            <a:avLst/>
          </a:prstGeom>
          <a:gradFill rotWithShape="1">
            <a:gsLst>
              <a:gs pos="0">
                <a:schemeClr val="tx1">
                  <a:alpha val="45000"/>
                </a:schemeClr>
              </a:gs>
              <a:gs pos="100000">
                <a:schemeClr val="bg1">
                  <a:alpha val="0"/>
                </a:schemeClr>
              </a:gs>
            </a:gsLst>
            <a:path path="shape">
              <a:fillToRect l="50000" t="50000" r="50000" b="50000"/>
            </a:path>
          </a:gradFill>
          <a:ln w="9525" algn="ctr">
            <a:noFill/>
            <a:miter lim="800000"/>
            <a:headEnd/>
            <a:tailEnd/>
          </a:ln>
        </p:spPr>
        <p:txBody>
          <a:bodyPr wrap="none" lIns="73025" tIns="36511" rIns="73025" bIns="36511" anchor="ctr"/>
          <a:lstStyle/>
          <a:p>
            <a:pPr algn="ctr"/>
            <a:endParaRPr lang="en-US" sz="1800"/>
          </a:p>
        </p:txBody>
      </p:sp>
      <p:sp>
        <p:nvSpPr>
          <p:cNvPr id="25608" name="Rectangle 8"/>
          <p:cNvSpPr>
            <a:spLocks noChangeArrowheads="1"/>
          </p:cNvSpPr>
          <p:nvPr/>
        </p:nvSpPr>
        <p:spPr bwMode="auto">
          <a:xfrm>
            <a:off x="4795838" y="6113463"/>
            <a:ext cx="3676650" cy="209550"/>
          </a:xfrm>
          <a:prstGeom prst="rect">
            <a:avLst/>
          </a:prstGeom>
          <a:gradFill rotWithShape="1">
            <a:gsLst>
              <a:gs pos="0">
                <a:schemeClr val="tx1">
                  <a:alpha val="45000"/>
                </a:schemeClr>
              </a:gs>
              <a:gs pos="100000">
                <a:schemeClr val="bg1">
                  <a:alpha val="0"/>
                </a:schemeClr>
              </a:gs>
            </a:gsLst>
            <a:path path="shape">
              <a:fillToRect l="50000" t="50000" r="50000" b="50000"/>
            </a:path>
          </a:gradFill>
          <a:ln w="9525" algn="ctr">
            <a:noFill/>
            <a:miter lim="800000"/>
            <a:headEnd/>
            <a:tailEnd/>
          </a:ln>
        </p:spPr>
        <p:txBody>
          <a:bodyPr wrap="none" lIns="73025" tIns="36511" rIns="73025" bIns="36511" anchor="ctr"/>
          <a:lstStyle/>
          <a:p>
            <a:pPr algn="ctr"/>
            <a:endParaRPr lang="en-US" sz="1800"/>
          </a:p>
        </p:txBody>
      </p:sp>
      <p:grpSp>
        <p:nvGrpSpPr>
          <p:cNvPr id="25609" name="Group 16"/>
          <p:cNvGrpSpPr>
            <a:grpSpLocks/>
          </p:cNvGrpSpPr>
          <p:nvPr/>
        </p:nvGrpSpPr>
        <p:grpSpPr bwMode="auto">
          <a:xfrm>
            <a:off x="906463" y="1624013"/>
            <a:ext cx="3197225" cy="1311275"/>
            <a:chOff x="134" y="745"/>
            <a:chExt cx="2014" cy="826"/>
          </a:xfrm>
        </p:grpSpPr>
        <p:sp>
          <p:nvSpPr>
            <p:cNvPr id="25623" name="AutoShape 17"/>
            <p:cNvSpPr>
              <a:spLocks noChangeArrowheads="1"/>
            </p:cNvSpPr>
            <p:nvPr/>
          </p:nvSpPr>
          <p:spPr bwMode="auto">
            <a:xfrm>
              <a:off x="134" y="745"/>
              <a:ext cx="2014" cy="826"/>
            </a:xfrm>
            <a:prstGeom prst="roundRect">
              <a:avLst>
                <a:gd name="adj" fmla="val 5792"/>
              </a:avLst>
            </a:prstGeom>
            <a:gradFill rotWithShape="1">
              <a:gsLst>
                <a:gs pos="0">
                  <a:srgbClr val="015F85"/>
                </a:gs>
                <a:gs pos="100000">
                  <a:srgbClr val="0183B7"/>
                </a:gs>
              </a:gsLst>
              <a:lin ang="5400000" scaled="1"/>
            </a:gradFill>
            <a:ln w="9525" algn="ctr">
              <a:noFill/>
              <a:round/>
              <a:headEnd/>
              <a:tailEnd/>
            </a:ln>
          </p:spPr>
          <p:txBody>
            <a:bodyPr wrap="none" lIns="73025" tIns="36511" rIns="73025" bIns="36511" anchor="ctr"/>
            <a:lstStyle/>
            <a:p>
              <a:pPr algn="ctr" eaLnBrk="0" hangingPunct="0">
                <a:lnSpc>
                  <a:spcPct val="90000"/>
                </a:lnSpc>
              </a:pPr>
              <a:endParaRPr lang="en-US"/>
            </a:p>
          </p:txBody>
        </p:sp>
        <p:sp>
          <p:nvSpPr>
            <p:cNvPr id="25624" name="AutoShape 18"/>
            <p:cNvSpPr>
              <a:spLocks noChangeArrowheads="1"/>
            </p:cNvSpPr>
            <p:nvPr/>
          </p:nvSpPr>
          <p:spPr bwMode="auto">
            <a:xfrm>
              <a:off x="161" y="771"/>
              <a:ext cx="1960" cy="754"/>
            </a:xfrm>
            <a:prstGeom prst="roundRect">
              <a:avLst>
                <a:gd name="adj" fmla="val 5792"/>
              </a:avLst>
            </a:prstGeom>
            <a:solidFill>
              <a:schemeClr val="tx1">
                <a:alpha val="25098"/>
              </a:schemeClr>
            </a:solidFill>
            <a:ln w="9525" algn="ctr">
              <a:noFill/>
              <a:round/>
              <a:headEnd/>
              <a:tailEnd/>
            </a:ln>
          </p:spPr>
          <p:txBody>
            <a:bodyPr wrap="none" lIns="73025" tIns="36511" rIns="73025" bIns="36511" anchor="ctr"/>
            <a:lstStyle/>
            <a:p>
              <a:pPr algn="ctr" eaLnBrk="0" hangingPunct="0">
                <a:lnSpc>
                  <a:spcPct val="90000"/>
                </a:lnSpc>
              </a:pPr>
              <a:endParaRPr lang="en-US"/>
            </a:p>
          </p:txBody>
        </p:sp>
      </p:grpSp>
      <p:sp>
        <p:nvSpPr>
          <p:cNvPr id="25610" name="AutoShape 19"/>
          <p:cNvSpPr>
            <a:spLocks noChangeArrowheads="1"/>
          </p:cNvSpPr>
          <p:nvPr/>
        </p:nvSpPr>
        <p:spPr bwMode="auto">
          <a:xfrm>
            <a:off x="952500" y="2005013"/>
            <a:ext cx="3105150" cy="250825"/>
          </a:xfrm>
          <a:prstGeom prst="roundRect">
            <a:avLst>
              <a:gd name="adj" fmla="val 5792"/>
            </a:avLst>
          </a:prstGeom>
          <a:gradFill rotWithShape="1">
            <a:gsLst>
              <a:gs pos="0">
                <a:schemeClr val="tx1">
                  <a:alpha val="35001"/>
                </a:schemeClr>
              </a:gs>
              <a:gs pos="100000">
                <a:schemeClr val="bg1">
                  <a:alpha val="0"/>
                </a:schemeClr>
              </a:gs>
            </a:gsLst>
            <a:path path="shape">
              <a:fillToRect l="50000" t="50000" r="50000" b="50000"/>
            </a:path>
          </a:gradFill>
          <a:ln w="9525" algn="ctr">
            <a:noFill/>
            <a:round/>
            <a:headEnd/>
            <a:tailEnd/>
          </a:ln>
        </p:spPr>
        <p:txBody>
          <a:bodyPr wrap="none" lIns="73025" tIns="36511" rIns="73025" bIns="36511" anchor="ctr"/>
          <a:lstStyle/>
          <a:p>
            <a:pPr algn="ctr" eaLnBrk="0" hangingPunct="0">
              <a:lnSpc>
                <a:spcPct val="90000"/>
              </a:lnSpc>
            </a:pPr>
            <a:endParaRPr lang="en-US"/>
          </a:p>
        </p:txBody>
      </p:sp>
      <p:sp>
        <p:nvSpPr>
          <p:cNvPr id="25611" name="Rectangle 20"/>
          <p:cNvSpPr>
            <a:spLocks noChangeArrowheads="1"/>
          </p:cNvSpPr>
          <p:nvPr/>
        </p:nvSpPr>
        <p:spPr bwMode="auto">
          <a:xfrm>
            <a:off x="1549400" y="1733550"/>
            <a:ext cx="1911350" cy="277813"/>
          </a:xfrm>
          <a:prstGeom prst="rect">
            <a:avLst/>
          </a:prstGeom>
          <a:noFill/>
          <a:ln w="9525" algn="ctr">
            <a:noFill/>
            <a:miter lim="800000"/>
            <a:headEnd/>
            <a:tailEnd/>
          </a:ln>
        </p:spPr>
        <p:txBody>
          <a:bodyPr wrap="none" lIns="0" tIns="0" rIns="0" bIns="0" anchor="ctr"/>
          <a:lstStyle/>
          <a:p>
            <a:pPr algn="ctr" defTabSz="814388" eaLnBrk="0" hangingPunct="0">
              <a:lnSpc>
                <a:spcPct val="90000"/>
              </a:lnSpc>
            </a:pPr>
            <a:r>
              <a:rPr lang="en-US" sz="2000">
                <a:solidFill>
                  <a:schemeClr val="bg1"/>
                </a:solidFill>
              </a:rPr>
              <a:t>CCNA Discovery</a:t>
            </a:r>
          </a:p>
        </p:txBody>
      </p:sp>
      <p:sp>
        <p:nvSpPr>
          <p:cNvPr id="25612" name="Rectangle 39"/>
          <p:cNvSpPr>
            <a:spLocks noChangeArrowheads="1"/>
          </p:cNvSpPr>
          <p:nvPr/>
        </p:nvSpPr>
        <p:spPr bwMode="auto">
          <a:xfrm flipV="1">
            <a:off x="744538" y="2079625"/>
            <a:ext cx="3594100" cy="4148138"/>
          </a:xfrm>
          <a:prstGeom prst="rect">
            <a:avLst/>
          </a:prstGeom>
          <a:gradFill rotWithShape="1">
            <a:gsLst>
              <a:gs pos="0">
                <a:srgbClr val="015F85"/>
              </a:gs>
              <a:gs pos="100000">
                <a:srgbClr val="0183B7"/>
              </a:gs>
            </a:gsLst>
            <a:lin ang="5400000" scaled="1"/>
          </a:gradFill>
          <a:ln w="9525" algn="ctr">
            <a:noFill/>
            <a:miter lim="800000"/>
            <a:headEnd/>
            <a:tailEnd/>
          </a:ln>
        </p:spPr>
        <p:txBody>
          <a:bodyPr wrap="none" lIns="73025" tIns="36511" rIns="73025" bIns="36511" anchor="ctr"/>
          <a:lstStyle/>
          <a:p>
            <a:pPr algn="ctr" eaLnBrk="0" hangingPunct="0">
              <a:lnSpc>
                <a:spcPct val="90000"/>
              </a:lnSpc>
            </a:pPr>
            <a:endParaRPr lang="en-US"/>
          </a:p>
        </p:txBody>
      </p:sp>
      <p:sp>
        <p:nvSpPr>
          <p:cNvPr id="25613" name="AutoShape 211"/>
          <p:cNvSpPr>
            <a:spLocks noChangeArrowheads="1"/>
          </p:cNvSpPr>
          <p:nvPr/>
        </p:nvSpPr>
        <p:spPr bwMode="auto">
          <a:xfrm>
            <a:off x="781050" y="2122488"/>
            <a:ext cx="3513138" cy="3694112"/>
          </a:xfrm>
          <a:prstGeom prst="roundRect">
            <a:avLst>
              <a:gd name="adj" fmla="val 1944"/>
            </a:avLst>
          </a:prstGeom>
          <a:gradFill rotWithShape="1">
            <a:gsLst>
              <a:gs pos="0">
                <a:schemeClr val="tx1">
                  <a:alpha val="25000"/>
                </a:schemeClr>
              </a:gs>
              <a:gs pos="100000">
                <a:schemeClr val="bg1">
                  <a:alpha val="0"/>
                </a:schemeClr>
              </a:gs>
            </a:gsLst>
            <a:path path="rect">
              <a:fillToRect r="100000" b="100000"/>
            </a:path>
          </a:gradFill>
          <a:ln w="9525" algn="ctr">
            <a:noFill/>
            <a:round/>
            <a:headEnd/>
            <a:tailEnd/>
          </a:ln>
        </p:spPr>
        <p:txBody>
          <a:bodyPr lIns="73025" tIns="36511" rIns="73025" bIns="36511" anchor="ctr"/>
          <a:lstStyle/>
          <a:p>
            <a:pPr algn="ctr"/>
            <a:endParaRPr lang="en-US" sz="1800"/>
          </a:p>
        </p:txBody>
      </p:sp>
      <p:sp>
        <p:nvSpPr>
          <p:cNvPr id="25614" name="Text Box 19"/>
          <p:cNvSpPr txBox="1">
            <a:spLocks noChangeArrowheads="1"/>
          </p:cNvSpPr>
          <p:nvPr/>
        </p:nvSpPr>
        <p:spPr bwMode="auto">
          <a:xfrm>
            <a:off x="949325" y="2179638"/>
            <a:ext cx="3167063" cy="2373312"/>
          </a:xfrm>
          <a:prstGeom prst="rect">
            <a:avLst/>
          </a:prstGeom>
          <a:noFill/>
          <a:ln w="9525" algn="ctr">
            <a:noFill/>
            <a:miter lim="800000"/>
            <a:headEnd/>
            <a:tailEnd/>
          </a:ln>
        </p:spPr>
        <p:txBody>
          <a:bodyPr lIns="0" tIns="0" rIns="0" bIns="0"/>
          <a:lstStyle/>
          <a:p>
            <a:pPr marL="171450" indent="-171450" defTabSz="814388" eaLnBrk="0" hangingPunct="0">
              <a:lnSpc>
                <a:spcPct val="95000"/>
              </a:lnSpc>
              <a:spcBef>
                <a:spcPct val="50000"/>
              </a:spcBef>
              <a:buClr>
                <a:schemeClr val="bg1"/>
              </a:buClr>
              <a:buSzPct val="100000"/>
              <a:buFont typeface="Wingdings" pitchFamily="2" charset="2"/>
              <a:buChar char="§"/>
              <a:tabLst>
                <a:tab pos="514350" algn="l"/>
              </a:tabLst>
            </a:pPr>
            <a:r>
              <a:rPr lang="en-US" sz="1600">
                <a:solidFill>
                  <a:schemeClr val="bg1"/>
                </a:solidFill>
              </a:rPr>
              <a:t>Many interactive activities break up reading of the content and reinforce understanding of networking concepts</a:t>
            </a:r>
          </a:p>
          <a:p>
            <a:pPr marL="171450" indent="-171450" defTabSz="814388" eaLnBrk="0" hangingPunct="0">
              <a:lnSpc>
                <a:spcPct val="95000"/>
              </a:lnSpc>
              <a:spcBef>
                <a:spcPct val="50000"/>
              </a:spcBef>
              <a:buClr>
                <a:schemeClr val="bg1"/>
              </a:buClr>
              <a:buSzPct val="100000"/>
              <a:buFont typeface="Wingdings" pitchFamily="2" charset="2"/>
              <a:buChar char="§"/>
              <a:tabLst>
                <a:tab pos="514350" algn="l"/>
              </a:tabLst>
            </a:pPr>
            <a:r>
              <a:rPr lang="en-US" sz="1600">
                <a:solidFill>
                  <a:schemeClr val="bg1"/>
                </a:solidFill>
              </a:rPr>
              <a:t>Explains networking concepts using simple, straightforward language that works well for learners at all levels, including introductory level and less experienced learners </a:t>
            </a:r>
          </a:p>
        </p:txBody>
      </p:sp>
      <p:grpSp>
        <p:nvGrpSpPr>
          <p:cNvPr id="25615" name="Group 16"/>
          <p:cNvGrpSpPr>
            <a:grpSpLocks/>
          </p:cNvGrpSpPr>
          <p:nvPr/>
        </p:nvGrpSpPr>
        <p:grpSpPr bwMode="auto">
          <a:xfrm>
            <a:off x="5035550" y="1624013"/>
            <a:ext cx="3197225" cy="1311275"/>
            <a:chOff x="134" y="745"/>
            <a:chExt cx="2014" cy="826"/>
          </a:xfrm>
        </p:grpSpPr>
        <p:sp>
          <p:nvSpPr>
            <p:cNvPr id="25621" name="AutoShape 17"/>
            <p:cNvSpPr>
              <a:spLocks noChangeArrowheads="1"/>
            </p:cNvSpPr>
            <p:nvPr/>
          </p:nvSpPr>
          <p:spPr bwMode="auto">
            <a:xfrm>
              <a:off x="134" y="745"/>
              <a:ext cx="2014" cy="826"/>
            </a:xfrm>
            <a:prstGeom prst="roundRect">
              <a:avLst>
                <a:gd name="adj" fmla="val 5792"/>
              </a:avLst>
            </a:prstGeom>
            <a:gradFill rotWithShape="1">
              <a:gsLst>
                <a:gs pos="0">
                  <a:srgbClr val="697E1C"/>
                </a:gs>
                <a:gs pos="100000">
                  <a:srgbClr val="89A424"/>
                </a:gs>
              </a:gsLst>
              <a:lin ang="5400000" scaled="1"/>
            </a:gradFill>
            <a:ln w="9525" algn="ctr">
              <a:noFill/>
              <a:round/>
              <a:headEnd/>
              <a:tailEnd/>
            </a:ln>
          </p:spPr>
          <p:txBody>
            <a:bodyPr wrap="none" lIns="73025" tIns="36511" rIns="73025" bIns="36511" anchor="ctr"/>
            <a:lstStyle/>
            <a:p>
              <a:pPr algn="ctr" eaLnBrk="0" hangingPunct="0">
                <a:lnSpc>
                  <a:spcPct val="90000"/>
                </a:lnSpc>
              </a:pPr>
              <a:endParaRPr lang="en-US"/>
            </a:p>
          </p:txBody>
        </p:sp>
        <p:sp>
          <p:nvSpPr>
            <p:cNvPr id="25622" name="AutoShape 18"/>
            <p:cNvSpPr>
              <a:spLocks noChangeArrowheads="1"/>
            </p:cNvSpPr>
            <p:nvPr/>
          </p:nvSpPr>
          <p:spPr bwMode="auto">
            <a:xfrm>
              <a:off x="161" y="771"/>
              <a:ext cx="1960" cy="754"/>
            </a:xfrm>
            <a:prstGeom prst="roundRect">
              <a:avLst>
                <a:gd name="adj" fmla="val 5792"/>
              </a:avLst>
            </a:prstGeom>
            <a:solidFill>
              <a:schemeClr val="tx1">
                <a:alpha val="25098"/>
              </a:schemeClr>
            </a:solidFill>
            <a:ln w="9525" algn="ctr">
              <a:noFill/>
              <a:round/>
              <a:headEnd/>
              <a:tailEnd/>
            </a:ln>
          </p:spPr>
          <p:txBody>
            <a:bodyPr wrap="none" lIns="73025" tIns="36511" rIns="73025" bIns="36511" anchor="ctr"/>
            <a:lstStyle/>
            <a:p>
              <a:pPr algn="ctr" eaLnBrk="0" hangingPunct="0">
                <a:lnSpc>
                  <a:spcPct val="90000"/>
                </a:lnSpc>
              </a:pPr>
              <a:endParaRPr lang="en-US"/>
            </a:p>
          </p:txBody>
        </p:sp>
      </p:grpSp>
      <p:sp>
        <p:nvSpPr>
          <p:cNvPr id="25616" name="AutoShape 19"/>
          <p:cNvSpPr>
            <a:spLocks noChangeArrowheads="1"/>
          </p:cNvSpPr>
          <p:nvPr/>
        </p:nvSpPr>
        <p:spPr bwMode="auto">
          <a:xfrm>
            <a:off x="5081588" y="2005013"/>
            <a:ext cx="3105150" cy="250825"/>
          </a:xfrm>
          <a:prstGeom prst="roundRect">
            <a:avLst>
              <a:gd name="adj" fmla="val 5792"/>
            </a:avLst>
          </a:prstGeom>
          <a:gradFill rotWithShape="1">
            <a:gsLst>
              <a:gs pos="0">
                <a:schemeClr val="tx1">
                  <a:alpha val="35001"/>
                </a:schemeClr>
              </a:gs>
              <a:gs pos="100000">
                <a:schemeClr val="bg1">
                  <a:alpha val="0"/>
                </a:schemeClr>
              </a:gs>
            </a:gsLst>
            <a:path path="shape">
              <a:fillToRect l="50000" t="50000" r="50000" b="50000"/>
            </a:path>
          </a:gradFill>
          <a:ln w="9525" algn="ctr">
            <a:noFill/>
            <a:round/>
            <a:headEnd/>
            <a:tailEnd/>
          </a:ln>
        </p:spPr>
        <p:txBody>
          <a:bodyPr wrap="none" lIns="73025" tIns="36511" rIns="73025" bIns="36511" anchor="ctr"/>
          <a:lstStyle/>
          <a:p>
            <a:pPr algn="ctr" eaLnBrk="0" hangingPunct="0">
              <a:lnSpc>
                <a:spcPct val="90000"/>
              </a:lnSpc>
            </a:pPr>
            <a:endParaRPr lang="en-US"/>
          </a:p>
        </p:txBody>
      </p:sp>
      <p:sp>
        <p:nvSpPr>
          <p:cNvPr id="25617" name="Rectangle 20"/>
          <p:cNvSpPr>
            <a:spLocks noChangeArrowheads="1"/>
          </p:cNvSpPr>
          <p:nvPr/>
        </p:nvSpPr>
        <p:spPr bwMode="auto">
          <a:xfrm>
            <a:off x="5678488" y="1733550"/>
            <a:ext cx="1912937" cy="277813"/>
          </a:xfrm>
          <a:prstGeom prst="rect">
            <a:avLst/>
          </a:prstGeom>
          <a:noFill/>
          <a:ln w="9525" algn="ctr">
            <a:noFill/>
            <a:miter lim="800000"/>
            <a:headEnd/>
            <a:tailEnd/>
          </a:ln>
        </p:spPr>
        <p:txBody>
          <a:bodyPr wrap="none" lIns="0" tIns="0" rIns="0" bIns="0" anchor="ctr"/>
          <a:lstStyle/>
          <a:p>
            <a:pPr algn="ctr" defTabSz="814388" eaLnBrk="0" hangingPunct="0">
              <a:lnSpc>
                <a:spcPct val="90000"/>
              </a:lnSpc>
            </a:pPr>
            <a:r>
              <a:rPr lang="en-US" sz="2000">
                <a:solidFill>
                  <a:schemeClr val="bg1"/>
                </a:solidFill>
              </a:rPr>
              <a:t>CCNA Exploration</a:t>
            </a:r>
          </a:p>
        </p:txBody>
      </p:sp>
      <p:sp>
        <p:nvSpPr>
          <p:cNvPr id="25618" name="Rectangle 39"/>
          <p:cNvSpPr>
            <a:spLocks noChangeArrowheads="1"/>
          </p:cNvSpPr>
          <p:nvPr/>
        </p:nvSpPr>
        <p:spPr bwMode="auto">
          <a:xfrm flipV="1">
            <a:off x="4837113" y="2079625"/>
            <a:ext cx="3594100" cy="4148138"/>
          </a:xfrm>
          <a:prstGeom prst="rect">
            <a:avLst/>
          </a:prstGeom>
          <a:gradFill rotWithShape="1">
            <a:gsLst>
              <a:gs pos="0">
                <a:srgbClr val="697E1C"/>
              </a:gs>
              <a:gs pos="100000">
                <a:srgbClr val="89A424"/>
              </a:gs>
            </a:gsLst>
            <a:lin ang="5400000" scaled="1"/>
          </a:gradFill>
          <a:ln w="9525" algn="ctr">
            <a:noFill/>
            <a:miter lim="800000"/>
            <a:headEnd/>
            <a:tailEnd/>
          </a:ln>
        </p:spPr>
        <p:txBody>
          <a:bodyPr wrap="none" lIns="73025" tIns="36511" rIns="73025" bIns="36511" anchor="ctr"/>
          <a:lstStyle/>
          <a:p>
            <a:pPr algn="ctr" eaLnBrk="0" hangingPunct="0">
              <a:lnSpc>
                <a:spcPct val="90000"/>
              </a:lnSpc>
            </a:pPr>
            <a:endParaRPr lang="en-US"/>
          </a:p>
        </p:txBody>
      </p:sp>
      <p:sp>
        <p:nvSpPr>
          <p:cNvPr id="25619" name="AutoShape 211"/>
          <p:cNvSpPr>
            <a:spLocks noChangeArrowheads="1"/>
          </p:cNvSpPr>
          <p:nvPr/>
        </p:nvSpPr>
        <p:spPr bwMode="auto">
          <a:xfrm>
            <a:off x="4878388" y="2122488"/>
            <a:ext cx="3513137" cy="3694112"/>
          </a:xfrm>
          <a:prstGeom prst="roundRect">
            <a:avLst>
              <a:gd name="adj" fmla="val 1944"/>
            </a:avLst>
          </a:prstGeom>
          <a:gradFill rotWithShape="1">
            <a:gsLst>
              <a:gs pos="0">
                <a:schemeClr val="tx1">
                  <a:alpha val="25000"/>
                </a:schemeClr>
              </a:gs>
              <a:gs pos="100000">
                <a:schemeClr val="bg1">
                  <a:alpha val="0"/>
                </a:schemeClr>
              </a:gs>
            </a:gsLst>
            <a:path path="rect">
              <a:fillToRect r="100000" b="100000"/>
            </a:path>
          </a:gradFill>
          <a:ln w="9525" algn="ctr">
            <a:noFill/>
            <a:round/>
            <a:headEnd/>
            <a:tailEnd/>
          </a:ln>
        </p:spPr>
        <p:txBody>
          <a:bodyPr lIns="73025" tIns="36511" rIns="73025" bIns="36511" anchor="ctr"/>
          <a:lstStyle/>
          <a:p>
            <a:pPr algn="ctr"/>
            <a:endParaRPr lang="en-US" sz="1800"/>
          </a:p>
        </p:txBody>
      </p:sp>
      <p:sp>
        <p:nvSpPr>
          <p:cNvPr id="25620" name="Text Box 19"/>
          <p:cNvSpPr txBox="1">
            <a:spLocks noChangeArrowheads="1"/>
          </p:cNvSpPr>
          <p:nvPr/>
        </p:nvSpPr>
        <p:spPr bwMode="auto">
          <a:xfrm>
            <a:off x="5051425" y="2179638"/>
            <a:ext cx="3340100" cy="2373312"/>
          </a:xfrm>
          <a:prstGeom prst="rect">
            <a:avLst/>
          </a:prstGeom>
          <a:noFill/>
          <a:ln w="9525" algn="ctr">
            <a:noFill/>
            <a:miter lim="800000"/>
            <a:headEnd/>
            <a:tailEnd/>
          </a:ln>
        </p:spPr>
        <p:txBody>
          <a:bodyPr lIns="0" tIns="0" rIns="0" bIns="0"/>
          <a:lstStyle/>
          <a:p>
            <a:pPr marL="171450" indent="-171450" defTabSz="814388" eaLnBrk="0" hangingPunct="0">
              <a:lnSpc>
                <a:spcPct val="95000"/>
              </a:lnSpc>
              <a:spcBef>
                <a:spcPct val="50000"/>
              </a:spcBef>
              <a:buClr>
                <a:schemeClr val="bg1"/>
              </a:buClr>
              <a:buSzPct val="100000"/>
              <a:buFont typeface="Wingdings" pitchFamily="2" charset="2"/>
              <a:buChar char="§"/>
              <a:tabLst>
                <a:tab pos="514350" algn="l"/>
              </a:tabLst>
            </a:pPr>
            <a:r>
              <a:rPr lang="en-US" sz="1600">
                <a:solidFill>
                  <a:schemeClr val="bg1"/>
                </a:solidFill>
              </a:rPr>
              <a:t>Fewer interactive activities and more content promoting a deeper, theoretical understanding of networking concepts </a:t>
            </a:r>
          </a:p>
          <a:p>
            <a:pPr marL="171450" indent="-171450" defTabSz="814388" eaLnBrk="0" hangingPunct="0">
              <a:lnSpc>
                <a:spcPct val="95000"/>
              </a:lnSpc>
              <a:spcBef>
                <a:spcPct val="50000"/>
              </a:spcBef>
              <a:buClr>
                <a:schemeClr val="bg1"/>
              </a:buClr>
              <a:buSzPct val="100000"/>
              <a:buFont typeface="Wingdings" pitchFamily="2" charset="2"/>
              <a:buChar char="§"/>
              <a:tabLst>
                <a:tab pos="514350" algn="l"/>
              </a:tabLst>
            </a:pPr>
            <a:r>
              <a:rPr lang="en-US" sz="1600">
                <a:solidFill>
                  <a:schemeClr val="bg1"/>
                </a:solidFill>
              </a:rPr>
              <a:t>The curriculum discusses networking concepts in greater depth, providing more details and theory for experienced learners with advanced problem-solving and analytical skills</a:t>
            </a:r>
          </a:p>
        </p:txBody>
      </p:sp>
    </p:spTree>
  </p:cSld>
  <p:clrMapOvr>
    <a:masterClrMapping/>
  </p:clrMapOvr>
  <p:transition>
    <p:wipe dir="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6"/>
          <p:cNvSpPr>
            <a:spLocks noChangeArrowheads="1"/>
          </p:cNvSpPr>
          <p:nvPr/>
        </p:nvSpPr>
        <p:spPr bwMode="auto">
          <a:xfrm>
            <a:off x="4833938" y="6308725"/>
            <a:ext cx="3600450" cy="549275"/>
          </a:xfrm>
          <a:prstGeom prst="rect">
            <a:avLst/>
          </a:prstGeom>
          <a:gradFill rotWithShape="1">
            <a:gsLst>
              <a:gs pos="0">
                <a:srgbClr val="89A424"/>
              </a:gs>
              <a:gs pos="100000">
                <a:srgbClr val="819AAC">
                  <a:alpha val="0"/>
                </a:srgbClr>
              </a:gs>
            </a:gsLst>
            <a:lin ang="5400000" scaled="1"/>
          </a:gradFill>
          <a:ln w="38100" algn="ctr">
            <a:noFill/>
            <a:miter lim="800000"/>
            <a:headEnd/>
            <a:tailEnd/>
          </a:ln>
        </p:spPr>
        <p:txBody>
          <a:bodyPr lIns="82124" tIns="41061" rIns="82124" bIns="41061" anchor="ctr"/>
          <a:lstStyle/>
          <a:p>
            <a:pPr algn="ctr"/>
            <a:endParaRPr lang="en-US" sz="1800"/>
          </a:p>
        </p:txBody>
      </p:sp>
      <p:sp>
        <p:nvSpPr>
          <p:cNvPr id="26627" name="Rectangle 7"/>
          <p:cNvSpPr>
            <a:spLocks noChangeArrowheads="1"/>
          </p:cNvSpPr>
          <p:nvPr/>
        </p:nvSpPr>
        <p:spPr bwMode="auto">
          <a:xfrm>
            <a:off x="739775" y="6308725"/>
            <a:ext cx="3600450" cy="549275"/>
          </a:xfrm>
          <a:prstGeom prst="rect">
            <a:avLst/>
          </a:prstGeom>
          <a:gradFill rotWithShape="1">
            <a:gsLst>
              <a:gs pos="0">
                <a:srgbClr val="0183B7"/>
              </a:gs>
              <a:gs pos="100000">
                <a:srgbClr val="819AAC">
                  <a:alpha val="0"/>
                </a:srgbClr>
              </a:gs>
            </a:gsLst>
            <a:lin ang="5400000" scaled="1"/>
          </a:gradFill>
          <a:ln w="38100" algn="ctr">
            <a:noFill/>
            <a:miter lim="800000"/>
            <a:headEnd/>
            <a:tailEnd/>
          </a:ln>
        </p:spPr>
        <p:txBody>
          <a:bodyPr lIns="82124" tIns="41061" rIns="82124" bIns="41061" anchor="ctr"/>
          <a:lstStyle/>
          <a:p>
            <a:pPr algn="ctr"/>
            <a:endParaRPr lang="en-US" sz="1800"/>
          </a:p>
        </p:txBody>
      </p:sp>
      <p:sp>
        <p:nvSpPr>
          <p:cNvPr id="26628" name="Rectangle 6"/>
          <p:cNvSpPr>
            <a:spLocks noChangeArrowheads="1"/>
          </p:cNvSpPr>
          <p:nvPr/>
        </p:nvSpPr>
        <p:spPr bwMode="auto">
          <a:xfrm rot="-5400000">
            <a:off x="4108450" y="1822450"/>
            <a:ext cx="927100" cy="9144000"/>
          </a:xfrm>
          <a:prstGeom prst="rect">
            <a:avLst/>
          </a:prstGeom>
          <a:gradFill rotWithShape="1">
            <a:gsLst>
              <a:gs pos="0">
                <a:schemeClr val="bg1"/>
              </a:gs>
              <a:gs pos="100000">
                <a:srgbClr val="495B6A">
                  <a:alpha val="0"/>
                </a:srgbClr>
              </a:gs>
            </a:gsLst>
            <a:lin ang="0" scaled="1"/>
          </a:gradFill>
          <a:ln w="9525" algn="ctr">
            <a:noFill/>
            <a:miter lim="800000"/>
            <a:headEnd/>
            <a:tailEnd/>
          </a:ln>
        </p:spPr>
        <p:txBody>
          <a:bodyPr lIns="73025" tIns="36511" rIns="73025" bIns="36511" anchor="ctr"/>
          <a:lstStyle/>
          <a:p>
            <a:pPr algn="ctr"/>
            <a:endParaRPr lang="en-US" sz="1800"/>
          </a:p>
        </p:txBody>
      </p:sp>
      <p:sp>
        <p:nvSpPr>
          <p:cNvPr id="26629" name="Rectangle 6"/>
          <p:cNvSpPr>
            <a:spLocks noChangeArrowheads="1"/>
          </p:cNvSpPr>
          <p:nvPr/>
        </p:nvSpPr>
        <p:spPr bwMode="auto">
          <a:xfrm rot="-5400000">
            <a:off x="2762250" y="476250"/>
            <a:ext cx="3619500" cy="9144000"/>
          </a:xfrm>
          <a:prstGeom prst="rect">
            <a:avLst/>
          </a:prstGeom>
          <a:gradFill rotWithShape="1">
            <a:gsLst>
              <a:gs pos="0">
                <a:srgbClr val="9EC5E6">
                  <a:alpha val="79999"/>
                </a:srgbClr>
              </a:gs>
              <a:gs pos="100000">
                <a:srgbClr val="495B6A">
                  <a:alpha val="0"/>
                </a:srgbClr>
              </a:gs>
            </a:gsLst>
            <a:lin ang="0" scaled="1"/>
          </a:gradFill>
          <a:ln w="9525" algn="ctr">
            <a:noFill/>
            <a:miter lim="800000"/>
            <a:headEnd/>
            <a:tailEnd/>
          </a:ln>
        </p:spPr>
        <p:txBody>
          <a:bodyPr lIns="73025" tIns="36511" rIns="73025" bIns="36511" anchor="ctr"/>
          <a:lstStyle/>
          <a:p>
            <a:pPr algn="ctr"/>
            <a:endParaRPr lang="en-US" sz="1800"/>
          </a:p>
        </p:txBody>
      </p:sp>
      <p:sp>
        <p:nvSpPr>
          <p:cNvPr id="26630" name="Rectangle 8"/>
          <p:cNvSpPr>
            <a:spLocks noChangeArrowheads="1"/>
          </p:cNvSpPr>
          <p:nvPr/>
        </p:nvSpPr>
        <p:spPr bwMode="auto">
          <a:xfrm>
            <a:off x="700088" y="6113463"/>
            <a:ext cx="3676650" cy="209550"/>
          </a:xfrm>
          <a:prstGeom prst="rect">
            <a:avLst/>
          </a:prstGeom>
          <a:gradFill rotWithShape="1">
            <a:gsLst>
              <a:gs pos="0">
                <a:schemeClr val="tx1">
                  <a:alpha val="45000"/>
                </a:schemeClr>
              </a:gs>
              <a:gs pos="100000">
                <a:schemeClr val="bg1">
                  <a:alpha val="0"/>
                </a:schemeClr>
              </a:gs>
            </a:gsLst>
            <a:path path="shape">
              <a:fillToRect l="50000" t="50000" r="50000" b="50000"/>
            </a:path>
          </a:gradFill>
          <a:ln w="9525" algn="ctr">
            <a:noFill/>
            <a:miter lim="800000"/>
            <a:headEnd/>
            <a:tailEnd/>
          </a:ln>
        </p:spPr>
        <p:txBody>
          <a:bodyPr wrap="none" lIns="73025" tIns="36511" rIns="73025" bIns="36511" anchor="ctr"/>
          <a:lstStyle/>
          <a:p>
            <a:pPr algn="ctr"/>
            <a:endParaRPr lang="en-US" sz="1800"/>
          </a:p>
        </p:txBody>
      </p:sp>
      <p:sp>
        <p:nvSpPr>
          <p:cNvPr id="26631" name="Rectangle 8"/>
          <p:cNvSpPr>
            <a:spLocks noChangeArrowheads="1"/>
          </p:cNvSpPr>
          <p:nvPr/>
        </p:nvSpPr>
        <p:spPr bwMode="auto">
          <a:xfrm>
            <a:off x="4795838" y="6113463"/>
            <a:ext cx="3676650" cy="209550"/>
          </a:xfrm>
          <a:prstGeom prst="rect">
            <a:avLst/>
          </a:prstGeom>
          <a:gradFill rotWithShape="1">
            <a:gsLst>
              <a:gs pos="0">
                <a:schemeClr val="tx1">
                  <a:alpha val="45000"/>
                </a:schemeClr>
              </a:gs>
              <a:gs pos="100000">
                <a:schemeClr val="bg1">
                  <a:alpha val="0"/>
                </a:schemeClr>
              </a:gs>
            </a:gsLst>
            <a:path path="shape">
              <a:fillToRect l="50000" t="50000" r="50000" b="50000"/>
            </a:path>
          </a:gradFill>
          <a:ln w="9525" algn="ctr">
            <a:noFill/>
            <a:miter lim="800000"/>
            <a:headEnd/>
            <a:tailEnd/>
          </a:ln>
        </p:spPr>
        <p:txBody>
          <a:bodyPr wrap="none" lIns="73025" tIns="36511" rIns="73025" bIns="36511" anchor="ctr"/>
          <a:lstStyle/>
          <a:p>
            <a:pPr algn="ctr"/>
            <a:endParaRPr lang="en-US" sz="1800"/>
          </a:p>
        </p:txBody>
      </p:sp>
      <p:grpSp>
        <p:nvGrpSpPr>
          <p:cNvPr id="26632" name="Group 16"/>
          <p:cNvGrpSpPr>
            <a:grpSpLocks/>
          </p:cNvGrpSpPr>
          <p:nvPr/>
        </p:nvGrpSpPr>
        <p:grpSpPr bwMode="auto">
          <a:xfrm>
            <a:off x="906463" y="1624013"/>
            <a:ext cx="3197225" cy="1311275"/>
            <a:chOff x="134" y="745"/>
            <a:chExt cx="2014" cy="826"/>
          </a:xfrm>
        </p:grpSpPr>
        <p:sp>
          <p:nvSpPr>
            <p:cNvPr id="26647" name="AutoShape 17"/>
            <p:cNvSpPr>
              <a:spLocks noChangeArrowheads="1"/>
            </p:cNvSpPr>
            <p:nvPr/>
          </p:nvSpPr>
          <p:spPr bwMode="auto">
            <a:xfrm>
              <a:off x="134" y="745"/>
              <a:ext cx="2014" cy="826"/>
            </a:xfrm>
            <a:prstGeom prst="roundRect">
              <a:avLst>
                <a:gd name="adj" fmla="val 5792"/>
              </a:avLst>
            </a:prstGeom>
            <a:gradFill rotWithShape="1">
              <a:gsLst>
                <a:gs pos="0">
                  <a:srgbClr val="015F85"/>
                </a:gs>
                <a:gs pos="100000">
                  <a:srgbClr val="0183B7"/>
                </a:gs>
              </a:gsLst>
              <a:lin ang="5400000" scaled="1"/>
            </a:gradFill>
            <a:ln w="9525" algn="ctr">
              <a:noFill/>
              <a:round/>
              <a:headEnd/>
              <a:tailEnd/>
            </a:ln>
          </p:spPr>
          <p:txBody>
            <a:bodyPr wrap="none" lIns="73025" tIns="36511" rIns="73025" bIns="36511" anchor="ctr"/>
            <a:lstStyle/>
            <a:p>
              <a:pPr algn="ctr" eaLnBrk="0" hangingPunct="0">
                <a:lnSpc>
                  <a:spcPct val="90000"/>
                </a:lnSpc>
              </a:pPr>
              <a:endParaRPr lang="en-US"/>
            </a:p>
          </p:txBody>
        </p:sp>
        <p:sp>
          <p:nvSpPr>
            <p:cNvPr id="26648" name="AutoShape 18"/>
            <p:cNvSpPr>
              <a:spLocks noChangeArrowheads="1"/>
            </p:cNvSpPr>
            <p:nvPr/>
          </p:nvSpPr>
          <p:spPr bwMode="auto">
            <a:xfrm>
              <a:off x="161" y="771"/>
              <a:ext cx="1960" cy="754"/>
            </a:xfrm>
            <a:prstGeom prst="roundRect">
              <a:avLst>
                <a:gd name="adj" fmla="val 5792"/>
              </a:avLst>
            </a:prstGeom>
            <a:solidFill>
              <a:schemeClr val="tx1">
                <a:alpha val="25098"/>
              </a:schemeClr>
            </a:solidFill>
            <a:ln w="9525" algn="ctr">
              <a:noFill/>
              <a:round/>
              <a:headEnd/>
              <a:tailEnd/>
            </a:ln>
          </p:spPr>
          <p:txBody>
            <a:bodyPr wrap="none" lIns="73025" tIns="36511" rIns="73025" bIns="36511" anchor="ctr"/>
            <a:lstStyle/>
            <a:p>
              <a:pPr algn="ctr" eaLnBrk="0" hangingPunct="0">
                <a:lnSpc>
                  <a:spcPct val="90000"/>
                </a:lnSpc>
              </a:pPr>
              <a:endParaRPr lang="en-US"/>
            </a:p>
          </p:txBody>
        </p:sp>
      </p:grpSp>
      <p:sp>
        <p:nvSpPr>
          <p:cNvPr id="26633" name="AutoShape 19"/>
          <p:cNvSpPr>
            <a:spLocks noChangeArrowheads="1"/>
          </p:cNvSpPr>
          <p:nvPr/>
        </p:nvSpPr>
        <p:spPr bwMode="auto">
          <a:xfrm>
            <a:off x="952500" y="2005013"/>
            <a:ext cx="3105150" cy="250825"/>
          </a:xfrm>
          <a:prstGeom prst="roundRect">
            <a:avLst>
              <a:gd name="adj" fmla="val 5792"/>
            </a:avLst>
          </a:prstGeom>
          <a:gradFill rotWithShape="1">
            <a:gsLst>
              <a:gs pos="0">
                <a:schemeClr val="tx1">
                  <a:alpha val="35001"/>
                </a:schemeClr>
              </a:gs>
              <a:gs pos="100000">
                <a:schemeClr val="bg1">
                  <a:alpha val="0"/>
                </a:schemeClr>
              </a:gs>
            </a:gsLst>
            <a:path path="shape">
              <a:fillToRect l="50000" t="50000" r="50000" b="50000"/>
            </a:path>
          </a:gradFill>
          <a:ln w="9525" algn="ctr">
            <a:noFill/>
            <a:round/>
            <a:headEnd/>
            <a:tailEnd/>
          </a:ln>
        </p:spPr>
        <p:txBody>
          <a:bodyPr wrap="none" lIns="73025" tIns="36511" rIns="73025" bIns="36511" anchor="ctr"/>
          <a:lstStyle/>
          <a:p>
            <a:pPr algn="ctr" eaLnBrk="0" hangingPunct="0">
              <a:lnSpc>
                <a:spcPct val="90000"/>
              </a:lnSpc>
            </a:pPr>
            <a:endParaRPr lang="en-US"/>
          </a:p>
        </p:txBody>
      </p:sp>
      <p:sp>
        <p:nvSpPr>
          <p:cNvPr id="26634" name="Rectangle 20"/>
          <p:cNvSpPr>
            <a:spLocks noChangeArrowheads="1"/>
          </p:cNvSpPr>
          <p:nvPr/>
        </p:nvSpPr>
        <p:spPr bwMode="auto">
          <a:xfrm>
            <a:off x="1549400" y="1733550"/>
            <a:ext cx="1911350" cy="277813"/>
          </a:xfrm>
          <a:prstGeom prst="rect">
            <a:avLst/>
          </a:prstGeom>
          <a:noFill/>
          <a:ln w="9525" algn="ctr">
            <a:noFill/>
            <a:miter lim="800000"/>
            <a:headEnd/>
            <a:tailEnd/>
          </a:ln>
        </p:spPr>
        <p:txBody>
          <a:bodyPr wrap="none" lIns="0" tIns="0" rIns="0" bIns="0" anchor="ctr"/>
          <a:lstStyle/>
          <a:p>
            <a:pPr algn="ctr" defTabSz="814388" eaLnBrk="0" hangingPunct="0">
              <a:lnSpc>
                <a:spcPct val="90000"/>
              </a:lnSpc>
            </a:pPr>
            <a:r>
              <a:rPr lang="en-US" sz="2000">
                <a:solidFill>
                  <a:schemeClr val="bg1"/>
                </a:solidFill>
              </a:rPr>
              <a:t>CCNA Discovery</a:t>
            </a:r>
          </a:p>
        </p:txBody>
      </p:sp>
      <p:sp>
        <p:nvSpPr>
          <p:cNvPr id="26635" name="Rectangle 39"/>
          <p:cNvSpPr>
            <a:spLocks noChangeArrowheads="1"/>
          </p:cNvSpPr>
          <p:nvPr/>
        </p:nvSpPr>
        <p:spPr bwMode="auto">
          <a:xfrm flipV="1">
            <a:off x="744538" y="2079625"/>
            <a:ext cx="3594100" cy="4148138"/>
          </a:xfrm>
          <a:prstGeom prst="rect">
            <a:avLst/>
          </a:prstGeom>
          <a:gradFill rotWithShape="1">
            <a:gsLst>
              <a:gs pos="0">
                <a:srgbClr val="015F85"/>
              </a:gs>
              <a:gs pos="100000">
                <a:srgbClr val="0183B7"/>
              </a:gs>
            </a:gsLst>
            <a:lin ang="5400000" scaled="1"/>
          </a:gradFill>
          <a:ln w="9525" algn="ctr">
            <a:noFill/>
            <a:miter lim="800000"/>
            <a:headEnd/>
            <a:tailEnd/>
          </a:ln>
        </p:spPr>
        <p:txBody>
          <a:bodyPr wrap="none" lIns="73025" tIns="36511" rIns="73025" bIns="36511" anchor="ctr"/>
          <a:lstStyle/>
          <a:p>
            <a:pPr algn="ctr" eaLnBrk="0" hangingPunct="0">
              <a:lnSpc>
                <a:spcPct val="90000"/>
              </a:lnSpc>
            </a:pPr>
            <a:endParaRPr lang="en-US"/>
          </a:p>
        </p:txBody>
      </p:sp>
      <p:sp>
        <p:nvSpPr>
          <p:cNvPr id="26636" name="AutoShape 211"/>
          <p:cNvSpPr>
            <a:spLocks noChangeArrowheads="1"/>
          </p:cNvSpPr>
          <p:nvPr/>
        </p:nvSpPr>
        <p:spPr bwMode="auto">
          <a:xfrm>
            <a:off x="781050" y="2122488"/>
            <a:ext cx="3513138" cy="3694112"/>
          </a:xfrm>
          <a:prstGeom prst="roundRect">
            <a:avLst>
              <a:gd name="adj" fmla="val 1944"/>
            </a:avLst>
          </a:prstGeom>
          <a:gradFill rotWithShape="1">
            <a:gsLst>
              <a:gs pos="0">
                <a:schemeClr val="tx1">
                  <a:alpha val="25000"/>
                </a:schemeClr>
              </a:gs>
              <a:gs pos="100000">
                <a:schemeClr val="bg1">
                  <a:alpha val="0"/>
                </a:schemeClr>
              </a:gs>
            </a:gsLst>
            <a:path path="rect">
              <a:fillToRect r="100000" b="100000"/>
            </a:path>
          </a:gradFill>
          <a:ln w="9525" algn="ctr">
            <a:noFill/>
            <a:round/>
            <a:headEnd/>
            <a:tailEnd/>
          </a:ln>
        </p:spPr>
        <p:txBody>
          <a:bodyPr lIns="73025" tIns="36511" rIns="73025" bIns="36511" anchor="ctr"/>
          <a:lstStyle/>
          <a:p>
            <a:pPr algn="ctr"/>
            <a:endParaRPr lang="en-US" sz="1800"/>
          </a:p>
        </p:txBody>
      </p:sp>
      <p:sp>
        <p:nvSpPr>
          <p:cNvPr id="26637" name="Text Box 19"/>
          <p:cNvSpPr txBox="1">
            <a:spLocks noChangeArrowheads="1"/>
          </p:cNvSpPr>
          <p:nvPr/>
        </p:nvSpPr>
        <p:spPr bwMode="auto">
          <a:xfrm>
            <a:off x="949325" y="2179638"/>
            <a:ext cx="3167063" cy="2373312"/>
          </a:xfrm>
          <a:prstGeom prst="rect">
            <a:avLst/>
          </a:prstGeom>
          <a:noFill/>
          <a:ln w="9525" algn="ctr">
            <a:noFill/>
            <a:miter lim="800000"/>
            <a:headEnd/>
            <a:tailEnd/>
          </a:ln>
        </p:spPr>
        <p:txBody>
          <a:bodyPr lIns="0" tIns="0" rIns="0" bIns="0"/>
          <a:lstStyle/>
          <a:p>
            <a:pPr marL="171450" indent="-171450" defTabSz="814388" eaLnBrk="0" hangingPunct="0">
              <a:lnSpc>
                <a:spcPct val="95000"/>
              </a:lnSpc>
              <a:spcBef>
                <a:spcPct val="50000"/>
              </a:spcBef>
              <a:buClr>
                <a:schemeClr val="bg1"/>
              </a:buClr>
              <a:buSzPct val="100000"/>
              <a:buFont typeface="Wingdings" pitchFamily="2" charset="2"/>
              <a:buChar char="§"/>
              <a:tabLst>
                <a:tab pos="514350" algn="l"/>
              </a:tabLst>
            </a:pPr>
            <a:r>
              <a:rPr lang="en-US" sz="1600">
                <a:solidFill>
                  <a:schemeClr val="bg1"/>
                </a:solidFill>
              </a:rPr>
              <a:t>Starts with structured, easy-to-follow labs with detailed instructions to help students develop and practice their understanding</a:t>
            </a:r>
          </a:p>
          <a:p>
            <a:pPr marL="171450" indent="-171450" defTabSz="814388" eaLnBrk="0" hangingPunct="0">
              <a:lnSpc>
                <a:spcPct val="95000"/>
              </a:lnSpc>
              <a:spcBef>
                <a:spcPct val="50000"/>
              </a:spcBef>
              <a:buClr>
                <a:schemeClr val="bg1"/>
              </a:buClr>
              <a:buSzPct val="100000"/>
              <a:buFont typeface="Wingdings" pitchFamily="2" charset="2"/>
              <a:buChar char="§"/>
              <a:tabLst>
                <a:tab pos="514350" algn="l"/>
              </a:tabLst>
            </a:pPr>
            <a:r>
              <a:rPr lang="en-US" sz="1600">
                <a:solidFill>
                  <a:schemeClr val="bg1"/>
                </a:solidFill>
              </a:rPr>
              <a:t>Progresses to more challenging tasks that build critical thinking and problem solving skills</a:t>
            </a:r>
          </a:p>
          <a:p>
            <a:pPr marL="171450" indent="-171450" defTabSz="814388" eaLnBrk="0" hangingPunct="0">
              <a:lnSpc>
                <a:spcPct val="95000"/>
              </a:lnSpc>
              <a:spcBef>
                <a:spcPct val="50000"/>
              </a:spcBef>
              <a:buClr>
                <a:schemeClr val="bg1"/>
              </a:buClr>
              <a:buSzPct val="100000"/>
              <a:buFont typeface="Wingdings" pitchFamily="2" charset="2"/>
              <a:buChar char="§"/>
              <a:tabLst>
                <a:tab pos="514350" algn="l"/>
              </a:tabLst>
            </a:pPr>
            <a:r>
              <a:rPr lang="en-US" sz="1600">
                <a:solidFill>
                  <a:schemeClr val="bg1"/>
                </a:solidFill>
              </a:rPr>
              <a:t> A large number of labs included to encourage additional hands-on practice</a:t>
            </a:r>
          </a:p>
        </p:txBody>
      </p:sp>
      <p:grpSp>
        <p:nvGrpSpPr>
          <p:cNvPr id="26638" name="Group 16"/>
          <p:cNvGrpSpPr>
            <a:grpSpLocks/>
          </p:cNvGrpSpPr>
          <p:nvPr/>
        </p:nvGrpSpPr>
        <p:grpSpPr bwMode="auto">
          <a:xfrm>
            <a:off x="5035550" y="1624013"/>
            <a:ext cx="3197225" cy="1311275"/>
            <a:chOff x="134" y="745"/>
            <a:chExt cx="2014" cy="826"/>
          </a:xfrm>
        </p:grpSpPr>
        <p:sp>
          <p:nvSpPr>
            <p:cNvPr id="26645" name="AutoShape 17"/>
            <p:cNvSpPr>
              <a:spLocks noChangeArrowheads="1"/>
            </p:cNvSpPr>
            <p:nvPr/>
          </p:nvSpPr>
          <p:spPr bwMode="auto">
            <a:xfrm>
              <a:off x="134" y="745"/>
              <a:ext cx="2014" cy="826"/>
            </a:xfrm>
            <a:prstGeom prst="roundRect">
              <a:avLst>
                <a:gd name="adj" fmla="val 5792"/>
              </a:avLst>
            </a:prstGeom>
            <a:gradFill rotWithShape="1">
              <a:gsLst>
                <a:gs pos="0">
                  <a:srgbClr val="697E1C"/>
                </a:gs>
                <a:gs pos="100000">
                  <a:srgbClr val="89A424"/>
                </a:gs>
              </a:gsLst>
              <a:lin ang="5400000" scaled="1"/>
            </a:gradFill>
            <a:ln w="9525" algn="ctr">
              <a:noFill/>
              <a:round/>
              <a:headEnd/>
              <a:tailEnd/>
            </a:ln>
          </p:spPr>
          <p:txBody>
            <a:bodyPr wrap="none" lIns="73025" tIns="36511" rIns="73025" bIns="36511" anchor="ctr"/>
            <a:lstStyle/>
            <a:p>
              <a:pPr algn="ctr" eaLnBrk="0" hangingPunct="0">
                <a:lnSpc>
                  <a:spcPct val="90000"/>
                </a:lnSpc>
              </a:pPr>
              <a:endParaRPr lang="en-US"/>
            </a:p>
          </p:txBody>
        </p:sp>
        <p:sp>
          <p:nvSpPr>
            <p:cNvPr id="26646" name="AutoShape 18"/>
            <p:cNvSpPr>
              <a:spLocks noChangeArrowheads="1"/>
            </p:cNvSpPr>
            <p:nvPr/>
          </p:nvSpPr>
          <p:spPr bwMode="auto">
            <a:xfrm>
              <a:off x="161" y="771"/>
              <a:ext cx="1960" cy="754"/>
            </a:xfrm>
            <a:prstGeom prst="roundRect">
              <a:avLst>
                <a:gd name="adj" fmla="val 5792"/>
              </a:avLst>
            </a:prstGeom>
            <a:solidFill>
              <a:schemeClr val="tx1">
                <a:alpha val="25098"/>
              </a:schemeClr>
            </a:solidFill>
            <a:ln w="9525" algn="ctr">
              <a:noFill/>
              <a:round/>
              <a:headEnd/>
              <a:tailEnd/>
            </a:ln>
          </p:spPr>
          <p:txBody>
            <a:bodyPr wrap="none" lIns="73025" tIns="36511" rIns="73025" bIns="36511" anchor="ctr"/>
            <a:lstStyle/>
            <a:p>
              <a:pPr algn="ctr" eaLnBrk="0" hangingPunct="0">
                <a:lnSpc>
                  <a:spcPct val="90000"/>
                </a:lnSpc>
              </a:pPr>
              <a:endParaRPr lang="en-US"/>
            </a:p>
          </p:txBody>
        </p:sp>
      </p:grpSp>
      <p:sp>
        <p:nvSpPr>
          <p:cNvPr id="26639" name="AutoShape 19"/>
          <p:cNvSpPr>
            <a:spLocks noChangeArrowheads="1"/>
          </p:cNvSpPr>
          <p:nvPr/>
        </p:nvSpPr>
        <p:spPr bwMode="auto">
          <a:xfrm>
            <a:off x="5081588" y="2005013"/>
            <a:ext cx="3105150" cy="250825"/>
          </a:xfrm>
          <a:prstGeom prst="roundRect">
            <a:avLst>
              <a:gd name="adj" fmla="val 5792"/>
            </a:avLst>
          </a:prstGeom>
          <a:gradFill rotWithShape="1">
            <a:gsLst>
              <a:gs pos="0">
                <a:schemeClr val="tx1">
                  <a:alpha val="35001"/>
                </a:schemeClr>
              </a:gs>
              <a:gs pos="100000">
                <a:schemeClr val="bg1">
                  <a:alpha val="0"/>
                </a:schemeClr>
              </a:gs>
            </a:gsLst>
            <a:path path="shape">
              <a:fillToRect l="50000" t="50000" r="50000" b="50000"/>
            </a:path>
          </a:gradFill>
          <a:ln w="9525" algn="ctr">
            <a:noFill/>
            <a:round/>
            <a:headEnd/>
            <a:tailEnd/>
          </a:ln>
        </p:spPr>
        <p:txBody>
          <a:bodyPr wrap="none" lIns="73025" tIns="36511" rIns="73025" bIns="36511" anchor="ctr"/>
          <a:lstStyle/>
          <a:p>
            <a:pPr algn="ctr" eaLnBrk="0" hangingPunct="0">
              <a:lnSpc>
                <a:spcPct val="90000"/>
              </a:lnSpc>
            </a:pPr>
            <a:endParaRPr lang="en-US"/>
          </a:p>
        </p:txBody>
      </p:sp>
      <p:sp>
        <p:nvSpPr>
          <p:cNvPr id="26640" name="Rectangle 20"/>
          <p:cNvSpPr>
            <a:spLocks noChangeArrowheads="1"/>
          </p:cNvSpPr>
          <p:nvPr/>
        </p:nvSpPr>
        <p:spPr bwMode="auto">
          <a:xfrm>
            <a:off x="5678488" y="1733550"/>
            <a:ext cx="1912937" cy="277813"/>
          </a:xfrm>
          <a:prstGeom prst="rect">
            <a:avLst/>
          </a:prstGeom>
          <a:noFill/>
          <a:ln w="9525" algn="ctr">
            <a:noFill/>
            <a:miter lim="800000"/>
            <a:headEnd/>
            <a:tailEnd/>
          </a:ln>
        </p:spPr>
        <p:txBody>
          <a:bodyPr wrap="none" lIns="0" tIns="0" rIns="0" bIns="0" anchor="ctr"/>
          <a:lstStyle/>
          <a:p>
            <a:pPr algn="ctr" defTabSz="814388" eaLnBrk="0" hangingPunct="0">
              <a:lnSpc>
                <a:spcPct val="90000"/>
              </a:lnSpc>
            </a:pPr>
            <a:r>
              <a:rPr lang="en-US" sz="2000">
                <a:solidFill>
                  <a:schemeClr val="bg1"/>
                </a:solidFill>
              </a:rPr>
              <a:t>CCNA Exploration</a:t>
            </a:r>
          </a:p>
        </p:txBody>
      </p:sp>
      <p:sp>
        <p:nvSpPr>
          <p:cNvPr id="26641" name="Rectangle 39"/>
          <p:cNvSpPr>
            <a:spLocks noChangeArrowheads="1"/>
          </p:cNvSpPr>
          <p:nvPr/>
        </p:nvSpPr>
        <p:spPr bwMode="auto">
          <a:xfrm flipV="1">
            <a:off x="4837113" y="2079625"/>
            <a:ext cx="3594100" cy="4148138"/>
          </a:xfrm>
          <a:prstGeom prst="rect">
            <a:avLst/>
          </a:prstGeom>
          <a:gradFill rotWithShape="1">
            <a:gsLst>
              <a:gs pos="0">
                <a:srgbClr val="697E1C"/>
              </a:gs>
              <a:gs pos="100000">
                <a:srgbClr val="89A424"/>
              </a:gs>
            </a:gsLst>
            <a:lin ang="5400000" scaled="1"/>
          </a:gradFill>
          <a:ln w="9525" algn="ctr">
            <a:noFill/>
            <a:miter lim="800000"/>
            <a:headEnd/>
            <a:tailEnd/>
          </a:ln>
        </p:spPr>
        <p:txBody>
          <a:bodyPr wrap="none" lIns="73025" tIns="36511" rIns="73025" bIns="36511" anchor="ctr"/>
          <a:lstStyle/>
          <a:p>
            <a:pPr algn="ctr" eaLnBrk="0" hangingPunct="0">
              <a:lnSpc>
                <a:spcPct val="90000"/>
              </a:lnSpc>
            </a:pPr>
            <a:endParaRPr lang="en-US"/>
          </a:p>
        </p:txBody>
      </p:sp>
      <p:sp>
        <p:nvSpPr>
          <p:cNvPr id="26642" name="AutoShape 211"/>
          <p:cNvSpPr>
            <a:spLocks noChangeArrowheads="1"/>
          </p:cNvSpPr>
          <p:nvPr/>
        </p:nvSpPr>
        <p:spPr bwMode="auto">
          <a:xfrm>
            <a:off x="4878388" y="2122488"/>
            <a:ext cx="3513137" cy="3694112"/>
          </a:xfrm>
          <a:prstGeom prst="roundRect">
            <a:avLst>
              <a:gd name="adj" fmla="val 1944"/>
            </a:avLst>
          </a:prstGeom>
          <a:gradFill rotWithShape="1">
            <a:gsLst>
              <a:gs pos="0">
                <a:schemeClr val="tx1">
                  <a:alpha val="25000"/>
                </a:schemeClr>
              </a:gs>
              <a:gs pos="100000">
                <a:schemeClr val="bg1">
                  <a:alpha val="0"/>
                </a:schemeClr>
              </a:gs>
            </a:gsLst>
            <a:path path="rect">
              <a:fillToRect r="100000" b="100000"/>
            </a:path>
          </a:gradFill>
          <a:ln w="9525" algn="ctr">
            <a:noFill/>
            <a:round/>
            <a:headEnd/>
            <a:tailEnd/>
          </a:ln>
        </p:spPr>
        <p:txBody>
          <a:bodyPr lIns="73025" tIns="36511" rIns="73025" bIns="36511" anchor="ctr"/>
          <a:lstStyle/>
          <a:p>
            <a:pPr algn="ctr"/>
            <a:endParaRPr lang="en-US" sz="1800"/>
          </a:p>
        </p:txBody>
      </p:sp>
      <p:sp>
        <p:nvSpPr>
          <p:cNvPr id="26643" name="Text Box 19"/>
          <p:cNvSpPr txBox="1">
            <a:spLocks noChangeArrowheads="1"/>
          </p:cNvSpPr>
          <p:nvPr/>
        </p:nvSpPr>
        <p:spPr bwMode="auto">
          <a:xfrm>
            <a:off x="5051425" y="2179638"/>
            <a:ext cx="3340100" cy="2373312"/>
          </a:xfrm>
          <a:prstGeom prst="rect">
            <a:avLst/>
          </a:prstGeom>
          <a:noFill/>
          <a:ln w="9525" algn="ctr">
            <a:noFill/>
            <a:miter lim="800000"/>
            <a:headEnd/>
            <a:tailEnd/>
          </a:ln>
        </p:spPr>
        <p:txBody>
          <a:bodyPr lIns="0" tIns="0" rIns="0" bIns="0"/>
          <a:lstStyle/>
          <a:p>
            <a:pPr marL="171450" indent="-171450" defTabSz="814388" eaLnBrk="0" hangingPunct="0">
              <a:lnSpc>
                <a:spcPct val="95000"/>
              </a:lnSpc>
              <a:spcBef>
                <a:spcPct val="50000"/>
              </a:spcBef>
              <a:buClr>
                <a:schemeClr val="bg1"/>
              </a:buClr>
              <a:buSzPct val="100000"/>
              <a:buFont typeface="Wingdings" pitchFamily="2" charset="2"/>
              <a:buChar char="§"/>
              <a:tabLst>
                <a:tab pos="514350" algn="l"/>
              </a:tabLst>
            </a:pPr>
            <a:r>
              <a:rPr lang="en-US" sz="1600">
                <a:solidFill>
                  <a:schemeClr val="bg1"/>
                </a:solidFill>
              </a:rPr>
              <a:t>Starts with structured, easy-to-follow labs</a:t>
            </a:r>
          </a:p>
          <a:p>
            <a:pPr marL="171450" indent="-171450" defTabSz="814388" eaLnBrk="0" hangingPunct="0">
              <a:lnSpc>
                <a:spcPct val="95000"/>
              </a:lnSpc>
              <a:spcBef>
                <a:spcPct val="50000"/>
              </a:spcBef>
              <a:buClr>
                <a:schemeClr val="bg1"/>
              </a:buClr>
              <a:buSzPct val="100000"/>
              <a:buFont typeface="Wingdings" pitchFamily="2" charset="2"/>
              <a:buChar char="§"/>
              <a:tabLst>
                <a:tab pos="514350" algn="l"/>
              </a:tabLst>
            </a:pPr>
            <a:r>
              <a:rPr lang="en-US" sz="1600">
                <a:solidFill>
                  <a:schemeClr val="bg1"/>
                </a:solidFill>
              </a:rPr>
              <a:t>Progresses to more advanced</a:t>
            </a:r>
            <a:br>
              <a:rPr lang="en-US" sz="1600">
                <a:solidFill>
                  <a:schemeClr val="bg1"/>
                </a:solidFill>
              </a:rPr>
            </a:br>
            <a:r>
              <a:rPr lang="en-US" sz="1600">
                <a:solidFill>
                  <a:schemeClr val="bg1"/>
                </a:solidFill>
              </a:rPr>
              <a:t>labs that build critical thinking</a:t>
            </a:r>
            <a:br>
              <a:rPr lang="en-US" sz="1600">
                <a:solidFill>
                  <a:schemeClr val="bg1"/>
                </a:solidFill>
              </a:rPr>
            </a:br>
            <a:r>
              <a:rPr lang="en-US" sz="1600">
                <a:solidFill>
                  <a:schemeClr val="bg1"/>
                </a:solidFill>
              </a:rPr>
              <a:t>and problem solving skills</a:t>
            </a:r>
            <a:br>
              <a:rPr lang="en-US" sz="1600">
                <a:solidFill>
                  <a:schemeClr val="bg1"/>
                </a:solidFill>
              </a:rPr>
            </a:br>
            <a:r>
              <a:rPr lang="en-US" sz="1600">
                <a:solidFill>
                  <a:schemeClr val="bg1"/>
                </a:solidFill>
              </a:rPr>
              <a:t>and encourage exploration</a:t>
            </a:r>
            <a:br>
              <a:rPr lang="en-US" sz="1600">
                <a:solidFill>
                  <a:schemeClr val="bg1"/>
                </a:solidFill>
              </a:rPr>
            </a:br>
            <a:r>
              <a:rPr lang="en-US" sz="1600">
                <a:solidFill>
                  <a:schemeClr val="bg1"/>
                </a:solidFill>
              </a:rPr>
              <a:t>and research</a:t>
            </a:r>
          </a:p>
          <a:p>
            <a:pPr marL="171450" indent="-171450" defTabSz="814388" eaLnBrk="0" hangingPunct="0">
              <a:lnSpc>
                <a:spcPct val="95000"/>
              </a:lnSpc>
              <a:spcBef>
                <a:spcPct val="50000"/>
              </a:spcBef>
              <a:buClr>
                <a:schemeClr val="bg1"/>
              </a:buClr>
              <a:buSzPct val="100000"/>
              <a:buFont typeface="Wingdings" pitchFamily="2" charset="2"/>
              <a:buChar char="§"/>
              <a:tabLst>
                <a:tab pos="514350" algn="l"/>
              </a:tabLst>
            </a:pPr>
            <a:r>
              <a:rPr lang="en-US" sz="1600">
                <a:solidFill>
                  <a:schemeClr val="bg1"/>
                </a:solidFill>
              </a:rPr>
              <a:t>Students may need to rely on additional resources to derive</a:t>
            </a:r>
            <a:br>
              <a:rPr lang="en-US" sz="1600">
                <a:solidFill>
                  <a:schemeClr val="bg1"/>
                </a:solidFill>
              </a:rPr>
            </a:br>
            <a:r>
              <a:rPr lang="en-US" sz="1600">
                <a:solidFill>
                  <a:schemeClr val="bg1"/>
                </a:solidFill>
              </a:rPr>
              <a:t>final solutions for the more complex labs</a:t>
            </a:r>
          </a:p>
        </p:txBody>
      </p:sp>
      <p:sp>
        <p:nvSpPr>
          <p:cNvPr id="26644" name="Rectangle 28"/>
          <p:cNvSpPr>
            <a:spLocks noGrp="1" noChangeArrowheads="1"/>
          </p:cNvSpPr>
          <p:nvPr>
            <p:ph type="title" idx="4294967295"/>
          </p:nvPr>
        </p:nvSpPr>
        <p:spPr/>
        <p:txBody>
          <a:bodyPr/>
          <a:lstStyle/>
          <a:p>
            <a:r>
              <a:rPr lang="en-US" smtClean="0"/>
              <a:t>Hands-On Labs</a:t>
            </a:r>
          </a:p>
        </p:txBody>
      </p:sp>
    </p:spTree>
  </p:cSld>
  <p:clrMapOvr>
    <a:masterClrMapping/>
  </p:clrMapOvr>
  <p:transition>
    <p:wipe dir="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6"/>
          <p:cNvSpPr>
            <a:spLocks noChangeArrowheads="1"/>
          </p:cNvSpPr>
          <p:nvPr/>
        </p:nvSpPr>
        <p:spPr bwMode="auto">
          <a:xfrm>
            <a:off x="4833938" y="6308725"/>
            <a:ext cx="3600450" cy="549275"/>
          </a:xfrm>
          <a:prstGeom prst="rect">
            <a:avLst/>
          </a:prstGeom>
          <a:gradFill rotWithShape="1">
            <a:gsLst>
              <a:gs pos="0">
                <a:srgbClr val="89A424"/>
              </a:gs>
              <a:gs pos="100000">
                <a:srgbClr val="819AAC">
                  <a:alpha val="0"/>
                </a:srgbClr>
              </a:gs>
            </a:gsLst>
            <a:lin ang="5400000" scaled="1"/>
          </a:gradFill>
          <a:ln w="38100" algn="ctr">
            <a:noFill/>
            <a:miter lim="800000"/>
            <a:headEnd/>
            <a:tailEnd/>
          </a:ln>
        </p:spPr>
        <p:txBody>
          <a:bodyPr lIns="82124" tIns="41061" rIns="82124" bIns="41061" anchor="ctr"/>
          <a:lstStyle/>
          <a:p>
            <a:pPr algn="ctr"/>
            <a:endParaRPr lang="en-US" sz="1800"/>
          </a:p>
        </p:txBody>
      </p:sp>
      <p:sp>
        <p:nvSpPr>
          <p:cNvPr id="27651" name="Rectangle 7"/>
          <p:cNvSpPr>
            <a:spLocks noChangeArrowheads="1"/>
          </p:cNvSpPr>
          <p:nvPr/>
        </p:nvSpPr>
        <p:spPr bwMode="auto">
          <a:xfrm>
            <a:off x="739775" y="6308725"/>
            <a:ext cx="3600450" cy="549275"/>
          </a:xfrm>
          <a:prstGeom prst="rect">
            <a:avLst/>
          </a:prstGeom>
          <a:gradFill rotWithShape="1">
            <a:gsLst>
              <a:gs pos="0">
                <a:srgbClr val="0183B7"/>
              </a:gs>
              <a:gs pos="100000">
                <a:srgbClr val="819AAC">
                  <a:alpha val="0"/>
                </a:srgbClr>
              </a:gs>
            </a:gsLst>
            <a:lin ang="5400000" scaled="1"/>
          </a:gradFill>
          <a:ln w="38100" algn="ctr">
            <a:noFill/>
            <a:miter lim="800000"/>
            <a:headEnd/>
            <a:tailEnd/>
          </a:ln>
        </p:spPr>
        <p:txBody>
          <a:bodyPr lIns="82124" tIns="41061" rIns="82124" bIns="41061" anchor="ctr"/>
          <a:lstStyle/>
          <a:p>
            <a:pPr algn="ctr"/>
            <a:endParaRPr lang="en-US" sz="1800"/>
          </a:p>
        </p:txBody>
      </p:sp>
      <p:sp>
        <p:nvSpPr>
          <p:cNvPr id="27652" name="Rectangle 6"/>
          <p:cNvSpPr>
            <a:spLocks noChangeArrowheads="1"/>
          </p:cNvSpPr>
          <p:nvPr/>
        </p:nvSpPr>
        <p:spPr bwMode="auto">
          <a:xfrm rot="-5400000">
            <a:off x="4108450" y="1822450"/>
            <a:ext cx="927100" cy="9144000"/>
          </a:xfrm>
          <a:prstGeom prst="rect">
            <a:avLst/>
          </a:prstGeom>
          <a:gradFill rotWithShape="1">
            <a:gsLst>
              <a:gs pos="0">
                <a:schemeClr val="bg1"/>
              </a:gs>
              <a:gs pos="100000">
                <a:srgbClr val="495B6A">
                  <a:alpha val="0"/>
                </a:srgbClr>
              </a:gs>
            </a:gsLst>
            <a:lin ang="0" scaled="1"/>
          </a:gradFill>
          <a:ln w="9525" algn="ctr">
            <a:noFill/>
            <a:miter lim="800000"/>
            <a:headEnd/>
            <a:tailEnd/>
          </a:ln>
        </p:spPr>
        <p:txBody>
          <a:bodyPr lIns="73025" tIns="36511" rIns="73025" bIns="36511" anchor="ctr"/>
          <a:lstStyle/>
          <a:p>
            <a:pPr algn="ctr"/>
            <a:endParaRPr lang="en-US" sz="1800"/>
          </a:p>
        </p:txBody>
      </p:sp>
      <p:sp>
        <p:nvSpPr>
          <p:cNvPr id="27653" name="Rectangle 6"/>
          <p:cNvSpPr>
            <a:spLocks noChangeArrowheads="1"/>
          </p:cNvSpPr>
          <p:nvPr/>
        </p:nvSpPr>
        <p:spPr bwMode="auto">
          <a:xfrm rot="-5400000">
            <a:off x="2762250" y="476250"/>
            <a:ext cx="3619500" cy="9144000"/>
          </a:xfrm>
          <a:prstGeom prst="rect">
            <a:avLst/>
          </a:prstGeom>
          <a:gradFill rotWithShape="1">
            <a:gsLst>
              <a:gs pos="0">
                <a:srgbClr val="9EC5E6">
                  <a:alpha val="79999"/>
                </a:srgbClr>
              </a:gs>
              <a:gs pos="100000">
                <a:srgbClr val="495B6A">
                  <a:alpha val="0"/>
                </a:srgbClr>
              </a:gs>
            </a:gsLst>
            <a:lin ang="0" scaled="1"/>
          </a:gradFill>
          <a:ln w="9525" algn="ctr">
            <a:noFill/>
            <a:miter lim="800000"/>
            <a:headEnd/>
            <a:tailEnd/>
          </a:ln>
        </p:spPr>
        <p:txBody>
          <a:bodyPr lIns="73025" tIns="36511" rIns="73025" bIns="36511" anchor="ctr"/>
          <a:lstStyle/>
          <a:p>
            <a:pPr algn="ctr"/>
            <a:endParaRPr lang="en-US" sz="1800"/>
          </a:p>
        </p:txBody>
      </p:sp>
      <p:sp>
        <p:nvSpPr>
          <p:cNvPr id="27654" name="Rectangle 8"/>
          <p:cNvSpPr>
            <a:spLocks noChangeArrowheads="1"/>
          </p:cNvSpPr>
          <p:nvPr/>
        </p:nvSpPr>
        <p:spPr bwMode="auto">
          <a:xfrm>
            <a:off x="700088" y="6113463"/>
            <a:ext cx="3676650" cy="209550"/>
          </a:xfrm>
          <a:prstGeom prst="rect">
            <a:avLst/>
          </a:prstGeom>
          <a:gradFill rotWithShape="1">
            <a:gsLst>
              <a:gs pos="0">
                <a:schemeClr val="tx1">
                  <a:alpha val="45000"/>
                </a:schemeClr>
              </a:gs>
              <a:gs pos="100000">
                <a:schemeClr val="bg1">
                  <a:alpha val="0"/>
                </a:schemeClr>
              </a:gs>
            </a:gsLst>
            <a:path path="shape">
              <a:fillToRect l="50000" t="50000" r="50000" b="50000"/>
            </a:path>
          </a:gradFill>
          <a:ln w="9525" algn="ctr">
            <a:noFill/>
            <a:miter lim="800000"/>
            <a:headEnd/>
            <a:tailEnd/>
          </a:ln>
        </p:spPr>
        <p:txBody>
          <a:bodyPr wrap="none" lIns="73025" tIns="36511" rIns="73025" bIns="36511" anchor="ctr"/>
          <a:lstStyle/>
          <a:p>
            <a:pPr algn="ctr"/>
            <a:endParaRPr lang="en-US" sz="1800"/>
          </a:p>
        </p:txBody>
      </p:sp>
      <p:sp>
        <p:nvSpPr>
          <p:cNvPr id="27655" name="Rectangle 8"/>
          <p:cNvSpPr>
            <a:spLocks noChangeArrowheads="1"/>
          </p:cNvSpPr>
          <p:nvPr/>
        </p:nvSpPr>
        <p:spPr bwMode="auto">
          <a:xfrm>
            <a:off x="4795838" y="6113463"/>
            <a:ext cx="3676650" cy="209550"/>
          </a:xfrm>
          <a:prstGeom prst="rect">
            <a:avLst/>
          </a:prstGeom>
          <a:gradFill rotWithShape="1">
            <a:gsLst>
              <a:gs pos="0">
                <a:schemeClr val="tx1">
                  <a:alpha val="45000"/>
                </a:schemeClr>
              </a:gs>
              <a:gs pos="100000">
                <a:schemeClr val="bg1">
                  <a:alpha val="0"/>
                </a:schemeClr>
              </a:gs>
            </a:gsLst>
            <a:path path="shape">
              <a:fillToRect l="50000" t="50000" r="50000" b="50000"/>
            </a:path>
          </a:gradFill>
          <a:ln w="9525" algn="ctr">
            <a:noFill/>
            <a:miter lim="800000"/>
            <a:headEnd/>
            <a:tailEnd/>
          </a:ln>
        </p:spPr>
        <p:txBody>
          <a:bodyPr wrap="none" lIns="73025" tIns="36511" rIns="73025" bIns="36511" anchor="ctr"/>
          <a:lstStyle/>
          <a:p>
            <a:pPr algn="ctr"/>
            <a:endParaRPr lang="en-US" sz="1800"/>
          </a:p>
        </p:txBody>
      </p:sp>
      <p:grpSp>
        <p:nvGrpSpPr>
          <p:cNvPr id="27656" name="Group 16"/>
          <p:cNvGrpSpPr>
            <a:grpSpLocks/>
          </p:cNvGrpSpPr>
          <p:nvPr/>
        </p:nvGrpSpPr>
        <p:grpSpPr bwMode="auto">
          <a:xfrm>
            <a:off x="906463" y="1624013"/>
            <a:ext cx="3197225" cy="1311275"/>
            <a:chOff x="134" y="745"/>
            <a:chExt cx="2014" cy="826"/>
          </a:xfrm>
        </p:grpSpPr>
        <p:sp>
          <p:nvSpPr>
            <p:cNvPr id="27671" name="AutoShape 17"/>
            <p:cNvSpPr>
              <a:spLocks noChangeArrowheads="1"/>
            </p:cNvSpPr>
            <p:nvPr/>
          </p:nvSpPr>
          <p:spPr bwMode="auto">
            <a:xfrm>
              <a:off x="134" y="745"/>
              <a:ext cx="2014" cy="826"/>
            </a:xfrm>
            <a:prstGeom prst="roundRect">
              <a:avLst>
                <a:gd name="adj" fmla="val 5792"/>
              </a:avLst>
            </a:prstGeom>
            <a:gradFill rotWithShape="1">
              <a:gsLst>
                <a:gs pos="0">
                  <a:srgbClr val="015F85"/>
                </a:gs>
                <a:gs pos="100000">
                  <a:srgbClr val="0183B7"/>
                </a:gs>
              </a:gsLst>
              <a:lin ang="5400000" scaled="1"/>
            </a:gradFill>
            <a:ln w="9525" algn="ctr">
              <a:noFill/>
              <a:round/>
              <a:headEnd/>
              <a:tailEnd/>
            </a:ln>
          </p:spPr>
          <p:txBody>
            <a:bodyPr wrap="none" lIns="73025" tIns="36511" rIns="73025" bIns="36511" anchor="ctr"/>
            <a:lstStyle/>
            <a:p>
              <a:pPr algn="ctr" eaLnBrk="0" hangingPunct="0">
                <a:lnSpc>
                  <a:spcPct val="90000"/>
                </a:lnSpc>
              </a:pPr>
              <a:endParaRPr lang="en-US"/>
            </a:p>
          </p:txBody>
        </p:sp>
        <p:sp>
          <p:nvSpPr>
            <p:cNvPr id="27672" name="AutoShape 18"/>
            <p:cNvSpPr>
              <a:spLocks noChangeArrowheads="1"/>
            </p:cNvSpPr>
            <p:nvPr/>
          </p:nvSpPr>
          <p:spPr bwMode="auto">
            <a:xfrm>
              <a:off x="161" y="771"/>
              <a:ext cx="1960" cy="754"/>
            </a:xfrm>
            <a:prstGeom prst="roundRect">
              <a:avLst>
                <a:gd name="adj" fmla="val 5792"/>
              </a:avLst>
            </a:prstGeom>
            <a:solidFill>
              <a:schemeClr val="tx1">
                <a:alpha val="25098"/>
              </a:schemeClr>
            </a:solidFill>
            <a:ln w="9525" algn="ctr">
              <a:noFill/>
              <a:round/>
              <a:headEnd/>
              <a:tailEnd/>
            </a:ln>
          </p:spPr>
          <p:txBody>
            <a:bodyPr wrap="none" lIns="73025" tIns="36511" rIns="73025" bIns="36511" anchor="ctr"/>
            <a:lstStyle/>
            <a:p>
              <a:pPr algn="ctr" eaLnBrk="0" hangingPunct="0">
                <a:lnSpc>
                  <a:spcPct val="90000"/>
                </a:lnSpc>
              </a:pPr>
              <a:endParaRPr lang="en-US"/>
            </a:p>
          </p:txBody>
        </p:sp>
      </p:grpSp>
      <p:sp>
        <p:nvSpPr>
          <p:cNvPr id="27657" name="AutoShape 19"/>
          <p:cNvSpPr>
            <a:spLocks noChangeArrowheads="1"/>
          </p:cNvSpPr>
          <p:nvPr/>
        </p:nvSpPr>
        <p:spPr bwMode="auto">
          <a:xfrm>
            <a:off x="952500" y="2005013"/>
            <a:ext cx="3105150" cy="250825"/>
          </a:xfrm>
          <a:prstGeom prst="roundRect">
            <a:avLst>
              <a:gd name="adj" fmla="val 5792"/>
            </a:avLst>
          </a:prstGeom>
          <a:gradFill rotWithShape="1">
            <a:gsLst>
              <a:gs pos="0">
                <a:schemeClr val="tx1">
                  <a:alpha val="35001"/>
                </a:schemeClr>
              </a:gs>
              <a:gs pos="100000">
                <a:schemeClr val="bg1">
                  <a:alpha val="0"/>
                </a:schemeClr>
              </a:gs>
            </a:gsLst>
            <a:path path="shape">
              <a:fillToRect l="50000" t="50000" r="50000" b="50000"/>
            </a:path>
          </a:gradFill>
          <a:ln w="9525" algn="ctr">
            <a:noFill/>
            <a:round/>
            <a:headEnd/>
            <a:tailEnd/>
          </a:ln>
        </p:spPr>
        <p:txBody>
          <a:bodyPr wrap="none" lIns="73025" tIns="36511" rIns="73025" bIns="36511" anchor="ctr"/>
          <a:lstStyle/>
          <a:p>
            <a:pPr algn="ctr" eaLnBrk="0" hangingPunct="0">
              <a:lnSpc>
                <a:spcPct val="90000"/>
              </a:lnSpc>
            </a:pPr>
            <a:endParaRPr lang="en-US"/>
          </a:p>
        </p:txBody>
      </p:sp>
      <p:sp>
        <p:nvSpPr>
          <p:cNvPr id="27658" name="Rectangle 20"/>
          <p:cNvSpPr>
            <a:spLocks noChangeArrowheads="1"/>
          </p:cNvSpPr>
          <p:nvPr/>
        </p:nvSpPr>
        <p:spPr bwMode="auto">
          <a:xfrm>
            <a:off x="1549400" y="1733550"/>
            <a:ext cx="1911350" cy="277813"/>
          </a:xfrm>
          <a:prstGeom prst="rect">
            <a:avLst/>
          </a:prstGeom>
          <a:noFill/>
          <a:ln w="9525" algn="ctr">
            <a:noFill/>
            <a:miter lim="800000"/>
            <a:headEnd/>
            <a:tailEnd/>
          </a:ln>
        </p:spPr>
        <p:txBody>
          <a:bodyPr wrap="none" lIns="0" tIns="0" rIns="0" bIns="0" anchor="ctr"/>
          <a:lstStyle/>
          <a:p>
            <a:pPr algn="ctr" defTabSz="814388" eaLnBrk="0" hangingPunct="0">
              <a:lnSpc>
                <a:spcPct val="90000"/>
              </a:lnSpc>
            </a:pPr>
            <a:r>
              <a:rPr lang="en-US" sz="2000">
                <a:solidFill>
                  <a:schemeClr val="bg1"/>
                </a:solidFill>
              </a:rPr>
              <a:t>CCNA Discovery</a:t>
            </a:r>
          </a:p>
        </p:txBody>
      </p:sp>
      <p:sp>
        <p:nvSpPr>
          <p:cNvPr id="27659" name="Rectangle 39"/>
          <p:cNvSpPr>
            <a:spLocks noChangeArrowheads="1"/>
          </p:cNvSpPr>
          <p:nvPr/>
        </p:nvSpPr>
        <p:spPr bwMode="auto">
          <a:xfrm flipV="1">
            <a:off x="744538" y="2079625"/>
            <a:ext cx="3594100" cy="4148138"/>
          </a:xfrm>
          <a:prstGeom prst="rect">
            <a:avLst/>
          </a:prstGeom>
          <a:gradFill rotWithShape="1">
            <a:gsLst>
              <a:gs pos="0">
                <a:srgbClr val="015F85"/>
              </a:gs>
              <a:gs pos="100000">
                <a:srgbClr val="0183B7"/>
              </a:gs>
            </a:gsLst>
            <a:lin ang="5400000" scaled="1"/>
          </a:gradFill>
          <a:ln w="9525" algn="ctr">
            <a:noFill/>
            <a:miter lim="800000"/>
            <a:headEnd/>
            <a:tailEnd/>
          </a:ln>
        </p:spPr>
        <p:txBody>
          <a:bodyPr wrap="none" lIns="73025" tIns="36511" rIns="73025" bIns="36511" anchor="ctr"/>
          <a:lstStyle/>
          <a:p>
            <a:pPr algn="ctr" eaLnBrk="0" hangingPunct="0">
              <a:lnSpc>
                <a:spcPct val="90000"/>
              </a:lnSpc>
            </a:pPr>
            <a:endParaRPr lang="en-US"/>
          </a:p>
        </p:txBody>
      </p:sp>
      <p:sp>
        <p:nvSpPr>
          <p:cNvPr id="27660" name="AutoShape 211"/>
          <p:cNvSpPr>
            <a:spLocks noChangeArrowheads="1"/>
          </p:cNvSpPr>
          <p:nvPr/>
        </p:nvSpPr>
        <p:spPr bwMode="auto">
          <a:xfrm>
            <a:off x="781050" y="2122488"/>
            <a:ext cx="3513138" cy="3694112"/>
          </a:xfrm>
          <a:prstGeom prst="roundRect">
            <a:avLst>
              <a:gd name="adj" fmla="val 1944"/>
            </a:avLst>
          </a:prstGeom>
          <a:gradFill rotWithShape="1">
            <a:gsLst>
              <a:gs pos="0">
                <a:schemeClr val="tx1">
                  <a:alpha val="25000"/>
                </a:schemeClr>
              </a:gs>
              <a:gs pos="100000">
                <a:schemeClr val="bg1">
                  <a:alpha val="0"/>
                </a:schemeClr>
              </a:gs>
            </a:gsLst>
            <a:path path="rect">
              <a:fillToRect r="100000" b="100000"/>
            </a:path>
          </a:gradFill>
          <a:ln w="9525" algn="ctr">
            <a:noFill/>
            <a:round/>
            <a:headEnd/>
            <a:tailEnd/>
          </a:ln>
        </p:spPr>
        <p:txBody>
          <a:bodyPr lIns="73025" tIns="36511" rIns="73025" bIns="36511" anchor="ctr"/>
          <a:lstStyle/>
          <a:p>
            <a:pPr algn="ctr"/>
            <a:endParaRPr lang="en-US" sz="1800"/>
          </a:p>
        </p:txBody>
      </p:sp>
      <p:sp>
        <p:nvSpPr>
          <p:cNvPr id="27661" name="Text Box 19"/>
          <p:cNvSpPr txBox="1">
            <a:spLocks noChangeArrowheads="1"/>
          </p:cNvSpPr>
          <p:nvPr/>
        </p:nvSpPr>
        <p:spPr bwMode="auto">
          <a:xfrm>
            <a:off x="949325" y="2179638"/>
            <a:ext cx="3167063" cy="3933825"/>
          </a:xfrm>
          <a:prstGeom prst="rect">
            <a:avLst/>
          </a:prstGeom>
          <a:noFill/>
          <a:ln w="9525" algn="ctr">
            <a:noFill/>
            <a:miter lim="800000"/>
            <a:headEnd/>
            <a:tailEnd/>
          </a:ln>
        </p:spPr>
        <p:txBody>
          <a:bodyPr lIns="0" tIns="0" rIns="0" bIns="0"/>
          <a:lstStyle/>
          <a:p>
            <a:pPr marL="171450" indent="-171450" defTabSz="814388" eaLnBrk="0" hangingPunct="0">
              <a:lnSpc>
                <a:spcPct val="95000"/>
              </a:lnSpc>
              <a:spcBef>
                <a:spcPct val="50000"/>
              </a:spcBef>
              <a:buClr>
                <a:schemeClr val="bg1"/>
              </a:buClr>
              <a:buSzPct val="100000"/>
              <a:buFont typeface="Wingdings" pitchFamily="2" charset="2"/>
              <a:buChar char="§"/>
              <a:tabLst>
                <a:tab pos="514350" algn="l"/>
              </a:tabLst>
            </a:pPr>
            <a:r>
              <a:rPr lang="en-US" sz="1600">
                <a:solidFill>
                  <a:schemeClr val="bg1"/>
                </a:solidFill>
              </a:rPr>
              <a:t>Can be delivered as an independent curriculum or integrated into a broader course of study, such as technology or continuing education programs </a:t>
            </a:r>
          </a:p>
          <a:p>
            <a:pPr marL="171450" indent="-171450" defTabSz="814388" eaLnBrk="0" hangingPunct="0">
              <a:lnSpc>
                <a:spcPct val="95000"/>
              </a:lnSpc>
              <a:spcBef>
                <a:spcPct val="50000"/>
              </a:spcBef>
              <a:buClr>
                <a:schemeClr val="bg1"/>
              </a:buClr>
              <a:buSzPct val="100000"/>
              <a:buFont typeface="Wingdings" pitchFamily="2" charset="2"/>
              <a:buChar char="§"/>
              <a:tabLst>
                <a:tab pos="514350" algn="l"/>
              </a:tabLst>
            </a:pPr>
            <a:r>
              <a:rPr lang="en-US" sz="1600">
                <a:solidFill>
                  <a:schemeClr val="bg1"/>
                </a:solidFill>
              </a:rPr>
              <a:t>Appropriate for students at many education levels and types of institutions including high schools, secondary schools, universities, colleges, career and technical schools, community organizations, and other non-traditional learning environments </a:t>
            </a:r>
          </a:p>
        </p:txBody>
      </p:sp>
      <p:grpSp>
        <p:nvGrpSpPr>
          <p:cNvPr id="27662" name="Group 16"/>
          <p:cNvGrpSpPr>
            <a:grpSpLocks/>
          </p:cNvGrpSpPr>
          <p:nvPr/>
        </p:nvGrpSpPr>
        <p:grpSpPr bwMode="auto">
          <a:xfrm>
            <a:off x="5035550" y="1624013"/>
            <a:ext cx="3197225" cy="1311275"/>
            <a:chOff x="134" y="745"/>
            <a:chExt cx="2014" cy="826"/>
          </a:xfrm>
        </p:grpSpPr>
        <p:sp>
          <p:nvSpPr>
            <p:cNvPr id="27669" name="AutoShape 17"/>
            <p:cNvSpPr>
              <a:spLocks noChangeArrowheads="1"/>
            </p:cNvSpPr>
            <p:nvPr/>
          </p:nvSpPr>
          <p:spPr bwMode="auto">
            <a:xfrm>
              <a:off x="134" y="745"/>
              <a:ext cx="2014" cy="826"/>
            </a:xfrm>
            <a:prstGeom prst="roundRect">
              <a:avLst>
                <a:gd name="adj" fmla="val 5792"/>
              </a:avLst>
            </a:prstGeom>
            <a:gradFill rotWithShape="1">
              <a:gsLst>
                <a:gs pos="0">
                  <a:srgbClr val="697E1C"/>
                </a:gs>
                <a:gs pos="100000">
                  <a:srgbClr val="89A424"/>
                </a:gs>
              </a:gsLst>
              <a:lin ang="5400000" scaled="1"/>
            </a:gradFill>
            <a:ln w="9525" algn="ctr">
              <a:noFill/>
              <a:round/>
              <a:headEnd/>
              <a:tailEnd/>
            </a:ln>
          </p:spPr>
          <p:txBody>
            <a:bodyPr wrap="none" lIns="73025" tIns="36511" rIns="73025" bIns="36511" anchor="ctr"/>
            <a:lstStyle/>
            <a:p>
              <a:pPr algn="ctr" eaLnBrk="0" hangingPunct="0">
                <a:lnSpc>
                  <a:spcPct val="90000"/>
                </a:lnSpc>
              </a:pPr>
              <a:endParaRPr lang="en-US"/>
            </a:p>
          </p:txBody>
        </p:sp>
        <p:sp>
          <p:nvSpPr>
            <p:cNvPr id="27670" name="AutoShape 18"/>
            <p:cNvSpPr>
              <a:spLocks noChangeArrowheads="1"/>
            </p:cNvSpPr>
            <p:nvPr/>
          </p:nvSpPr>
          <p:spPr bwMode="auto">
            <a:xfrm>
              <a:off x="161" y="771"/>
              <a:ext cx="1960" cy="754"/>
            </a:xfrm>
            <a:prstGeom prst="roundRect">
              <a:avLst>
                <a:gd name="adj" fmla="val 5792"/>
              </a:avLst>
            </a:prstGeom>
            <a:solidFill>
              <a:schemeClr val="tx1">
                <a:alpha val="25098"/>
              </a:schemeClr>
            </a:solidFill>
            <a:ln w="9525" algn="ctr">
              <a:noFill/>
              <a:round/>
              <a:headEnd/>
              <a:tailEnd/>
            </a:ln>
          </p:spPr>
          <p:txBody>
            <a:bodyPr wrap="none" lIns="73025" tIns="36511" rIns="73025" bIns="36511" anchor="ctr"/>
            <a:lstStyle/>
            <a:p>
              <a:pPr algn="ctr" eaLnBrk="0" hangingPunct="0">
                <a:lnSpc>
                  <a:spcPct val="90000"/>
                </a:lnSpc>
              </a:pPr>
              <a:endParaRPr lang="en-US"/>
            </a:p>
          </p:txBody>
        </p:sp>
      </p:grpSp>
      <p:sp>
        <p:nvSpPr>
          <p:cNvPr id="27663" name="AutoShape 19"/>
          <p:cNvSpPr>
            <a:spLocks noChangeArrowheads="1"/>
          </p:cNvSpPr>
          <p:nvPr/>
        </p:nvSpPr>
        <p:spPr bwMode="auto">
          <a:xfrm>
            <a:off x="5081588" y="2005013"/>
            <a:ext cx="3105150" cy="250825"/>
          </a:xfrm>
          <a:prstGeom prst="roundRect">
            <a:avLst>
              <a:gd name="adj" fmla="val 5792"/>
            </a:avLst>
          </a:prstGeom>
          <a:gradFill rotWithShape="1">
            <a:gsLst>
              <a:gs pos="0">
                <a:schemeClr val="tx1">
                  <a:alpha val="35001"/>
                </a:schemeClr>
              </a:gs>
              <a:gs pos="100000">
                <a:schemeClr val="bg1">
                  <a:alpha val="0"/>
                </a:schemeClr>
              </a:gs>
            </a:gsLst>
            <a:path path="shape">
              <a:fillToRect l="50000" t="50000" r="50000" b="50000"/>
            </a:path>
          </a:gradFill>
          <a:ln w="9525" algn="ctr">
            <a:noFill/>
            <a:round/>
            <a:headEnd/>
            <a:tailEnd/>
          </a:ln>
        </p:spPr>
        <p:txBody>
          <a:bodyPr wrap="none" lIns="73025" tIns="36511" rIns="73025" bIns="36511" anchor="ctr"/>
          <a:lstStyle/>
          <a:p>
            <a:pPr algn="ctr" eaLnBrk="0" hangingPunct="0">
              <a:lnSpc>
                <a:spcPct val="90000"/>
              </a:lnSpc>
            </a:pPr>
            <a:endParaRPr lang="en-US"/>
          </a:p>
        </p:txBody>
      </p:sp>
      <p:sp>
        <p:nvSpPr>
          <p:cNvPr id="27664" name="Rectangle 20"/>
          <p:cNvSpPr>
            <a:spLocks noChangeArrowheads="1"/>
          </p:cNvSpPr>
          <p:nvPr/>
        </p:nvSpPr>
        <p:spPr bwMode="auto">
          <a:xfrm>
            <a:off x="5678488" y="1733550"/>
            <a:ext cx="1912937" cy="277813"/>
          </a:xfrm>
          <a:prstGeom prst="rect">
            <a:avLst/>
          </a:prstGeom>
          <a:noFill/>
          <a:ln w="9525" algn="ctr">
            <a:noFill/>
            <a:miter lim="800000"/>
            <a:headEnd/>
            <a:tailEnd/>
          </a:ln>
        </p:spPr>
        <p:txBody>
          <a:bodyPr wrap="none" lIns="0" tIns="0" rIns="0" bIns="0" anchor="ctr"/>
          <a:lstStyle/>
          <a:p>
            <a:pPr algn="ctr" defTabSz="814388" eaLnBrk="0" hangingPunct="0">
              <a:lnSpc>
                <a:spcPct val="90000"/>
              </a:lnSpc>
            </a:pPr>
            <a:r>
              <a:rPr lang="en-US" sz="2000">
                <a:solidFill>
                  <a:schemeClr val="bg1"/>
                </a:solidFill>
              </a:rPr>
              <a:t>CCNA Exploration</a:t>
            </a:r>
          </a:p>
        </p:txBody>
      </p:sp>
      <p:sp>
        <p:nvSpPr>
          <p:cNvPr id="27665" name="Rectangle 39"/>
          <p:cNvSpPr>
            <a:spLocks noChangeArrowheads="1"/>
          </p:cNvSpPr>
          <p:nvPr/>
        </p:nvSpPr>
        <p:spPr bwMode="auto">
          <a:xfrm flipV="1">
            <a:off x="4837113" y="2079625"/>
            <a:ext cx="3594100" cy="4148138"/>
          </a:xfrm>
          <a:prstGeom prst="rect">
            <a:avLst/>
          </a:prstGeom>
          <a:gradFill rotWithShape="1">
            <a:gsLst>
              <a:gs pos="0">
                <a:srgbClr val="697E1C"/>
              </a:gs>
              <a:gs pos="100000">
                <a:srgbClr val="89A424"/>
              </a:gs>
            </a:gsLst>
            <a:lin ang="5400000" scaled="1"/>
          </a:gradFill>
          <a:ln w="9525" algn="ctr">
            <a:noFill/>
            <a:miter lim="800000"/>
            <a:headEnd/>
            <a:tailEnd/>
          </a:ln>
        </p:spPr>
        <p:txBody>
          <a:bodyPr wrap="none" lIns="73025" tIns="36511" rIns="73025" bIns="36511" anchor="ctr"/>
          <a:lstStyle/>
          <a:p>
            <a:pPr algn="ctr" eaLnBrk="0" hangingPunct="0">
              <a:lnSpc>
                <a:spcPct val="90000"/>
              </a:lnSpc>
            </a:pPr>
            <a:endParaRPr lang="en-US"/>
          </a:p>
        </p:txBody>
      </p:sp>
      <p:sp>
        <p:nvSpPr>
          <p:cNvPr id="27666" name="AutoShape 211"/>
          <p:cNvSpPr>
            <a:spLocks noChangeArrowheads="1"/>
          </p:cNvSpPr>
          <p:nvPr/>
        </p:nvSpPr>
        <p:spPr bwMode="auto">
          <a:xfrm>
            <a:off x="4878388" y="2122488"/>
            <a:ext cx="3513137" cy="3694112"/>
          </a:xfrm>
          <a:prstGeom prst="roundRect">
            <a:avLst>
              <a:gd name="adj" fmla="val 1944"/>
            </a:avLst>
          </a:prstGeom>
          <a:gradFill rotWithShape="1">
            <a:gsLst>
              <a:gs pos="0">
                <a:schemeClr val="tx1">
                  <a:alpha val="25000"/>
                </a:schemeClr>
              </a:gs>
              <a:gs pos="100000">
                <a:schemeClr val="bg1">
                  <a:alpha val="0"/>
                </a:schemeClr>
              </a:gs>
            </a:gsLst>
            <a:path path="rect">
              <a:fillToRect r="100000" b="100000"/>
            </a:path>
          </a:gradFill>
          <a:ln w="9525" algn="ctr">
            <a:noFill/>
            <a:round/>
            <a:headEnd/>
            <a:tailEnd/>
          </a:ln>
        </p:spPr>
        <p:txBody>
          <a:bodyPr lIns="73025" tIns="36511" rIns="73025" bIns="36511" anchor="ctr"/>
          <a:lstStyle/>
          <a:p>
            <a:pPr algn="ctr"/>
            <a:endParaRPr lang="en-US" sz="1800"/>
          </a:p>
        </p:txBody>
      </p:sp>
      <p:sp>
        <p:nvSpPr>
          <p:cNvPr id="27667" name="Text Box 19"/>
          <p:cNvSpPr txBox="1">
            <a:spLocks noChangeArrowheads="1"/>
          </p:cNvSpPr>
          <p:nvPr/>
        </p:nvSpPr>
        <p:spPr bwMode="auto">
          <a:xfrm>
            <a:off x="5051425" y="2179638"/>
            <a:ext cx="3181350" cy="3933825"/>
          </a:xfrm>
          <a:prstGeom prst="rect">
            <a:avLst/>
          </a:prstGeom>
          <a:noFill/>
          <a:ln w="9525" algn="ctr">
            <a:noFill/>
            <a:miter lim="800000"/>
            <a:headEnd/>
            <a:tailEnd/>
          </a:ln>
        </p:spPr>
        <p:txBody>
          <a:bodyPr lIns="0" tIns="0" rIns="0" bIns="0"/>
          <a:lstStyle/>
          <a:p>
            <a:pPr marL="171450" indent="-171450" defTabSz="814388" eaLnBrk="0" hangingPunct="0">
              <a:lnSpc>
                <a:spcPct val="95000"/>
              </a:lnSpc>
              <a:spcBef>
                <a:spcPct val="50000"/>
              </a:spcBef>
              <a:buClr>
                <a:schemeClr val="bg1"/>
              </a:buClr>
              <a:buSzPct val="100000"/>
              <a:buFont typeface="Wingdings" pitchFamily="2" charset="2"/>
              <a:buChar char="§"/>
              <a:tabLst>
                <a:tab pos="514350" algn="l"/>
              </a:tabLst>
            </a:pPr>
            <a:r>
              <a:rPr lang="en-US" sz="1600" dirty="0">
                <a:solidFill>
                  <a:schemeClr val="bg1"/>
                </a:solidFill>
              </a:rPr>
              <a:t>Can be delivered as an independent curriculum or integrated into a broader course</a:t>
            </a:r>
            <a:br>
              <a:rPr lang="en-US" sz="1600" dirty="0">
                <a:solidFill>
                  <a:schemeClr val="bg1"/>
                </a:solidFill>
              </a:rPr>
            </a:br>
            <a:r>
              <a:rPr lang="en-US" sz="1600" dirty="0">
                <a:solidFill>
                  <a:schemeClr val="bg1"/>
                </a:solidFill>
              </a:rPr>
              <a:t>of study, such as degree programs in IT, engineering, math, or science or continuing education programs </a:t>
            </a:r>
          </a:p>
          <a:p>
            <a:pPr marL="171450" indent="-171450" defTabSz="814388" eaLnBrk="0" hangingPunct="0">
              <a:lnSpc>
                <a:spcPct val="95000"/>
              </a:lnSpc>
              <a:spcBef>
                <a:spcPct val="50000"/>
              </a:spcBef>
              <a:buClr>
                <a:schemeClr val="bg1"/>
              </a:buClr>
              <a:buSzPct val="100000"/>
              <a:buFont typeface="Wingdings" pitchFamily="2" charset="2"/>
              <a:buChar char="§"/>
              <a:tabLst>
                <a:tab pos="514350" algn="l"/>
              </a:tabLst>
            </a:pPr>
            <a:r>
              <a:rPr lang="en-US" sz="1600" dirty="0">
                <a:solidFill>
                  <a:schemeClr val="bg1"/>
                </a:solidFill>
              </a:rPr>
              <a:t>While primarily designed for postsecondary institutions, </a:t>
            </a:r>
            <a:br>
              <a:rPr lang="en-US" sz="1600" dirty="0">
                <a:solidFill>
                  <a:schemeClr val="bg1"/>
                </a:solidFill>
              </a:rPr>
            </a:br>
            <a:r>
              <a:rPr lang="en-US" sz="1600" dirty="0">
                <a:solidFill>
                  <a:schemeClr val="bg1"/>
                </a:solidFill>
              </a:rPr>
              <a:t>this curriculum is appropriate </a:t>
            </a:r>
            <a:br>
              <a:rPr lang="en-US" sz="1600" dirty="0">
                <a:solidFill>
                  <a:schemeClr val="bg1"/>
                </a:solidFill>
              </a:rPr>
            </a:br>
            <a:r>
              <a:rPr lang="en-US" sz="1600" dirty="0">
                <a:solidFill>
                  <a:schemeClr val="bg1"/>
                </a:solidFill>
              </a:rPr>
              <a:t>for students at many education levels if they have the required skills, and if the instructional approach complements their learning style and educational goals</a:t>
            </a:r>
          </a:p>
        </p:txBody>
      </p:sp>
      <p:sp>
        <p:nvSpPr>
          <p:cNvPr id="27668" name="Rectangle 29"/>
          <p:cNvSpPr>
            <a:spLocks noGrp="1" noChangeArrowheads="1"/>
          </p:cNvSpPr>
          <p:nvPr>
            <p:ph type="title" idx="4294967295"/>
          </p:nvPr>
        </p:nvSpPr>
        <p:spPr/>
        <p:txBody>
          <a:bodyPr/>
          <a:lstStyle/>
          <a:p>
            <a:r>
              <a:rPr lang="en-US" smtClean="0"/>
              <a:t>Learning Environment</a:t>
            </a:r>
          </a:p>
        </p:txBody>
      </p:sp>
    </p:spTree>
  </p:cSld>
  <p:clrMapOvr>
    <a:masterClrMapping/>
  </p:clrMapOvr>
  <p:transition>
    <p:wipe dir="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6"/>
          <p:cNvSpPr>
            <a:spLocks noChangeArrowheads="1"/>
          </p:cNvSpPr>
          <p:nvPr/>
        </p:nvSpPr>
        <p:spPr bwMode="auto">
          <a:xfrm>
            <a:off x="4833938" y="6308725"/>
            <a:ext cx="3600450" cy="549275"/>
          </a:xfrm>
          <a:prstGeom prst="rect">
            <a:avLst/>
          </a:prstGeom>
          <a:gradFill rotWithShape="1">
            <a:gsLst>
              <a:gs pos="0">
                <a:srgbClr val="89A424"/>
              </a:gs>
              <a:gs pos="100000">
                <a:srgbClr val="819AAC">
                  <a:alpha val="0"/>
                </a:srgbClr>
              </a:gs>
            </a:gsLst>
            <a:lin ang="5400000" scaled="1"/>
          </a:gradFill>
          <a:ln w="38100" algn="ctr">
            <a:noFill/>
            <a:miter lim="800000"/>
            <a:headEnd/>
            <a:tailEnd/>
          </a:ln>
        </p:spPr>
        <p:txBody>
          <a:bodyPr lIns="82124" tIns="41061" rIns="82124" bIns="41061" anchor="ctr"/>
          <a:lstStyle/>
          <a:p>
            <a:pPr algn="ctr"/>
            <a:endParaRPr lang="en-US" sz="1800"/>
          </a:p>
        </p:txBody>
      </p:sp>
      <p:sp>
        <p:nvSpPr>
          <p:cNvPr id="28675" name="Rectangle 7"/>
          <p:cNvSpPr>
            <a:spLocks noChangeArrowheads="1"/>
          </p:cNvSpPr>
          <p:nvPr/>
        </p:nvSpPr>
        <p:spPr bwMode="auto">
          <a:xfrm>
            <a:off x="739775" y="6308725"/>
            <a:ext cx="3600450" cy="549275"/>
          </a:xfrm>
          <a:prstGeom prst="rect">
            <a:avLst/>
          </a:prstGeom>
          <a:gradFill rotWithShape="1">
            <a:gsLst>
              <a:gs pos="0">
                <a:srgbClr val="0183B7"/>
              </a:gs>
              <a:gs pos="100000">
                <a:srgbClr val="819AAC">
                  <a:alpha val="0"/>
                </a:srgbClr>
              </a:gs>
            </a:gsLst>
            <a:lin ang="5400000" scaled="1"/>
          </a:gradFill>
          <a:ln w="38100" algn="ctr">
            <a:noFill/>
            <a:miter lim="800000"/>
            <a:headEnd/>
            <a:tailEnd/>
          </a:ln>
        </p:spPr>
        <p:txBody>
          <a:bodyPr lIns="82124" tIns="41061" rIns="82124" bIns="41061" anchor="ctr"/>
          <a:lstStyle/>
          <a:p>
            <a:pPr algn="ctr"/>
            <a:endParaRPr lang="en-US" sz="1800"/>
          </a:p>
        </p:txBody>
      </p:sp>
      <p:sp>
        <p:nvSpPr>
          <p:cNvPr id="28676" name="Rectangle 6"/>
          <p:cNvSpPr>
            <a:spLocks noChangeArrowheads="1"/>
          </p:cNvSpPr>
          <p:nvPr/>
        </p:nvSpPr>
        <p:spPr bwMode="auto">
          <a:xfrm rot="-5400000">
            <a:off x="4108450" y="1822450"/>
            <a:ext cx="927100" cy="9144000"/>
          </a:xfrm>
          <a:prstGeom prst="rect">
            <a:avLst/>
          </a:prstGeom>
          <a:gradFill rotWithShape="1">
            <a:gsLst>
              <a:gs pos="0">
                <a:schemeClr val="bg1"/>
              </a:gs>
              <a:gs pos="100000">
                <a:srgbClr val="495B6A">
                  <a:alpha val="0"/>
                </a:srgbClr>
              </a:gs>
            </a:gsLst>
            <a:lin ang="0" scaled="1"/>
          </a:gradFill>
          <a:ln w="9525" algn="ctr">
            <a:noFill/>
            <a:miter lim="800000"/>
            <a:headEnd/>
            <a:tailEnd/>
          </a:ln>
        </p:spPr>
        <p:txBody>
          <a:bodyPr lIns="73025" tIns="36511" rIns="73025" bIns="36511" anchor="ctr"/>
          <a:lstStyle/>
          <a:p>
            <a:pPr algn="ctr"/>
            <a:endParaRPr lang="en-US" sz="1800"/>
          </a:p>
        </p:txBody>
      </p:sp>
      <p:sp>
        <p:nvSpPr>
          <p:cNvPr id="28677" name="Rectangle 6"/>
          <p:cNvSpPr>
            <a:spLocks noChangeArrowheads="1"/>
          </p:cNvSpPr>
          <p:nvPr/>
        </p:nvSpPr>
        <p:spPr bwMode="auto">
          <a:xfrm rot="-5400000">
            <a:off x="2762250" y="476250"/>
            <a:ext cx="3619500" cy="9144000"/>
          </a:xfrm>
          <a:prstGeom prst="rect">
            <a:avLst/>
          </a:prstGeom>
          <a:gradFill rotWithShape="1">
            <a:gsLst>
              <a:gs pos="0">
                <a:srgbClr val="9EC5E6">
                  <a:alpha val="79999"/>
                </a:srgbClr>
              </a:gs>
              <a:gs pos="100000">
                <a:srgbClr val="495B6A">
                  <a:alpha val="0"/>
                </a:srgbClr>
              </a:gs>
            </a:gsLst>
            <a:lin ang="0" scaled="1"/>
          </a:gradFill>
          <a:ln w="9525" algn="ctr">
            <a:noFill/>
            <a:miter lim="800000"/>
            <a:headEnd/>
            <a:tailEnd/>
          </a:ln>
        </p:spPr>
        <p:txBody>
          <a:bodyPr lIns="73025" tIns="36511" rIns="73025" bIns="36511" anchor="ctr"/>
          <a:lstStyle/>
          <a:p>
            <a:pPr algn="ctr"/>
            <a:endParaRPr lang="en-US" sz="1800"/>
          </a:p>
        </p:txBody>
      </p:sp>
      <p:sp>
        <p:nvSpPr>
          <p:cNvPr id="28678" name="Rectangle 8"/>
          <p:cNvSpPr>
            <a:spLocks noChangeArrowheads="1"/>
          </p:cNvSpPr>
          <p:nvPr/>
        </p:nvSpPr>
        <p:spPr bwMode="auto">
          <a:xfrm>
            <a:off x="700088" y="6113463"/>
            <a:ext cx="3676650" cy="209550"/>
          </a:xfrm>
          <a:prstGeom prst="rect">
            <a:avLst/>
          </a:prstGeom>
          <a:gradFill rotWithShape="1">
            <a:gsLst>
              <a:gs pos="0">
                <a:schemeClr val="tx1">
                  <a:alpha val="45000"/>
                </a:schemeClr>
              </a:gs>
              <a:gs pos="100000">
                <a:schemeClr val="bg1">
                  <a:alpha val="0"/>
                </a:schemeClr>
              </a:gs>
            </a:gsLst>
            <a:path path="shape">
              <a:fillToRect l="50000" t="50000" r="50000" b="50000"/>
            </a:path>
          </a:gradFill>
          <a:ln w="9525" algn="ctr">
            <a:noFill/>
            <a:miter lim="800000"/>
            <a:headEnd/>
            <a:tailEnd/>
          </a:ln>
        </p:spPr>
        <p:txBody>
          <a:bodyPr wrap="none" lIns="73025" tIns="36511" rIns="73025" bIns="36511" anchor="ctr"/>
          <a:lstStyle/>
          <a:p>
            <a:pPr algn="ctr"/>
            <a:endParaRPr lang="en-US" sz="1800"/>
          </a:p>
        </p:txBody>
      </p:sp>
      <p:sp>
        <p:nvSpPr>
          <p:cNvPr id="28679" name="Rectangle 8"/>
          <p:cNvSpPr>
            <a:spLocks noChangeArrowheads="1"/>
          </p:cNvSpPr>
          <p:nvPr/>
        </p:nvSpPr>
        <p:spPr bwMode="auto">
          <a:xfrm>
            <a:off x="4795838" y="6113463"/>
            <a:ext cx="3676650" cy="209550"/>
          </a:xfrm>
          <a:prstGeom prst="rect">
            <a:avLst/>
          </a:prstGeom>
          <a:gradFill rotWithShape="1">
            <a:gsLst>
              <a:gs pos="0">
                <a:schemeClr val="tx1">
                  <a:alpha val="45000"/>
                </a:schemeClr>
              </a:gs>
              <a:gs pos="100000">
                <a:schemeClr val="bg1">
                  <a:alpha val="0"/>
                </a:schemeClr>
              </a:gs>
            </a:gsLst>
            <a:path path="shape">
              <a:fillToRect l="50000" t="50000" r="50000" b="50000"/>
            </a:path>
          </a:gradFill>
          <a:ln w="9525" algn="ctr">
            <a:noFill/>
            <a:miter lim="800000"/>
            <a:headEnd/>
            <a:tailEnd/>
          </a:ln>
        </p:spPr>
        <p:txBody>
          <a:bodyPr wrap="none" lIns="73025" tIns="36511" rIns="73025" bIns="36511" anchor="ctr"/>
          <a:lstStyle/>
          <a:p>
            <a:pPr algn="ctr"/>
            <a:endParaRPr lang="en-US" sz="1800"/>
          </a:p>
        </p:txBody>
      </p:sp>
      <p:grpSp>
        <p:nvGrpSpPr>
          <p:cNvPr id="28680" name="Group 16"/>
          <p:cNvGrpSpPr>
            <a:grpSpLocks/>
          </p:cNvGrpSpPr>
          <p:nvPr/>
        </p:nvGrpSpPr>
        <p:grpSpPr bwMode="auto">
          <a:xfrm>
            <a:off x="906463" y="1624013"/>
            <a:ext cx="3197225" cy="1311275"/>
            <a:chOff x="134" y="745"/>
            <a:chExt cx="2014" cy="826"/>
          </a:xfrm>
        </p:grpSpPr>
        <p:sp>
          <p:nvSpPr>
            <p:cNvPr id="28695" name="AutoShape 17"/>
            <p:cNvSpPr>
              <a:spLocks noChangeArrowheads="1"/>
            </p:cNvSpPr>
            <p:nvPr/>
          </p:nvSpPr>
          <p:spPr bwMode="auto">
            <a:xfrm>
              <a:off x="134" y="745"/>
              <a:ext cx="2014" cy="826"/>
            </a:xfrm>
            <a:prstGeom prst="roundRect">
              <a:avLst>
                <a:gd name="adj" fmla="val 5792"/>
              </a:avLst>
            </a:prstGeom>
            <a:gradFill rotWithShape="1">
              <a:gsLst>
                <a:gs pos="0">
                  <a:srgbClr val="015F85"/>
                </a:gs>
                <a:gs pos="100000">
                  <a:srgbClr val="0183B7"/>
                </a:gs>
              </a:gsLst>
              <a:lin ang="5400000" scaled="1"/>
            </a:gradFill>
            <a:ln w="9525" algn="ctr">
              <a:noFill/>
              <a:round/>
              <a:headEnd/>
              <a:tailEnd/>
            </a:ln>
          </p:spPr>
          <p:txBody>
            <a:bodyPr wrap="none" lIns="73025" tIns="36511" rIns="73025" bIns="36511" anchor="ctr"/>
            <a:lstStyle/>
            <a:p>
              <a:pPr algn="ctr" eaLnBrk="0" hangingPunct="0">
                <a:lnSpc>
                  <a:spcPct val="90000"/>
                </a:lnSpc>
              </a:pPr>
              <a:endParaRPr lang="en-US"/>
            </a:p>
          </p:txBody>
        </p:sp>
        <p:sp>
          <p:nvSpPr>
            <p:cNvPr id="28696" name="AutoShape 18"/>
            <p:cNvSpPr>
              <a:spLocks noChangeArrowheads="1"/>
            </p:cNvSpPr>
            <p:nvPr/>
          </p:nvSpPr>
          <p:spPr bwMode="auto">
            <a:xfrm>
              <a:off x="161" y="771"/>
              <a:ext cx="1960" cy="754"/>
            </a:xfrm>
            <a:prstGeom prst="roundRect">
              <a:avLst>
                <a:gd name="adj" fmla="val 5792"/>
              </a:avLst>
            </a:prstGeom>
            <a:solidFill>
              <a:schemeClr val="tx1">
                <a:alpha val="25098"/>
              </a:schemeClr>
            </a:solidFill>
            <a:ln w="9525" algn="ctr">
              <a:noFill/>
              <a:round/>
              <a:headEnd/>
              <a:tailEnd/>
            </a:ln>
          </p:spPr>
          <p:txBody>
            <a:bodyPr wrap="none" lIns="73025" tIns="36511" rIns="73025" bIns="36511" anchor="ctr"/>
            <a:lstStyle/>
            <a:p>
              <a:pPr algn="ctr" eaLnBrk="0" hangingPunct="0">
                <a:lnSpc>
                  <a:spcPct val="90000"/>
                </a:lnSpc>
              </a:pPr>
              <a:endParaRPr lang="en-US"/>
            </a:p>
          </p:txBody>
        </p:sp>
      </p:grpSp>
      <p:sp>
        <p:nvSpPr>
          <p:cNvPr id="28681" name="AutoShape 19"/>
          <p:cNvSpPr>
            <a:spLocks noChangeArrowheads="1"/>
          </p:cNvSpPr>
          <p:nvPr/>
        </p:nvSpPr>
        <p:spPr bwMode="auto">
          <a:xfrm>
            <a:off x="952500" y="2005013"/>
            <a:ext cx="3105150" cy="250825"/>
          </a:xfrm>
          <a:prstGeom prst="roundRect">
            <a:avLst>
              <a:gd name="adj" fmla="val 5792"/>
            </a:avLst>
          </a:prstGeom>
          <a:gradFill rotWithShape="1">
            <a:gsLst>
              <a:gs pos="0">
                <a:schemeClr val="tx1">
                  <a:alpha val="35001"/>
                </a:schemeClr>
              </a:gs>
              <a:gs pos="100000">
                <a:schemeClr val="bg1">
                  <a:alpha val="0"/>
                </a:schemeClr>
              </a:gs>
            </a:gsLst>
            <a:path path="shape">
              <a:fillToRect l="50000" t="50000" r="50000" b="50000"/>
            </a:path>
          </a:gradFill>
          <a:ln w="9525" algn="ctr">
            <a:noFill/>
            <a:round/>
            <a:headEnd/>
            <a:tailEnd/>
          </a:ln>
        </p:spPr>
        <p:txBody>
          <a:bodyPr wrap="none" lIns="73025" tIns="36511" rIns="73025" bIns="36511" anchor="ctr"/>
          <a:lstStyle/>
          <a:p>
            <a:pPr algn="ctr" eaLnBrk="0" hangingPunct="0">
              <a:lnSpc>
                <a:spcPct val="90000"/>
              </a:lnSpc>
            </a:pPr>
            <a:endParaRPr lang="en-US"/>
          </a:p>
        </p:txBody>
      </p:sp>
      <p:sp>
        <p:nvSpPr>
          <p:cNvPr id="28682" name="Rectangle 20"/>
          <p:cNvSpPr>
            <a:spLocks noChangeArrowheads="1"/>
          </p:cNvSpPr>
          <p:nvPr/>
        </p:nvSpPr>
        <p:spPr bwMode="auto">
          <a:xfrm>
            <a:off x="1549400" y="1733550"/>
            <a:ext cx="1911350" cy="277813"/>
          </a:xfrm>
          <a:prstGeom prst="rect">
            <a:avLst/>
          </a:prstGeom>
          <a:noFill/>
          <a:ln w="9525" algn="ctr">
            <a:noFill/>
            <a:miter lim="800000"/>
            <a:headEnd/>
            <a:tailEnd/>
          </a:ln>
        </p:spPr>
        <p:txBody>
          <a:bodyPr wrap="none" lIns="0" tIns="0" rIns="0" bIns="0" anchor="ctr"/>
          <a:lstStyle/>
          <a:p>
            <a:pPr algn="ctr" defTabSz="814388" eaLnBrk="0" hangingPunct="0">
              <a:lnSpc>
                <a:spcPct val="90000"/>
              </a:lnSpc>
            </a:pPr>
            <a:r>
              <a:rPr lang="en-US" sz="2000">
                <a:solidFill>
                  <a:schemeClr val="bg1"/>
                </a:solidFill>
              </a:rPr>
              <a:t>CCNA Discovery</a:t>
            </a:r>
          </a:p>
        </p:txBody>
      </p:sp>
      <p:sp>
        <p:nvSpPr>
          <p:cNvPr id="28683" name="Rectangle 39"/>
          <p:cNvSpPr>
            <a:spLocks noChangeArrowheads="1"/>
          </p:cNvSpPr>
          <p:nvPr/>
        </p:nvSpPr>
        <p:spPr bwMode="auto">
          <a:xfrm flipV="1">
            <a:off x="744538" y="2079625"/>
            <a:ext cx="3594100" cy="4148138"/>
          </a:xfrm>
          <a:prstGeom prst="rect">
            <a:avLst/>
          </a:prstGeom>
          <a:gradFill rotWithShape="1">
            <a:gsLst>
              <a:gs pos="0">
                <a:srgbClr val="015F85"/>
              </a:gs>
              <a:gs pos="100000">
                <a:srgbClr val="0183B7"/>
              </a:gs>
            </a:gsLst>
            <a:lin ang="5400000" scaled="1"/>
          </a:gradFill>
          <a:ln w="9525" algn="ctr">
            <a:noFill/>
            <a:miter lim="800000"/>
            <a:headEnd/>
            <a:tailEnd/>
          </a:ln>
        </p:spPr>
        <p:txBody>
          <a:bodyPr wrap="none" lIns="73025" tIns="36511" rIns="73025" bIns="36511" anchor="ctr"/>
          <a:lstStyle/>
          <a:p>
            <a:pPr algn="ctr" eaLnBrk="0" hangingPunct="0">
              <a:lnSpc>
                <a:spcPct val="90000"/>
              </a:lnSpc>
            </a:pPr>
            <a:endParaRPr lang="en-US"/>
          </a:p>
        </p:txBody>
      </p:sp>
      <p:sp>
        <p:nvSpPr>
          <p:cNvPr id="28684" name="AutoShape 211"/>
          <p:cNvSpPr>
            <a:spLocks noChangeArrowheads="1"/>
          </p:cNvSpPr>
          <p:nvPr/>
        </p:nvSpPr>
        <p:spPr bwMode="auto">
          <a:xfrm>
            <a:off x="781050" y="2122488"/>
            <a:ext cx="3513138" cy="3694112"/>
          </a:xfrm>
          <a:prstGeom prst="roundRect">
            <a:avLst>
              <a:gd name="adj" fmla="val 1944"/>
            </a:avLst>
          </a:prstGeom>
          <a:gradFill rotWithShape="1">
            <a:gsLst>
              <a:gs pos="0">
                <a:schemeClr val="tx1">
                  <a:alpha val="25000"/>
                </a:schemeClr>
              </a:gs>
              <a:gs pos="100000">
                <a:schemeClr val="bg1">
                  <a:alpha val="0"/>
                </a:schemeClr>
              </a:gs>
            </a:gsLst>
            <a:path path="rect">
              <a:fillToRect r="100000" b="100000"/>
            </a:path>
          </a:gradFill>
          <a:ln w="9525" algn="ctr">
            <a:noFill/>
            <a:round/>
            <a:headEnd/>
            <a:tailEnd/>
          </a:ln>
        </p:spPr>
        <p:txBody>
          <a:bodyPr lIns="73025" tIns="36511" rIns="73025" bIns="36511" anchor="ctr"/>
          <a:lstStyle/>
          <a:p>
            <a:pPr algn="ctr"/>
            <a:endParaRPr lang="en-US" sz="1800"/>
          </a:p>
        </p:txBody>
      </p:sp>
      <p:sp>
        <p:nvSpPr>
          <p:cNvPr id="28685" name="Text Box 19"/>
          <p:cNvSpPr txBox="1">
            <a:spLocks noChangeArrowheads="1"/>
          </p:cNvSpPr>
          <p:nvPr/>
        </p:nvSpPr>
        <p:spPr bwMode="auto">
          <a:xfrm>
            <a:off x="949325" y="2179638"/>
            <a:ext cx="3167063" cy="3933825"/>
          </a:xfrm>
          <a:prstGeom prst="rect">
            <a:avLst/>
          </a:prstGeom>
          <a:noFill/>
          <a:ln w="9525" algn="ctr">
            <a:noFill/>
            <a:miter lim="800000"/>
            <a:headEnd/>
            <a:tailEnd/>
          </a:ln>
        </p:spPr>
        <p:txBody>
          <a:bodyPr lIns="0" tIns="0" rIns="0" bIns="0"/>
          <a:lstStyle/>
          <a:p>
            <a:pPr marL="171450" indent="-171450" defTabSz="814388" eaLnBrk="0" hangingPunct="0">
              <a:lnSpc>
                <a:spcPct val="95000"/>
              </a:lnSpc>
              <a:spcBef>
                <a:spcPct val="50000"/>
              </a:spcBef>
              <a:buClr>
                <a:schemeClr val="bg1"/>
              </a:buClr>
              <a:buSzPct val="100000"/>
              <a:buFont typeface="Wingdings" pitchFamily="2" charset="2"/>
              <a:buChar char="§"/>
              <a:tabLst>
                <a:tab pos="514350" algn="l"/>
              </a:tabLst>
            </a:pPr>
            <a:r>
              <a:rPr lang="en-US" sz="1600">
                <a:solidFill>
                  <a:schemeClr val="bg1"/>
                </a:solidFill>
              </a:rPr>
              <a:t>Designed for students with basic PC skills and foundational math and problem solving skills </a:t>
            </a:r>
          </a:p>
          <a:p>
            <a:pPr marL="171450" indent="-171450" defTabSz="814388" eaLnBrk="0" hangingPunct="0">
              <a:lnSpc>
                <a:spcPct val="95000"/>
              </a:lnSpc>
              <a:spcBef>
                <a:spcPct val="50000"/>
              </a:spcBef>
              <a:buClr>
                <a:schemeClr val="bg1"/>
              </a:buClr>
              <a:buSzPct val="100000"/>
              <a:buFont typeface="Wingdings" pitchFamily="2" charset="2"/>
              <a:buChar char="§"/>
              <a:tabLst>
                <a:tab pos="514350" algn="l"/>
              </a:tabLst>
            </a:pPr>
            <a:r>
              <a:rPr lang="en-US" sz="1600">
                <a:solidFill>
                  <a:schemeClr val="bg1"/>
                </a:solidFill>
              </a:rPr>
              <a:t>Students are not expected to have knowledge of binary math and algorithms detailed explanations and tools such as a binary calculator are provided</a:t>
            </a:r>
          </a:p>
          <a:p>
            <a:pPr marL="171450" indent="-171450" defTabSz="814388" eaLnBrk="0" hangingPunct="0">
              <a:lnSpc>
                <a:spcPct val="95000"/>
              </a:lnSpc>
              <a:spcBef>
                <a:spcPct val="50000"/>
              </a:spcBef>
              <a:buClr>
                <a:schemeClr val="bg1"/>
              </a:buClr>
              <a:buSzPct val="100000"/>
              <a:buFont typeface="Wingdings" pitchFamily="2" charset="2"/>
              <a:buChar char="§"/>
              <a:tabLst>
                <a:tab pos="514350" algn="l"/>
              </a:tabLst>
            </a:pPr>
            <a:r>
              <a:rPr lang="en-US" sz="1600">
                <a:solidFill>
                  <a:schemeClr val="bg1"/>
                </a:solidFill>
              </a:rPr>
              <a:t>Offers an engaging learning experience for more visual</a:t>
            </a:r>
            <a:br>
              <a:rPr lang="en-US" sz="1600">
                <a:solidFill>
                  <a:schemeClr val="bg1"/>
                </a:solidFill>
              </a:rPr>
            </a:br>
            <a:r>
              <a:rPr lang="en-US" sz="1600">
                <a:solidFill>
                  <a:schemeClr val="bg1"/>
                </a:solidFill>
              </a:rPr>
              <a:t>and kinetic learners</a:t>
            </a:r>
          </a:p>
        </p:txBody>
      </p:sp>
      <p:grpSp>
        <p:nvGrpSpPr>
          <p:cNvPr id="28686" name="Group 16"/>
          <p:cNvGrpSpPr>
            <a:grpSpLocks/>
          </p:cNvGrpSpPr>
          <p:nvPr/>
        </p:nvGrpSpPr>
        <p:grpSpPr bwMode="auto">
          <a:xfrm>
            <a:off x="5035550" y="1624013"/>
            <a:ext cx="3197225" cy="1311275"/>
            <a:chOff x="134" y="745"/>
            <a:chExt cx="2014" cy="826"/>
          </a:xfrm>
        </p:grpSpPr>
        <p:sp>
          <p:nvSpPr>
            <p:cNvPr id="28693" name="AutoShape 17"/>
            <p:cNvSpPr>
              <a:spLocks noChangeArrowheads="1"/>
            </p:cNvSpPr>
            <p:nvPr/>
          </p:nvSpPr>
          <p:spPr bwMode="auto">
            <a:xfrm>
              <a:off x="134" y="745"/>
              <a:ext cx="2014" cy="826"/>
            </a:xfrm>
            <a:prstGeom prst="roundRect">
              <a:avLst>
                <a:gd name="adj" fmla="val 5792"/>
              </a:avLst>
            </a:prstGeom>
            <a:gradFill rotWithShape="1">
              <a:gsLst>
                <a:gs pos="0">
                  <a:srgbClr val="697E1C"/>
                </a:gs>
                <a:gs pos="100000">
                  <a:srgbClr val="89A424"/>
                </a:gs>
              </a:gsLst>
              <a:lin ang="5400000" scaled="1"/>
            </a:gradFill>
            <a:ln w="9525" algn="ctr">
              <a:noFill/>
              <a:round/>
              <a:headEnd/>
              <a:tailEnd/>
            </a:ln>
          </p:spPr>
          <p:txBody>
            <a:bodyPr wrap="none" lIns="73025" tIns="36511" rIns="73025" bIns="36511" anchor="ctr"/>
            <a:lstStyle/>
            <a:p>
              <a:pPr algn="ctr" eaLnBrk="0" hangingPunct="0">
                <a:lnSpc>
                  <a:spcPct val="90000"/>
                </a:lnSpc>
              </a:pPr>
              <a:endParaRPr lang="en-US"/>
            </a:p>
          </p:txBody>
        </p:sp>
        <p:sp>
          <p:nvSpPr>
            <p:cNvPr id="28694" name="AutoShape 18"/>
            <p:cNvSpPr>
              <a:spLocks noChangeArrowheads="1"/>
            </p:cNvSpPr>
            <p:nvPr/>
          </p:nvSpPr>
          <p:spPr bwMode="auto">
            <a:xfrm>
              <a:off x="161" y="771"/>
              <a:ext cx="1960" cy="754"/>
            </a:xfrm>
            <a:prstGeom prst="roundRect">
              <a:avLst>
                <a:gd name="adj" fmla="val 5792"/>
              </a:avLst>
            </a:prstGeom>
            <a:solidFill>
              <a:schemeClr val="tx1">
                <a:alpha val="25098"/>
              </a:schemeClr>
            </a:solidFill>
            <a:ln w="9525" algn="ctr">
              <a:noFill/>
              <a:round/>
              <a:headEnd/>
              <a:tailEnd/>
            </a:ln>
          </p:spPr>
          <p:txBody>
            <a:bodyPr wrap="none" lIns="73025" tIns="36511" rIns="73025" bIns="36511" anchor="ctr"/>
            <a:lstStyle/>
            <a:p>
              <a:pPr algn="ctr" eaLnBrk="0" hangingPunct="0">
                <a:lnSpc>
                  <a:spcPct val="90000"/>
                </a:lnSpc>
              </a:pPr>
              <a:endParaRPr lang="en-US"/>
            </a:p>
          </p:txBody>
        </p:sp>
      </p:grpSp>
      <p:sp>
        <p:nvSpPr>
          <p:cNvPr id="28687" name="AutoShape 19"/>
          <p:cNvSpPr>
            <a:spLocks noChangeArrowheads="1"/>
          </p:cNvSpPr>
          <p:nvPr/>
        </p:nvSpPr>
        <p:spPr bwMode="auto">
          <a:xfrm>
            <a:off x="5081588" y="2005013"/>
            <a:ext cx="3105150" cy="250825"/>
          </a:xfrm>
          <a:prstGeom prst="roundRect">
            <a:avLst>
              <a:gd name="adj" fmla="val 5792"/>
            </a:avLst>
          </a:prstGeom>
          <a:gradFill rotWithShape="1">
            <a:gsLst>
              <a:gs pos="0">
                <a:schemeClr val="tx1">
                  <a:alpha val="35001"/>
                </a:schemeClr>
              </a:gs>
              <a:gs pos="100000">
                <a:schemeClr val="bg1">
                  <a:alpha val="0"/>
                </a:schemeClr>
              </a:gs>
            </a:gsLst>
            <a:path path="shape">
              <a:fillToRect l="50000" t="50000" r="50000" b="50000"/>
            </a:path>
          </a:gradFill>
          <a:ln w="9525" algn="ctr">
            <a:noFill/>
            <a:round/>
            <a:headEnd/>
            <a:tailEnd/>
          </a:ln>
        </p:spPr>
        <p:txBody>
          <a:bodyPr wrap="none" lIns="73025" tIns="36511" rIns="73025" bIns="36511" anchor="ctr"/>
          <a:lstStyle/>
          <a:p>
            <a:pPr algn="ctr" eaLnBrk="0" hangingPunct="0">
              <a:lnSpc>
                <a:spcPct val="90000"/>
              </a:lnSpc>
            </a:pPr>
            <a:endParaRPr lang="en-US"/>
          </a:p>
        </p:txBody>
      </p:sp>
      <p:sp>
        <p:nvSpPr>
          <p:cNvPr id="28688" name="Rectangle 20"/>
          <p:cNvSpPr>
            <a:spLocks noChangeArrowheads="1"/>
          </p:cNvSpPr>
          <p:nvPr/>
        </p:nvSpPr>
        <p:spPr bwMode="auto">
          <a:xfrm>
            <a:off x="5678488" y="1733550"/>
            <a:ext cx="1912937" cy="277813"/>
          </a:xfrm>
          <a:prstGeom prst="rect">
            <a:avLst/>
          </a:prstGeom>
          <a:noFill/>
          <a:ln w="9525" algn="ctr">
            <a:noFill/>
            <a:miter lim="800000"/>
            <a:headEnd/>
            <a:tailEnd/>
          </a:ln>
        </p:spPr>
        <p:txBody>
          <a:bodyPr wrap="none" lIns="0" tIns="0" rIns="0" bIns="0" anchor="ctr"/>
          <a:lstStyle/>
          <a:p>
            <a:pPr algn="ctr" defTabSz="814388" eaLnBrk="0" hangingPunct="0">
              <a:lnSpc>
                <a:spcPct val="90000"/>
              </a:lnSpc>
            </a:pPr>
            <a:r>
              <a:rPr lang="en-US" sz="2000">
                <a:solidFill>
                  <a:schemeClr val="bg1"/>
                </a:solidFill>
              </a:rPr>
              <a:t>CCNA Exploration</a:t>
            </a:r>
          </a:p>
        </p:txBody>
      </p:sp>
      <p:sp>
        <p:nvSpPr>
          <p:cNvPr id="28689" name="Rectangle 39"/>
          <p:cNvSpPr>
            <a:spLocks noChangeArrowheads="1"/>
          </p:cNvSpPr>
          <p:nvPr/>
        </p:nvSpPr>
        <p:spPr bwMode="auto">
          <a:xfrm flipV="1">
            <a:off x="4837113" y="2079625"/>
            <a:ext cx="3594100" cy="4148138"/>
          </a:xfrm>
          <a:prstGeom prst="rect">
            <a:avLst/>
          </a:prstGeom>
          <a:gradFill rotWithShape="1">
            <a:gsLst>
              <a:gs pos="0">
                <a:srgbClr val="697E1C"/>
              </a:gs>
              <a:gs pos="100000">
                <a:srgbClr val="89A424"/>
              </a:gs>
            </a:gsLst>
            <a:lin ang="5400000" scaled="1"/>
          </a:gradFill>
          <a:ln w="9525" algn="ctr">
            <a:noFill/>
            <a:miter lim="800000"/>
            <a:headEnd/>
            <a:tailEnd/>
          </a:ln>
        </p:spPr>
        <p:txBody>
          <a:bodyPr wrap="none" lIns="73025" tIns="36511" rIns="73025" bIns="36511" anchor="ctr"/>
          <a:lstStyle/>
          <a:p>
            <a:pPr algn="ctr" eaLnBrk="0" hangingPunct="0">
              <a:lnSpc>
                <a:spcPct val="90000"/>
              </a:lnSpc>
            </a:pPr>
            <a:endParaRPr lang="en-US"/>
          </a:p>
        </p:txBody>
      </p:sp>
      <p:sp>
        <p:nvSpPr>
          <p:cNvPr id="28690" name="AutoShape 211"/>
          <p:cNvSpPr>
            <a:spLocks noChangeArrowheads="1"/>
          </p:cNvSpPr>
          <p:nvPr/>
        </p:nvSpPr>
        <p:spPr bwMode="auto">
          <a:xfrm>
            <a:off x="4878388" y="2122488"/>
            <a:ext cx="3513137" cy="3694112"/>
          </a:xfrm>
          <a:prstGeom prst="roundRect">
            <a:avLst>
              <a:gd name="adj" fmla="val 1944"/>
            </a:avLst>
          </a:prstGeom>
          <a:gradFill rotWithShape="1">
            <a:gsLst>
              <a:gs pos="0">
                <a:schemeClr val="tx1">
                  <a:alpha val="25000"/>
                </a:schemeClr>
              </a:gs>
              <a:gs pos="100000">
                <a:schemeClr val="bg1">
                  <a:alpha val="0"/>
                </a:schemeClr>
              </a:gs>
            </a:gsLst>
            <a:path path="rect">
              <a:fillToRect r="100000" b="100000"/>
            </a:path>
          </a:gradFill>
          <a:ln w="9525" algn="ctr">
            <a:noFill/>
            <a:round/>
            <a:headEnd/>
            <a:tailEnd/>
          </a:ln>
        </p:spPr>
        <p:txBody>
          <a:bodyPr lIns="73025" tIns="36511" rIns="73025" bIns="36511" anchor="ctr"/>
          <a:lstStyle/>
          <a:p>
            <a:pPr algn="ctr"/>
            <a:endParaRPr lang="en-US" sz="1800"/>
          </a:p>
        </p:txBody>
      </p:sp>
      <p:sp>
        <p:nvSpPr>
          <p:cNvPr id="28691" name="Text Box 19"/>
          <p:cNvSpPr txBox="1">
            <a:spLocks noChangeArrowheads="1"/>
          </p:cNvSpPr>
          <p:nvPr/>
        </p:nvSpPr>
        <p:spPr bwMode="auto">
          <a:xfrm>
            <a:off x="5051425" y="2179638"/>
            <a:ext cx="3181350" cy="3933825"/>
          </a:xfrm>
          <a:prstGeom prst="rect">
            <a:avLst/>
          </a:prstGeom>
          <a:noFill/>
          <a:ln w="9525" algn="ctr">
            <a:noFill/>
            <a:miter lim="800000"/>
            <a:headEnd/>
            <a:tailEnd/>
          </a:ln>
        </p:spPr>
        <p:txBody>
          <a:bodyPr lIns="0" tIns="0" rIns="0" bIns="0"/>
          <a:lstStyle/>
          <a:p>
            <a:pPr marL="171450" indent="-171450" defTabSz="814388" eaLnBrk="0" hangingPunct="0">
              <a:lnSpc>
                <a:spcPct val="95000"/>
              </a:lnSpc>
              <a:spcBef>
                <a:spcPct val="50000"/>
              </a:spcBef>
              <a:buClr>
                <a:schemeClr val="bg1"/>
              </a:buClr>
              <a:buSzPct val="100000"/>
              <a:buFont typeface="Wingdings" pitchFamily="2" charset="2"/>
              <a:buChar char="§"/>
              <a:tabLst>
                <a:tab pos="514350" algn="l"/>
              </a:tabLst>
            </a:pPr>
            <a:r>
              <a:rPr lang="en-US" sz="1600">
                <a:solidFill>
                  <a:schemeClr val="bg1"/>
                </a:solidFill>
              </a:rPr>
              <a:t>Designed for students with advanced problem solving and analytical skills, such as students pursuing degrees in engineering, information technology, math,</a:t>
            </a:r>
            <a:br>
              <a:rPr lang="en-US" sz="1600">
                <a:solidFill>
                  <a:schemeClr val="bg1"/>
                </a:solidFill>
              </a:rPr>
            </a:br>
            <a:r>
              <a:rPr lang="en-US" sz="1600">
                <a:solidFill>
                  <a:schemeClr val="bg1"/>
                </a:solidFill>
              </a:rPr>
              <a:t>or science </a:t>
            </a:r>
          </a:p>
          <a:p>
            <a:pPr marL="171450" indent="-171450" defTabSz="814388" eaLnBrk="0" hangingPunct="0">
              <a:lnSpc>
                <a:spcPct val="95000"/>
              </a:lnSpc>
              <a:spcBef>
                <a:spcPct val="50000"/>
              </a:spcBef>
              <a:buClr>
                <a:schemeClr val="bg1"/>
              </a:buClr>
              <a:buSzPct val="100000"/>
              <a:buFont typeface="Wingdings" pitchFamily="2" charset="2"/>
              <a:buChar char="§"/>
              <a:tabLst>
                <a:tab pos="514350" algn="l"/>
              </a:tabLst>
            </a:pPr>
            <a:r>
              <a:rPr lang="en-US" sz="1600">
                <a:solidFill>
                  <a:schemeClr val="bg1"/>
                </a:solidFill>
              </a:rPr>
              <a:t>Students are expected to know binary math and understand</a:t>
            </a:r>
            <a:br>
              <a:rPr lang="en-US" sz="1600">
                <a:solidFill>
                  <a:schemeClr val="bg1"/>
                </a:solidFill>
              </a:rPr>
            </a:br>
            <a:r>
              <a:rPr lang="en-US" sz="1600">
                <a:solidFill>
                  <a:schemeClr val="bg1"/>
                </a:solidFill>
              </a:rPr>
              <a:t>the concept of algorithms</a:t>
            </a:r>
          </a:p>
          <a:p>
            <a:pPr marL="171450" indent="-171450" defTabSz="814388" eaLnBrk="0" hangingPunct="0">
              <a:lnSpc>
                <a:spcPct val="95000"/>
              </a:lnSpc>
              <a:spcBef>
                <a:spcPct val="50000"/>
              </a:spcBef>
              <a:buClr>
                <a:schemeClr val="bg1"/>
              </a:buClr>
              <a:buSzPct val="100000"/>
              <a:buFont typeface="Wingdings" pitchFamily="2" charset="2"/>
              <a:buChar char="§"/>
              <a:tabLst>
                <a:tab pos="514350" algn="l"/>
              </a:tabLst>
            </a:pPr>
            <a:r>
              <a:rPr lang="en-US" sz="1600">
                <a:solidFill>
                  <a:schemeClr val="bg1"/>
                </a:solidFill>
              </a:rPr>
              <a:t>Offers a comprehensive and theoretical learning experience for analytical students</a:t>
            </a:r>
          </a:p>
          <a:p>
            <a:pPr marL="171450" indent="-171450" defTabSz="814388" eaLnBrk="0" hangingPunct="0">
              <a:lnSpc>
                <a:spcPct val="95000"/>
              </a:lnSpc>
              <a:spcBef>
                <a:spcPct val="50000"/>
              </a:spcBef>
              <a:buClr>
                <a:schemeClr val="bg1"/>
              </a:buClr>
              <a:buSzPct val="100000"/>
              <a:buFont typeface="Wingdings" pitchFamily="2" charset="2"/>
              <a:buChar char="§"/>
              <a:tabLst>
                <a:tab pos="514350" algn="l"/>
              </a:tabLst>
            </a:pPr>
            <a:endParaRPr lang="en-US" sz="1600">
              <a:solidFill>
                <a:schemeClr val="bg1"/>
              </a:solidFill>
            </a:endParaRPr>
          </a:p>
        </p:txBody>
      </p:sp>
      <p:sp>
        <p:nvSpPr>
          <p:cNvPr id="28692" name="Rectangle 28"/>
          <p:cNvSpPr>
            <a:spLocks noGrp="1" noChangeArrowheads="1"/>
          </p:cNvSpPr>
          <p:nvPr>
            <p:ph type="title" idx="4294967295"/>
          </p:nvPr>
        </p:nvSpPr>
        <p:spPr/>
        <p:txBody>
          <a:bodyPr/>
          <a:lstStyle/>
          <a:p>
            <a:r>
              <a:rPr lang="en-US" smtClean="0"/>
              <a:t>Student Abilities and Learning Styles</a:t>
            </a:r>
          </a:p>
        </p:txBody>
      </p:sp>
    </p:spTree>
  </p:cSld>
  <p:clrMapOvr>
    <a:masterClrMapping/>
  </p:clrMapOvr>
  <p:transition>
    <p:wipe dir="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6"/>
          <p:cNvSpPr>
            <a:spLocks noChangeArrowheads="1"/>
          </p:cNvSpPr>
          <p:nvPr/>
        </p:nvSpPr>
        <p:spPr bwMode="auto">
          <a:xfrm>
            <a:off x="4833938" y="6308725"/>
            <a:ext cx="3600450" cy="549275"/>
          </a:xfrm>
          <a:prstGeom prst="rect">
            <a:avLst/>
          </a:prstGeom>
          <a:gradFill rotWithShape="1">
            <a:gsLst>
              <a:gs pos="0">
                <a:srgbClr val="89A424"/>
              </a:gs>
              <a:gs pos="100000">
                <a:srgbClr val="819AAC">
                  <a:alpha val="0"/>
                </a:srgbClr>
              </a:gs>
            </a:gsLst>
            <a:lin ang="5400000" scaled="1"/>
          </a:gradFill>
          <a:ln w="38100" algn="ctr">
            <a:noFill/>
            <a:miter lim="800000"/>
            <a:headEnd/>
            <a:tailEnd/>
          </a:ln>
        </p:spPr>
        <p:txBody>
          <a:bodyPr lIns="82124" tIns="41061" rIns="82124" bIns="41061" anchor="ctr"/>
          <a:lstStyle/>
          <a:p>
            <a:pPr algn="ctr"/>
            <a:endParaRPr lang="en-US" sz="1800"/>
          </a:p>
        </p:txBody>
      </p:sp>
      <p:sp>
        <p:nvSpPr>
          <p:cNvPr id="29699" name="Rectangle 7"/>
          <p:cNvSpPr>
            <a:spLocks noChangeArrowheads="1"/>
          </p:cNvSpPr>
          <p:nvPr/>
        </p:nvSpPr>
        <p:spPr bwMode="auto">
          <a:xfrm>
            <a:off x="739775" y="6308725"/>
            <a:ext cx="3600450" cy="549275"/>
          </a:xfrm>
          <a:prstGeom prst="rect">
            <a:avLst/>
          </a:prstGeom>
          <a:gradFill rotWithShape="1">
            <a:gsLst>
              <a:gs pos="0">
                <a:srgbClr val="0183B7"/>
              </a:gs>
              <a:gs pos="100000">
                <a:srgbClr val="819AAC">
                  <a:alpha val="0"/>
                </a:srgbClr>
              </a:gs>
            </a:gsLst>
            <a:lin ang="5400000" scaled="1"/>
          </a:gradFill>
          <a:ln w="38100" algn="ctr">
            <a:noFill/>
            <a:miter lim="800000"/>
            <a:headEnd/>
            <a:tailEnd/>
          </a:ln>
        </p:spPr>
        <p:txBody>
          <a:bodyPr lIns="82124" tIns="41061" rIns="82124" bIns="41061" anchor="ctr"/>
          <a:lstStyle/>
          <a:p>
            <a:pPr algn="ctr"/>
            <a:endParaRPr lang="en-US" sz="1800"/>
          </a:p>
        </p:txBody>
      </p:sp>
      <p:sp>
        <p:nvSpPr>
          <p:cNvPr id="29700" name="Rectangle 6"/>
          <p:cNvSpPr>
            <a:spLocks noChangeArrowheads="1"/>
          </p:cNvSpPr>
          <p:nvPr/>
        </p:nvSpPr>
        <p:spPr bwMode="auto">
          <a:xfrm rot="-5400000">
            <a:off x="4108450" y="1822450"/>
            <a:ext cx="927100" cy="9144000"/>
          </a:xfrm>
          <a:prstGeom prst="rect">
            <a:avLst/>
          </a:prstGeom>
          <a:gradFill rotWithShape="1">
            <a:gsLst>
              <a:gs pos="0">
                <a:schemeClr val="bg1"/>
              </a:gs>
              <a:gs pos="100000">
                <a:srgbClr val="495B6A">
                  <a:alpha val="0"/>
                </a:srgbClr>
              </a:gs>
            </a:gsLst>
            <a:lin ang="0" scaled="1"/>
          </a:gradFill>
          <a:ln w="9525" algn="ctr">
            <a:noFill/>
            <a:miter lim="800000"/>
            <a:headEnd/>
            <a:tailEnd/>
          </a:ln>
        </p:spPr>
        <p:txBody>
          <a:bodyPr lIns="73025" tIns="36511" rIns="73025" bIns="36511" anchor="ctr"/>
          <a:lstStyle/>
          <a:p>
            <a:pPr algn="ctr"/>
            <a:endParaRPr lang="en-US" sz="1800"/>
          </a:p>
        </p:txBody>
      </p:sp>
      <p:sp>
        <p:nvSpPr>
          <p:cNvPr id="29701" name="Rectangle 6"/>
          <p:cNvSpPr>
            <a:spLocks noChangeArrowheads="1"/>
          </p:cNvSpPr>
          <p:nvPr/>
        </p:nvSpPr>
        <p:spPr bwMode="auto">
          <a:xfrm rot="-5400000">
            <a:off x="2752725" y="476250"/>
            <a:ext cx="3619500" cy="9144000"/>
          </a:xfrm>
          <a:prstGeom prst="rect">
            <a:avLst/>
          </a:prstGeom>
          <a:gradFill rotWithShape="1">
            <a:gsLst>
              <a:gs pos="0">
                <a:srgbClr val="9EC5E6">
                  <a:alpha val="79999"/>
                </a:srgbClr>
              </a:gs>
              <a:gs pos="100000">
                <a:srgbClr val="495B6A">
                  <a:alpha val="0"/>
                </a:srgbClr>
              </a:gs>
            </a:gsLst>
            <a:lin ang="0" scaled="1"/>
          </a:gradFill>
          <a:ln w="9525" algn="ctr">
            <a:noFill/>
            <a:miter lim="800000"/>
            <a:headEnd/>
            <a:tailEnd/>
          </a:ln>
        </p:spPr>
        <p:txBody>
          <a:bodyPr lIns="73025" tIns="36511" rIns="73025" bIns="36511" anchor="ctr"/>
          <a:lstStyle/>
          <a:p>
            <a:pPr algn="ctr"/>
            <a:endParaRPr lang="en-US" sz="1800"/>
          </a:p>
        </p:txBody>
      </p:sp>
      <p:sp>
        <p:nvSpPr>
          <p:cNvPr id="29702" name="Rectangle 8"/>
          <p:cNvSpPr>
            <a:spLocks noChangeArrowheads="1"/>
          </p:cNvSpPr>
          <p:nvPr/>
        </p:nvSpPr>
        <p:spPr bwMode="auto">
          <a:xfrm>
            <a:off x="700088" y="6113463"/>
            <a:ext cx="3676650" cy="209550"/>
          </a:xfrm>
          <a:prstGeom prst="rect">
            <a:avLst/>
          </a:prstGeom>
          <a:gradFill rotWithShape="1">
            <a:gsLst>
              <a:gs pos="0">
                <a:schemeClr val="tx1">
                  <a:alpha val="45000"/>
                </a:schemeClr>
              </a:gs>
              <a:gs pos="100000">
                <a:schemeClr val="bg1">
                  <a:alpha val="0"/>
                </a:schemeClr>
              </a:gs>
            </a:gsLst>
            <a:path path="shape">
              <a:fillToRect l="50000" t="50000" r="50000" b="50000"/>
            </a:path>
          </a:gradFill>
          <a:ln w="9525" algn="ctr">
            <a:noFill/>
            <a:miter lim="800000"/>
            <a:headEnd/>
            <a:tailEnd/>
          </a:ln>
        </p:spPr>
        <p:txBody>
          <a:bodyPr wrap="none" lIns="73025" tIns="36511" rIns="73025" bIns="36511" anchor="ctr"/>
          <a:lstStyle/>
          <a:p>
            <a:pPr algn="ctr"/>
            <a:endParaRPr lang="en-US" sz="1800"/>
          </a:p>
        </p:txBody>
      </p:sp>
      <p:sp>
        <p:nvSpPr>
          <p:cNvPr id="29703" name="Rectangle 8"/>
          <p:cNvSpPr>
            <a:spLocks noChangeArrowheads="1"/>
          </p:cNvSpPr>
          <p:nvPr/>
        </p:nvSpPr>
        <p:spPr bwMode="auto">
          <a:xfrm>
            <a:off x="4795838" y="6113463"/>
            <a:ext cx="3676650" cy="209550"/>
          </a:xfrm>
          <a:prstGeom prst="rect">
            <a:avLst/>
          </a:prstGeom>
          <a:gradFill rotWithShape="1">
            <a:gsLst>
              <a:gs pos="0">
                <a:schemeClr val="tx1">
                  <a:alpha val="45000"/>
                </a:schemeClr>
              </a:gs>
              <a:gs pos="100000">
                <a:schemeClr val="bg1">
                  <a:alpha val="0"/>
                </a:schemeClr>
              </a:gs>
            </a:gsLst>
            <a:path path="shape">
              <a:fillToRect l="50000" t="50000" r="50000" b="50000"/>
            </a:path>
          </a:gradFill>
          <a:ln w="9525" algn="ctr">
            <a:noFill/>
            <a:miter lim="800000"/>
            <a:headEnd/>
            <a:tailEnd/>
          </a:ln>
        </p:spPr>
        <p:txBody>
          <a:bodyPr wrap="none" lIns="73025" tIns="36511" rIns="73025" bIns="36511" anchor="ctr"/>
          <a:lstStyle/>
          <a:p>
            <a:pPr algn="ctr"/>
            <a:endParaRPr lang="en-US" sz="1800"/>
          </a:p>
        </p:txBody>
      </p:sp>
      <p:grpSp>
        <p:nvGrpSpPr>
          <p:cNvPr id="29704" name="Group 16"/>
          <p:cNvGrpSpPr>
            <a:grpSpLocks/>
          </p:cNvGrpSpPr>
          <p:nvPr/>
        </p:nvGrpSpPr>
        <p:grpSpPr bwMode="auto">
          <a:xfrm>
            <a:off x="906463" y="1624013"/>
            <a:ext cx="3197225" cy="1311275"/>
            <a:chOff x="134" y="745"/>
            <a:chExt cx="2014" cy="826"/>
          </a:xfrm>
        </p:grpSpPr>
        <p:sp>
          <p:nvSpPr>
            <p:cNvPr id="29719" name="AutoShape 17"/>
            <p:cNvSpPr>
              <a:spLocks noChangeArrowheads="1"/>
            </p:cNvSpPr>
            <p:nvPr/>
          </p:nvSpPr>
          <p:spPr bwMode="auto">
            <a:xfrm>
              <a:off x="134" y="745"/>
              <a:ext cx="2014" cy="826"/>
            </a:xfrm>
            <a:prstGeom prst="roundRect">
              <a:avLst>
                <a:gd name="adj" fmla="val 5792"/>
              </a:avLst>
            </a:prstGeom>
            <a:gradFill rotWithShape="1">
              <a:gsLst>
                <a:gs pos="0">
                  <a:srgbClr val="015F85"/>
                </a:gs>
                <a:gs pos="100000">
                  <a:srgbClr val="0183B7"/>
                </a:gs>
              </a:gsLst>
              <a:lin ang="5400000" scaled="1"/>
            </a:gradFill>
            <a:ln w="9525" algn="ctr">
              <a:noFill/>
              <a:round/>
              <a:headEnd/>
              <a:tailEnd/>
            </a:ln>
          </p:spPr>
          <p:txBody>
            <a:bodyPr wrap="none" lIns="73025" tIns="36511" rIns="73025" bIns="36511" anchor="ctr"/>
            <a:lstStyle/>
            <a:p>
              <a:pPr algn="ctr" eaLnBrk="0" hangingPunct="0">
                <a:lnSpc>
                  <a:spcPct val="90000"/>
                </a:lnSpc>
              </a:pPr>
              <a:endParaRPr lang="en-US"/>
            </a:p>
          </p:txBody>
        </p:sp>
        <p:sp>
          <p:nvSpPr>
            <p:cNvPr id="29720" name="AutoShape 18"/>
            <p:cNvSpPr>
              <a:spLocks noChangeArrowheads="1"/>
            </p:cNvSpPr>
            <p:nvPr/>
          </p:nvSpPr>
          <p:spPr bwMode="auto">
            <a:xfrm>
              <a:off x="161" y="771"/>
              <a:ext cx="1960" cy="754"/>
            </a:xfrm>
            <a:prstGeom prst="roundRect">
              <a:avLst>
                <a:gd name="adj" fmla="val 5792"/>
              </a:avLst>
            </a:prstGeom>
            <a:solidFill>
              <a:schemeClr val="tx1">
                <a:alpha val="25098"/>
              </a:schemeClr>
            </a:solidFill>
            <a:ln w="9525" algn="ctr">
              <a:noFill/>
              <a:round/>
              <a:headEnd/>
              <a:tailEnd/>
            </a:ln>
          </p:spPr>
          <p:txBody>
            <a:bodyPr wrap="none" lIns="73025" tIns="36511" rIns="73025" bIns="36511" anchor="ctr"/>
            <a:lstStyle/>
            <a:p>
              <a:pPr algn="ctr" eaLnBrk="0" hangingPunct="0">
                <a:lnSpc>
                  <a:spcPct val="90000"/>
                </a:lnSpc>
              </a:pPr>
              <a:endParaRPr lang="en-US"/>
            </a:p>
          </p:txBody>
        </p:sp>
      </p:grpSp>
      <p:sp>
        <p:nvSpPr>
          <p:cNvPr id="29705" name="AutoShape 19"/>
          <p:cNvSpPr>
            <a:spLocks noChangeArrowheads="1"/>
          </p:cNvSpPr>
          <p:nvPr/>
        </p:nvSpPr>
        <p:spPr bwMode="auto">
          <a:xfrm>
            <a:off x="952500" y="2005013"/>
            <a:ext cx="3105150" cy="250825"/>
          </a:xfrm>
          <a:prstGeom prst="roundRect">
            <a:avLst>
              <a:gd name="adj" fmla="val 5792"/>
            </a:avLst>
          </a:prstGeom>
          <a:gradFill rotWithShape="1">
            <a:gsLst>
              <a:gs pos="0">
                <a:schemeClr val="tx1">
                  <a:alpha val="35001"/>
                </a:schemeClr>
              </a:gs>
              <a:gs pos="100000">
                <a:schemeClr val="bg1">
                  <a:alpha val="0"/>
                </a:schemeClr>
              </a:gs>
            </a:gsLst>
            <a:path path="shape">
              <a:fillToRect l="50000" t="50000" r="50000" b="50000"/>
            </a:path>
          </a:gradFill>
          <a:ln w="9525" algn="ctr">
            <a:noFill/>
            <a:round/>
            <a:headEnd/>
            <a:tailEnd/>
          </a:ln>
        </p:spPr>
        <p:txBody>
          <a:bodyPr wrap="none" lIns="73025" tIns="36511" rIns="73025" bIns="36511" anchor="ctr"/>
          <a:lstStyle/>
          <a:p>
            <a:pPr algn="ctr" eaLnBrk="0" hangingPunct="0">
              <a:lnSpc>
                <a:spcPct val="90000"/>
              </a:lnSpc>
            </a:pPr>
            <a:endParaRPr lang="en-US"/>
          </a:p>
        </p:txBody>
      </p:sp>
      <p:sp>
        <p:nvSpPr>
          <p:cNvPr id="29706" name="Rectangle 20"/>
          <p:cNvSpPr>
            <a:spLocks noChangeArrowheads="1"/>
          </p:cNvSpPr>
          <p:nvPr/>
        </p:nvSpPr>
        <p:spPr bwMode="auto">
          <a:xfrm>
            <a:off x="1549400" y="1733550"/>
            <a:ext cx="1911350" cy="277813"/>
          </a:xfrm>
          <a:prstGeom prst="rect">
            <a:avLst/>
          </a:prstGeom>
          <a:noFill/>
          <a:ln w="9525" algn="ctr">
            <a:noFill/>
            <a:miter lim="800000"/>
            <a:headEnd/>
            <a:tailEnd/>
          </a:ln>
        </p:spPr>
        <p:txBody>
          <a:bodyPr wrap="none" lIns="0" tIns="0" rIns="0" bIns="0" anchor="ctr"/>
          <a:lstStyle/>
          <a:p>
            <a:pPr algn="ctr" defTabSz="814388" eaLnBrk="0" hangingPunct="0">
              <a:lnSpc>
                <a:spcPct val="90000"/>
              </a:lnSpc>
            </a:pPr>
            <a:r>
              <a:rPr lang="en-US" sz="2000">
                <a:solidFill>
                  <a:schemeClr val="bg1"/>
                </a:solidFill>
              </a:rPr>
              <a:t>CCNA Discovery</a:t>
            </a:r>
          </a:p>
        </p:txBody>
      </p:sp>
      <p:sp>
        <p:nvSpPr>
          <p:cNvPr id="29707" name="Rectangle 39"/>
          <p:cNvSpPr>
            <a:spLocks noChangeArrowheads="1"/>
          </p:cNvSpPr>
          <p:nvPr/>
        </p:nvSpPr>
        <p:spPr bwMode="auto">
          <a:xfrm flipV="1">
            <a:off x="744538" y="2079625"/>
            <a:ext cx="3594100" cy="4148138"/>
          </a:xfrm>
          <a:prstGeom prst="rect">
            <a:avLst/>
          </a:prstGeom>
          <a:gradFill rotWithShape="1">
            <a:gsLst>
              <a:gs pos="0">
                <a:srgbClr val="015F85"/>
              </a:gs>
              <a:gs pos="100000">
                <a:srgbClr val="0183B7"/>
              </a:gs>
            </a:gsLst>
            <a:lin ang="5400000" scaled="1"/>
          </a:gradFill>
          <a:ln w="9525" algn="ctr">
            <a:noFill/>
            <a:miter lim="800000"/>
            <a:headEnd/>
            <a:tailEnd/>
          </a:ln>
        </p:spPr>
        <p:txBody>
          <a:bodyPr wrap="none" lIns="73025" tIns="36511" rIns="73025" bIns="36511" anchor="ctr"/>
          <a:lstStyle/>
          <a:p>
            <a:pPr algn="ctr" eaLnBrk="0" hangingPunct="0">
              <a:lnSpc>
                <a:spcPct val="90000"/>
              </a:lnSpc>
            </a:pPr>
            <a:endParaRPr lang="en-US"/>
          </a:p>
        </p:txBody>
      </p:sp>
      <p:sp>
        <p:nvSpPr>
          <p:cNvPr id="29708" name="AutoShape 211"/>
          <p:cNvSpPr>
            <a:spLocks noChangeArrowheads="1"/>
          </p:cNvSpPr>
          <p:nvPr/>
        </p:nvSpPr>
        <p:spPr bwMode="auto">
          <a:xfrm>
            <a:off x="781050" y="2122488"/>
            <a:ext cx="3513138" cy="3694112"/>
          </a:xfrm>
          <a:prstGeom prst="roundRect">
            <a:avLst>
              <a:gd name="adj" fmla="val 1944"/>
            </a:avLst>
          </a:prstGeom>
          <a:gradFill rotWithShape="1">
            <a:gsLst>
              <a:gs pos="0">
                <a:schemeClr val="tx1">
                  <a:alpha val="25000"/>
                </a:schemeClr>
              </a:gs>
              <a:gs pos="100000">
                <a:schemeClr val="bg1">
                  <a:alpha val="0"/>
                </a:schemeClr>
              </a:gs>
            </a:gsLst>
            <a:path path="rect">
              <a:fillToRect r="100000" b="100000"/>
            </a:path>
          </a:gradFill>
          <a:ln w="9525" algn="ctr">
            <a:noFill/>
            <a:round/>
            <a:headEnd/>
            <a:tailEnd/>
          </a:ln>
        </p:spPr>
        <p:txBody>
          <a:bodyPr lIns="73025" tIns="36511" rIns="73025" bIns="36511" anchor="ctr"/>
          <a:lstStyle/>
          <a:p>
            <a:pPr algn="ctr"/>
            <a:endParaRPr lang="en-US" sz="1800"/>
          </a:p>
        </p:txBody>
      </p:sp>
      <p:sp>
        <p:nvSpPr>
          <p:cNvPr id="29709" name="Text Box 19"/>
          <p:cNvSpPr txBox="1">
            <a:spLocks noChangeArrowheads="1"/>
          </p:cNvSpPr>
          <p:nvPr/>
        </p:nvSpPr>
        <p:spPr bwMode="auto">
          <a:xfrm>
            <a:off x="949325" y="2179638"/>
            <a:ext cx="3167063" cy="3933825"/>
          </a:xfrm>
          <a:prstGeom prst="rect">
            <a:avLst/>
          </a:prstGeom>
          <a:noFill/>
          <a:ln w="9525" algn="ctr">
            <a:noFill/>
            <a:miter lim="800000"/>
            <a:headEnd/>
            <a:tailEnd/>
          </a:ln>
        </p:spPr>
        <p:txBody>
          <a:bodyPr lIns="0" tIns="0" rIns="0" bIns="0"/>
          <a:lstStyle/>
          <a:p>
            <a:pPr marL="171450" indent="-171450" defTabSz="814388" eaLnBrk="0" hangingPunct="0">
              <a:lnSpc>
                <a:spcPct val="95000"/>
              </a:lnSpc>
              <a:spcBef>
                <a:spcPct val="50000"/>
              </a:spcBef>
              <a:buClr>
                <a:schemeClr val="bg1"/>
              </a:buClr>
              <a:buSzPct val="100000"/>
              <a:buFont typeface="Wingdings" pitchFamily="2" charset="2"/>
              <a:buChar char="§"/>
              <a:tabLst>
                <a:tab pos="514350" algn="l"/>
              </a:tabLst>
            </a:pPr>
            <a:r>
              <a:rPr lang="en-US" sz="1600">
                <a:solidFill>
                  <a:schemeClr val="bg1"/>
                </a:solidFill>
              </a:rPr>
              <a:t>Offers a pathway for students who plan to pursue additional IT education or begin their careers </a:t>
            </a:r>
          </a:p>
          <a:p>
            <a:pPr marL="171450" indent="-171450" defTabSz="814388" eaLnBrk="0" hangingPunct="0">
              <a:lnSpc>
                <a:spcPct val="95000"/>
              </a:lnSpc>
              <a:spcBef>
                <a:spcPct val="50000"/>
              </a:spcBef>
              <a:buClr>
                <a:schemeClr val="bg1"/>
              </a:buClr>
              <a:buSzPct val="100000"/>
              <a:buFont typeface="Wingdings" pitchFamily="2" charset="2"/>
              <a:buChar char="§"/>
              <a:tabLst>
                <a:tab pos="514350" algn="l"/>
              </a:tabLst>
            </a:pPr>
            <a:r>
              <a:rPr lang="en-US" sz="1600">
                <a:solidFill>
                  <a:schemeClr val="bg1"/>
                </a:solidFill>
              </a:rPr>
              <a:t>Prepares students for entry-level IT careers as early as the first two courses </a:t>
            </a:r>
          </a:p>
          <a:p>
            <a:pPr marL="171450" indent="-171450" defTabSz="814388" eaLnBrk="0" hangingPunct="0">
              <a:lnSpc>
                <a:spcPct val="95000"/>
              </a:lnSpc>
              <a:spcBef>
                <a:spcPct val="50000"/>
              </a:spcBef>
              <a:buClr>
                <a:schemeClr val="bg1"/>
              </a:buClr>
              <a:buSzPct val="100000"/>
              <a:buFont typeface="Wingdings" pitchFamily="2" charset="2"/>
              <a:buChar char="§"/>
              <a:tabLst>
                <a:tab pos="514350" algn="l"/>
              </a:tabLst>
            </a:pPr>
            <a:r>
              <a:rPr lang="en-US" sz="1600">
                <a:solidFill>
                  <a:schemeClr val="bg1"/>
                </a:solidFill>
              </a:rPr>
              <a:t>The first two courses help students prepare for the CCENT certification exam </a:t>
            </a:r>
          </a:p>
          <a:p>
            <a:pPr marL="171450" indent="-171450" defTabSz="814388" eaLnBrk="0" hangingPunct="0">
              <a:lnSpc>
                <a:spcPct val="95000"/>
              </a:lnSpc>
              <a:spcBef>
                <a:spcPct val="50000"/>
              </a:spcBef>
              <a:buClr>
                <a:schemeClr val="bg1"/>
              </a:buClr>
              <a:buSzPct val="100000"/>
              <a:buFont typeface="Wingdings" pitchFamily="2" charset="2"/>
              <a:buChar char="§"/>
              <a:tabLst>
                <a:tab pos="514350" algn="l"/>
              </a:tabLst>
            </a:pPr>
            <a:r>
              <a:rPr lang="en-US" sz="1600">
                <a:solidFill>
                  <a:schemeClr val="bg1"/>
                </a:solidFill>
              </a:rPr>
              <a:t>The entire four course series helps students prepare for the CCNA certification exam</a:t>
            </a:r>
          </a:p>
        </p:txBody>
      </p:sp>
      <p:grpSp>
        <p:nvGrpSpPr>
          <p:cNvPr id="29710" name="Group 16"/>
          <p:cNvGrpSpPr>
            <a:grpSpLocks/>
          </p:cNvGrpSpPr>
          <p:nvPr/>
        </p:nvGrpSpPr>
        <p:grpSpPr bwMode="auto">
          <a:xfrm>
            <a:off x="5035550" y="1624013"/>
            <a:ext cx="3197225" cy="1311275"/>
            <a:chOff x="134" y="745"/>
            <a:chExt cx="2014" cy="826"/>
          </a:xfrm>
        </p:grpSpPr>
        <p:sp>
          <p:nvSpPr>
            <p:cNvPr id="29717" name="AutoShape 17"/>
            <p:cNvSpPr>
              <a:spLocks noChangeArrowheads="1"/>
            </p:cNvSpPr>
            <p:nvPr/>
          </p:nvSpPr>
          <p:spPr bwMode="auto">
            <a:xfrm>
              <a:off x="134" y="745"/>
              <a:ext cx="2014" cy="826"/>
            </a:xfrm>
            <a:prstGeom prst="roundRect">
              <a:avLst>
                <a:gd name="adj" fmla="val 5792"/>
              </a:avLst>
            </a:prstGeom>
            <a:gradFill rotWithShape="1">
              <a:gsLst>
                <a:gs pos="0">
                  <a:srgbClr val="697E1C"/>
                </a:gs>
                <a:gs pos="100000">
                  <a:srgbClr val="89A424"/>
                </a:gs>
              </a:gsLst>
              <a:lin ang="5400000" scaled="1"/>
            </a:gradFill>
            <a:ln w="9525" algn="ctr">
              <a:noFill/>
              <a:round/>
              <a:headEnd/>
              <a:tailEnd/>
            </a:ln>
          </p:spPr>
          <p:txBody>
            <a:bodyPr wrap="none" lIns="73025" tIns="36511" rIns="73025" bIns="36511" anchor="ctr"/>
            <a:lstStyle/>
            <a:p>
              <a:pPr algn="ctr" eaLnBrk="0" hangingPunct="0">
                <a:lnSpc>
                  <a:spcPct val="90000"/>
                </a:lnSpc>
              </a:pPr>
              <a:endParaRPr lang="en-US"/>
            </a:p>
          </p:txBody>
        </p:sp>
        <p:sp>
          <p:nvSpPr>
            <p:cNvPr id="29718" name="AutoShape 18"/>
            <p:cNvSpPr>
              <a:spLocks noChangeArrowheads="1"/>
            </p:cNvSpPr>
            <p:nvPr/>
          </p:nvSpPr>
          <p:spPr bwMode="auto">
            <a:xfrm>
              <a:off x="161" y="771"/>
              <a:ext cx="1960" cy="754"/>
            </a:xfrm>
            <a:prstGeom prst="roundRect">
              <a:avLst>
                <a:gd name="adj" fmla="val 5792"/>
              </a:avLst>
            </a:prstGeom>
            <a:solidFill>
              <a:schemeClr val="tx1">
                <a:alpha val="25098"/>
              </a:schemeClr>
            </a:solidFill>
            <a:ln w="9525" algn="ctr">
              <a:noFill/>
              <a:round/>
              <a:headEnd/>
              <a:tailEnd/>
            </a:ln>
          </p:spPr>
          <p:txBody>
            <a:bodyPr wrap="none" lIns="73025" tIns="36511" rIns="73025" bIns="36511" anchor="ctr"/>
            <a:lstStyle/>
            <a:p>
              <a:pPr algn="ctr" eaLnBrk="0" hangingPunct="0">
                <a:lnSpc>
                  <a:spcPct val="90000"/>
                </a:lnSpc>
              </a:pPr>
              <a:endParaRPr lang="en-US"/>
            </a:p>
          </p:txBody>
        </p:sp>
      </p:grpSp>
      <p:sp>
        <p:nvSpPr>
          <p:cNvPr id="29711" name="AutoShape 19"/>
          <p:cNvSpPr>
            <a:spLocks noChangeArrowheads="1"/>
          </p:cNvSpPr>
          <p:nvPr/>
        </p:nvSpPr>
        <p:spPr bwMode="auto">
          <a:xfrm>
            <a:off x="5081588" y="2005013"/>
            <a:ext cx="3105150" cy="250825"/>
          </a:xfrm>
          <a:prstGeom prst="roundRect">
            <a:avLst>
              <a:gd name="adj" fmla="val 5792"/>
            </a:avLst>
          </a:prstGeom>
          <a:gradFill rotWithShape="1">
            <a:gsLst>
              <a:gs pos="0">
                <a:schemeClr val="tx1">
                  <a:alpha val="35001"/>
                </a:schemeClr>
              </a:gs>
              <a:gs pos="100000">
                <a:schemeClr val="bg1">
                  <a:alpha val="0"/>
                </a:schemeClr>
              </a:gs>
            </a:gsLst>
            <a:path path="shape">
              <a:fillToRect l="50000" t="50000" r="50000" b="50000"/>
            </a:path>
          </a:gradFill>
          <a:ln w="9525" algn="ctr">
            <a:noFill/>
            <a:round/>
            <a:headEnd/>
            <a:tailEnd/>
          </a:ln>
        </p:spPr>
        <p:txBody>
          <a:bodyPr wrap="none" lIns="73025" tIns="36511" rIns="73025" bIns="36511" anchor="ctr"/>
          <a:lstStyle/>
          <a:p>
            <a:pPr algn="ctr" eaLnBrk="0" hangingPunct="0">
              <a:lnSpc>
                <a:spcPct val="90000"/>
              </a:lnSpc>
            </a:pPr>
            <a:endParaRPr lang="en-US"/>
          </a:p>
        </p:txBody>
      </p:sp>
      <p:sp>
        <p:nvSpPr>
          <p:cNvPr id="29712" name="Rectangle 20"/>
          <p:cNvSpPr>
            <a:spLocks noChangeArrowheads="1"/>
          </p:cNvSpPr>
          <p:nvPr/>
        </p:nvSpPr>
        <p:spPr bwMode="auto">
          <a:xfrm>
            <a:off x="5678488" y="1733550"/>
            <a:ext cx="1912937" cy="277813"/>
          </a:xfrm>
          <a:prstGeom prst="rect">
            <a:avLst/>
          </a:prstGeom>
          <a:noFill/>
          <a:ln w="9525" algn="ctr">
            <a:noFill/>
            <a:miter lim="800000"/>
            <a:headEnd/>
            <a:tailEnd/>
          </a:ln>
        </p:spPr>
        <p:txBody>
          <a:bodyPr wrap="none" lIns="0" tIns="0" rIns="0" bIns="0" anchor="ctr"/>
          <a:lstStyle/>
          <a:p>
            <a:pPr algn="ctr" defTabSz="814388" eaLnBrk="0" hangingPunct="0">
              <a:lnSpc>
                <a:spcPct val="90000"/>
              </a:lnSpc>
            </a:pPr>
            <a:r>
              <a:rPr lang="en-US" sz="2000">
                <a:solidFill>
                  <a:schemeClr val="bg1"/>
                </a:solidFill>
              </a:rPr>
              <a:t>CCNA Exploration</a:t>
            </a:r>
          </a:p>
        </p:txBody>
      </p:sp>
      <p:sp>
        <p:nvSpPr>
          <p:cNvPr id="29713" name="Rectangle 39"/>
          <p:cNvSpPr>
            <a:spLocks noChangeArrowheads="1"/>
          </p:cNvSpPr>
          <p:nvPr/>
        </p:nvSpPr>
        <p:spPr bwMode="auto">
          <a:xfrm flipV="1">
            <a:off x="4837113" y="2079625"/>
            <a:ext cx="3594100" cy="4148138"/>
          </a:xfrm>
          <a:prstGeom prst="rect">
            <a:avLst/>
          </a:prstGeom>
          <a:gradFill rotWithShape="1">
            <a:gsLst>
              <a:gs pos="0">
                <a:srgbClr val="697E1C"/>
              </a:gs>
              <a:gs pos="100000">
                <a:srgbClr val="89A424"/>
              </a:gs>
            </a:gsLst>
            <a:lin ang="5400000" scaled="1"/>
          </a:gradFill>
          <a:ln w="9525" algn="ctr">
            <a:noFill/>
            <a:miter lim="800000"/>
            <a:headEnd/>
            <a:tailEnd/>
          </a:ln>
        </p:spPr>
        <p:txBody>
          <a:bodyPr wrap="none" lIns="73025" tIns="36511" rIns="73025" bIns="36511" anchor="ctr"/>
          <a:lstStyle/>
          <a:p>
            <a:pPr algn="ctr" eaLnBrk="0" hangingPunct="0">
              <a:lnSpc>
                <a:spcPct val="90000"/>
              </a:lnSpc>
            </a:pPr>
            <a:endParaRPr lang="en-US"/>
          </a:p>
        </p:txBody>
      </p:sp>
      <p:sp>
        <p:nvSpPr>
          <p:cNvPr id="29714" name="AutoShape 211"/>
          <p:cNvSpPr>
            <a:spLocks noChangeArrowheads="1"/>
          </p:cNvSpPr>
          <p:nvPr/>
        </p:nvSpPr>
        <p:spPr bwMode="auto">
          <a:xfrm>
            <a:off x="4878388" y="2122488"/>
            <a:ext cx="3513137" cy="3694112"/>
          </a:xfrm>
          <a:prstGeom prst="roundRect">
            <a:avLst>
              <a:gd name="adj" fmla="val 1944"/>
            </a:avLst>
          </a:prstGeom>
          <a:gradFill rotWithShape="1">
            <a:gsLst>
              <a:gs pos="0">
                <a:schemeClr val="tx1">
                  <a:alpha val="25000"/>
                </a:schemeClr>
              </a:gs>
              <a:gs pos="100000">
                <a:schemeClr val="bg1">
                  <a:alpha val="0"/>
                </a:schemeClr>
              </a:gs>
            </a:gsLst>
            <a:path path="rect">
              <a:fillToRect r="100000" b="100000"/>
            </a:path>
          </a:gradFill>
          <a:ln w="9525" algn="ctr">
            <a:noFill/>
            <a:round/>
            <a:headEnd/>
            <a:tailEnd/>
          </a:ln>
        </p:spPr>
        <p:txBody>
          <a:bodyPr lIns="73025" tIns="36511" rIns="73025" bIns="36511" anchor="ctr"/>
          <a:lstStyle/>
          <a:p>
            <a:pPr algn="ctr"/>
            <a:endParaRPr lang="en-US" sz="1800"/>
          </a:p>
        </p:txBody>
      </p:sp>
      <p:sp>
        <p:nvSpPr>
          <p:cNvPr id="29715" name="Text Box 19"/>
          <p:cNvSpPr txBox="1">
            <a:spLocks noChangeArrowheads="1"/>
          </p:cNvSpPr>
          <p:nvPr/>
        </p:nvSpPr>
        <p:spPr bwMode="auto">
          <a:xfrm>
            <a:off x="5051425" y="2179638"/>
            <a:ext cx="3181350" cy="3933825"/>
          </a:xfrm>
          <a:prstGeom prst="rect">
            <a:avLst/>
          </a:prstGeom>
          <a:noFill/>
          <a:ln w="9525" algn="ctr">
            <a:noFill/>
            <a:miter lim="800000"/>
            <a:headEnd/>
            <a:tailEnd/>
          </a:ln>
        </p:spPr>
        <p:txBody>
          <a:bodyPr lIns="0" tIns="0" rIns="0" bIns="0"/>
          <a:lstStyle/>
          <a:p>
            <a:pPr marL="171450" indent="-171450" defTabSz="814388" eaLnBrk="0" hangingPunct="0">
              <a:lnSpc>
                <a:spcPct val="95000"/>
              </a:lnSpc>
              <a:spcBef>
                <a:spcPct val="50000"/>
              </a:spcBef>
              <a:buClr>
                <a:schemeClr val="bg1"/>
              </a:buClr>
              <a:buSzPct val="100000"/>
              <a:buFont typeface="Wingdings" pitchFamily="2" charset="2"/>
              <a:buChar char="§"/>
              <a:tabLst>
                <a:tab pos="514350" algn="l"/>
              </a:tabLst>
            </a:pPr>
            <a:r>
              <a:rPr lang="en-US" sz="1600">
                <a:solidFill>
                  <a:schemeClr val="bg1"/>
                </a:solidFill>
              </a:rPr>
              <a:t>Helps students advance their technical knowledge and skills for academic success and</a:t>
            </a:r>
            <a:br>
              <a:rPr lang="en-US" sz="1600">
                <a:solidFill>
                  <a:schemeClr val="bg1"/>
                </a:solidFill>
              </a:rPr>
            </a:br>
            <a:r>
              <a:rPr lang="en-US" sz="1600">
                <a:solidFill>
                  <a:schemeClr val="bg1"/>
                </a:solidFill>
              </a:rPr>
              <a:t>career readiness </a:t>
            </a:r>
          </a:p>
          <a:p>
            <a:pPr marL="171450" indent="-171450" defTabSz="814388" eaLnBrk="0" hangingPunct="0">
              <a:lnSpc>
                <a:spcPct val="95000"/>
              </a:lnSpc>
              <a:spcBef>
                <a:spcPct val="50000"/>
              </a:spcBef>
              <a:buClr>
                <a:schemeClr val="bg1"/>
              </a:buClr>
              <a:buSzPct val="100000"/>
              <a:buFont typeface="Wingdings" pitchFamily="2" charset="2"/>
              <a:buChar char="§"/>
              <a:tabLst>
                <a:tab pos="514350" algn="l"/>
              </a:tabLst>
            </a:pPr>
            <a:r>
              <a:rPr lang="en-US" sz="1600">
                <a:solidFill>
                  <a:schemeClr val="bg1"/>
                </a:solidFill>
              </a:rPr>
              <a:t>Prepares students for entry-level IT careers after the completion</a:t>
            </a:r>
            <a:br>
              <a:rPr lang="en-US" sz="1600">
                <a:solidFill>
                  <a:schemeClr val="bg1"/>
                </a:solidFill>
              </a:rPr>
            </a:br>
            <a:r>
              <a:rPr lang="en-US" sz="1600">
                <a:solidFill>
                  <a:schemeClr val="bg1"/>
                </a:solidFill>
              </a:rPr>
              <a:t>of the four-course curriculum</a:t>
            </a:r>
          </a:p>
          <a:p>
            <a:pPr marL="171450" indent="-171450" defTabSz="814388" eaLnBrk="0" hangingPunct="0">
              <a:lnSpc>
                <a:spcPct val="95000"/>
              </a:lnSpc>
              <a:spcBef>
                <a:spcPct val="50000"/>
              </a:spcBef>
              <a:buClr>
                <a:schemeClr val="bg1"/>
              </a:buClr>
              <a:buSzPct val="100000"/>
              <a:buFont typeface="Wingdings" pitchFamily="2" charset="2"/>
              <a:buChar char="§"/>
              <a:tabLst>
                <a:tab pos="514350" algn="l"/>
              </a:tabLst>
            </a:pPr>
            <a:r>
              <a:rPr lang="en-US" sz="1600">
                <a:solidFill>
                  <a:schemeClr val="bg1"/>
                </a:solidFill>
              </a:rPr>
              <a:t>The entire four course series helps students prepare for the CCNA certification exam</a:t>
            </a:r>
          </a:p>
        </p:txBody>
      </p:sp>
      <p:sp>
        <p:nvSpPr>
          <p:cNvPr id="29716" name="Rectangle 28"/>
          <p:cNvSpPr>
            <a:spLocks noGrp="1" noChangeArrowheads="1"/>
          </p:cNvSpPr>
          <p:nvPr>
            <p:ph type="title" idx="4294967295"/>
          </p:nvPr>
        </p:nvSpPr>
        <p:spPr/>
        <p:txBody>
          <a:bodyPr/>
          <a:lstStyle/>
          <a:p>
            <a:r>
              <a:rPr lang="en-US" smtClean="0"/>
              <a:t>Student Goals</a:t>
            </a:r>
          </a:p>
        </p:txBody>
      </p:sp>
    </p:spTree>
  </p:cSld>
  <p:clrMapOvr>
    <a:masterClrMapping/>
  </p:clrMapOvr>
  <p:transition>
    <p:wipe dir="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342"/>
          <p:cNvSpPr>
            <a:spLocks noChangeArrowheads="1"/>
          </p:cNvSpPr>
          <p:nvPr/>
        </p:nvSpPr>
        <p:spPr bwMode="auto">
          <a:xfrm>
            <a:off x="427038" y="5446713"/>
            <a:ext cx="2692400" cy="549275"/>
          </a:xfrm>
          <a:prstGeom prst="rect">
            <a:avLst/>
          </a:prstGeom>
          <a:gradFill rotWithShape="1">
            <a:gsLst>
              <a:gs pos="0">
                <a:srgbClr val="0183B7"/>
              </a:gs>
              <a:gs pos="100000">
                <a:srgbClr val="819AAC">
                  <a:alpha val="0"/>
                </a:srgbClr>
              </a:gs>
            </a:gsLst>
            <a:lin ang="5400000" scaled="1"/>
          </a:gradFill>
          <a:ln w="38100" algn="ctr">
            <a:noFill/>
            <a:miter lim="800000"/>
            <a:headEnd/>
            <a:tailEnd/>
          </a:ln>
        </p:spPr>
        <p:txBody>
          <a:bodyPr lIns="82124" tIns="41061" rIns="82124" bIns="41061" anchor="ctr"/>
          <a:lstStyle/>
          <a:p>
            <a:pPr algn="ctr"/>
            <a:endParaRPr lang="en-US" sz="1800"/>
          </a:p>
        </p:txBody>
      </p:sp>
      <p:sp>
        <p:nvSpPr>
          <p:cNvPr id="30723" name="Rectangle 343"/>
          <p:cNvSpPr>
            <a:spLocks noChangeArrowheads="1"/>
          </p:cNvSpPr>
          <p:nvPr/>
        </p:nvSpPr>
        <p:spPr bwMode="auto">
          <a:xfrm>
            <a:off x="3216275" y="5446713"/>
            <a:ext cx="2692400" cy="549275"/>
          </a:xfrm>
          <a:prstGeom prst="rect">
            <a:avLst/>
          </a:prstGeom>
          <a:gradFill rotWithShape="1">
            <a:gsLst>
              <a:gs pos="0">
                <a:srgbClr val="89A424"/>
              </a:gs>
              <a:gs pos="100000">
                <a:srgbClr val="819AAC">
                  <a:alpha val="0"/>
                </a:srgbClr>
              </a:gs>
            </a:gsLst>
            <a:lin ang="5400000" scaled="1"/>
          </a:gradFill>
          <a:ln w="38100" algn="ctr">
            <a:noFill/>
            <a:miter lim="800000"/>
            <a:headEnd/>
            <a:tailEnd/>
          </a:ln>
        </p:spPr>
        <p:txBody>
          <a:bodyPr lIns="82124" tIns="41061" rIns="82124" bIns="41061" anchor="ctr"/>
          <a:lstStyle/>
          <a:p>
            <a:pPr algn="ctr"/>
            <a:endParaRPr lang="en-US" sz="1800"/>
          </a:p>
        </p:txBody>
      </p:sp>
      <p:sp>
        <p:nvSpPr>
          <p:cNvPr id="30724" name="Rectangle 344"/>
          <p:cNvSpPr>
            <a:spLocks noChangeArrowheads="1"/>
          </p:cNvSpPr>
          <p:nvPr/>
        </p:nvSpPr>
        <p:spPr bwMode="auto">
          <a:xfrm>
            <a:off x="5981700" y="5705475"/>
            <a:ext cx="2692400" cy="549275"/>
          </a:xfrm>
          <a:prstGeom prst="rect">
            <a:avLst/>
          </a:prstGeom>
          <a:gradFill rotWithShape="1">
            <a:gsLst>
              <a:gs pos="0">
                <a:srgbClr val="89A424"/>
              </a:gs>
              <a:gs pos="100000">
                <a:srgbClr val="819AAC">
                  <a:alpha val="0"/>
                </a:srgbClr>
              </a:gs>
            </a:gsLst>
            <a:lin ang="5400000" scaled="1"/>
          </a:gradFill>
          <a:ln w="38100" algn="ctr">
            <a:noFill/>
            <a:miter lim="800000"/>
            <a:headEnd/>
            <a:tailEnd/>
          </a:ln>
        </p:spPr>
        <p:txBody>
          <a:bodyPr lIns="82124" tIns="41061" rIns="82124" bIns="41061" anchor="ctr"/>
          <a:lstStyle/>
          <a:p>
            <a:pPr algn="ctr"/>
            <a:endParaRPr lang="en-US" sz="1800"/>
          </a:p>
        </p:txBody>
      </p:sp>
      <p:sp>
        <p:nvSpPr>
          <p:cNvPr id="30725" name="Rectangle 6"/>
          <p:cNvSpPr>
            <a:spLocks noChangeArrowheads="1"/>
          </p:cNvSpPr>
          <p:nvPr/>
        </p:nvSpPr>
        <p:spPr bwMode="auto">
          <a:xfrm rot="-5400000">
            <a:off x="3302000" y="1016000"/>
            <a:ext cx="2540000" cy="9144000"/>
          </a:xfrm>
          <a:prstGeom prst="rect">
            <a:avLst/>
          </a:prstGeom>
          <a:gradFill rotWithShape="1">
            <a:gsLst>
              <a:gs pos="0">
                <a:schemeClr val="bg1"/>
              </a:gs>
              <a:gs pos="100000">
                <a:srgbClr val="495B6A">
                  <a:alpha val="0"/>
                </a:srgbClr>
              </a:gs>
            </a:gsLst>
            <a:lin ang="0" scaled="1"/>
          </a:gradFill>
          <a:ln w="9525" algn="ctr">
            <a:noFill/>
            <a:miter lim="800000"/>
            <a:headEnd/>
            <a:tailEnd/>
          </a:ln>
        </p:spPr>
        <p:txBody>
          <a:bodyPr vert="eaVert" lIns="73025" tIns="36511" rIns="73025" bIns="36511" anchor="ctr"/>
          <a:lstStyle/>
          <a:p>
            <a:pPr algn="ctr"/>
            <a:endParaRPr lang="en-US" sz="1800"/>
          </a:p>
        </p:txBody>
      </p:sp>
      <p:sp>
        <p:nvSpPr>
          <p:cNvPr id="30726" name="Rectangle 6"/>
          <p:cNvSpPr>
            <a:spLocks noChangeArrowheads="1"/>
          </p:cNvSpPr>
          <p:nvPr/>
        </p:nvSpPr>
        <p:spPr bwMode="auto">
          <a:xfrm rot="-5400000">
            <a:off x="2752725" y="476250"/>
            <a:ext cx="3619500" cy="9144000"/>
          </a:xfrm>
          <a:prstGeom prst="rect">
            <a:avLst/>
          </a:prstGeom>
          <a:gradFill rotWithShape="1">
            <a:gsLst>
              <a:gs pos="0">
                <a:srgbClr val="9EC5E6">
                  <a:alpha val="79999"/>
                </a:srgbClr>
              </a:gs>
              <a:gs pos="100000">
                <a:srgbClr val="495B6A">
                  <a:alpha val="0"/>
                </a:srgbClr>
              </a:gs>
            </a:gsLst>
            <a:lin ang="0" scaled="1"/>
          </a:gradFill>
          <a:ln w="9525" algn="ctr">
            <a:noFill/>
            <a:miter lim="800000"/>
            <a:headEnd/>
            <a:tailEnd/>
          </a:ln>
        </p:spPr>
        <p:txBody>
          <a:bodyPr vert="eaVert" lIns="73025" tIns="36511" rIns="73025" bIns="36511" anchor="ctr"/>
          <a:lstStyle/>
          <a:p>
            <a:pPr algn="ctr"/>
            <a:endParaRPr lang="en-US" sz="1800"/>
          </a:p>
        </p:txBody>
      </p:sp>
      <p:sp>
        <p:nvSpPr>
          <p:cNvPr id="30727" name="Rectangle 92"/>
          <p:cNvSpPr>
            <a:spLocks noGrp="1" noChangeArrowheads="1"/>
          </p:cNvSpPr>
          <p:nvPr>
            <p:ph type="title" idx="4294967295"/>
          </p:nvPr>
        </p:nvSpPr>
        <p:spPr/>
        <p:txBody>
          <a:bodyPr/>
          <a:lstStyle/>
          <a:p>
            <a:r>
              <a:rPr lang="en-US" smtClean="0"/>
              <a:t>Paths to CCNA Certification </a:t>
            </a:r>
          </a:p>
        </p:txBody>
      </p:sp>
      <p:sp>
        <p:nvSpPr>
          <p:cNvPr id="30728" name="Rectangle 8"/>
          <p:cNvSpPr>
            <a:spLocks noChangeArrowheads="1"/>
          </p:cNvSpPr>
          <p:nvPr/>
        </p:nvSpPr>
        <p:spPr bwMode="auto">
          <a:xfrm>
            <a:off x="555625" y="6438900"/>
            <a:ext cx="8013700" cy="284163"/>
          </a:xfrm>
          <a:prstGeom prst="rect">
            <a:avLst/>
          </a:prstGeom>
          <a:gradFill rotWithShape="1">
            <a:gsLst>
              <a:gs pos="0">
                <a:schemeClr val="tx1">
                  <a:alpha val="45000"/>
                </a:schemeClr>
              </a:gs>
              <a:gs pos="100000">
                <a:schemeClr val="bg1">
                  <a:alpha val="0"/>
                </a:schemeClr>
              </a:gs>
            </a:gsLst>
            <a:path path="shape">
              <a:fillToRect l="50000" t="50000" r="50000" b="50000"/>
            </a:path>
          </a:gradFill>
          <a:ln w="9525" algn="ctr">
            <a:noFill/>
            <a:miter lim="800000"/>
            <a:headEnd/>
            <a:tailEnd/>
          </a:ln>
        </p:spPr>
        <p:txBody>
          <a:bodyPr wrap="none" lIns="73025" tIns="36511" rIns="73025" bIns="36511" anchor="ctr"/>
          <a:lstStyle/>
          <a:p>
            <a:pPr algn="ctr"/>
            <a:endParaRPr lang="en-US" sz="1800"/>
          </a:p>
        </p:txBody>
      </p:sp>
      <p:grpSp>
        <p:nvGrpSpPr>
          <p:cNvPr id="30729" name="Group 68"/>
          <p:cNvGrpSpPr>
            <a:grpSpLocks/>
          </p:cNvGrpSpPr>
          <p:nvPr/>
        </p:nvGrpSpPr>
        <p:grpSpPr bwMode="auto">
          <a:xfrm>
            <a:off x="414338" y="5899150"/>
            <a:ext cx="8286750" cy="668338"/>
            <a:chOff x="657225" y="6040438"/>
            <a:chExt cx="7821613" cy="493712"/>
          </a:xfrm>
        </p:grpSpPr>
        <p:sp>
          <p:nvSpPr>
            <p:cNvPr id="30815" name="Rectangle 443"/>
            <p:cNvSpPr>
              <a:spLocks noChangeArrowheads="1"/>
            </p:cNvSpPr>
            <p:nvPr/>
          </p:nvSpPr>
          <p:spPr bwMode="auto">
            <a:xfrm>
              <a:off x="657225" y="6040438"/>
              <a:ext cx="7821613" cy="493712"/>
            </a:xfrm>
            <a:prstGeom prst="rect">
              <a:avLst/>
            </a:prstGeom>
            <a:solidFill>
              <a:srgbClr val="737A7F"/>
            </a:solidFill>
            <a:ln w="6350" algn="ctr">
              <a:solidFill>
                <a:srgbClr val="767676"/>
              </a:solidFill>
              <a:miter lim="800000"/>
              <a:headEnd/>
              <a:tailEnd/>
            </a:ln>
          </p:spPr>
          <p:txBody>
            <a:bodyPr lIns="18285" tIns="18288" rIns="18285" bIns="18288" anchor="ctr"/>
            <a:lstStyle/>
            <a:p>
              <a:pPr algn="ctr"/>
              <a:endParaRPr lang="en-US" sz="1800"/>
            </a:p>
          </p:txBody>
        </p:sp>
        <p:sp>
          <p:nvSpPr>
            <p:cNvPr id="30816" name="Rectangle 781"/>
            <p:cNvSpPr>
              <a:spLocks noChangeArrowheads="1"/>
            </p:cNvSpPr>
            <p:nvPr/>
          </p:nvSpPr>
          <p:spPr bwMode="auto">
            <a:xfrm>
              <a:off x="685800" y="6065838"/>
              <a:ext cx="7762875" cy="434975"/>
            </a:xfrm>
            <a:prstGeom prst="rect">
              <a:avLst/>
            </a:prstGeom>
            <a:gradFill rotWithShape="1">
              <a:gsLst>
                <a:gs pos="0">
                  <a:srgbClr val="FFFFFF">
                    <a:alpha val="35001"/>
                  </a:srgbClr>
                </a:gs>
                <a:gs pos="100000">
                  <a:srgbClr val="FFFFFF">
                    <a:alpha val="0"/>
                  </a:srgbClr>
                </a:gs>
              </a:gsLst>
              <a:lin ang="5400000" scaled="1"/>
            </a:gradFill>
            <a:ln w="9525" algn="ctr">
              <a:noFill/>
              <a:miter lim="800000"/>
              <a:headEnd/>
              <a:tailEnd/>
            </a:ln>
          </p:spPr>
          <p:txBody>
            <a:bodyPr lIns="73025" tIns="36511" rIns="73025" bIns="36511" anchor="ctr"/>
            <a:lstStyle/>
            <a:p>
              <a:pPr algn="ctr"/>
              <a:endParaRPr lang="en-US" sz="1800"/>
            </a:p>
          </p:txBody>
        </p:sp>
      </p:grpSp>
      <p:sp>
        <p:nvSpPr>
          <p:cNvPr id="30730" name="Rectangle 364"/>
          <p:cNvSpPr>
            <a:spLocks noChangeArrowheads="1"/>
          </p:cNvSpPr>
          <p:nvPr/>
        </p:nvSpPr>
        <p:spPr bwMode="auto">
          <a:xfrm>
            <a:off x="3440113" y="6049963"/>
            <a:ext cx="2236787" cy="557212"/>
          </a:xfrm>
          <a:prstGeom prst="rect">
            <a:avLst/>
          </a:prstGeom>
          <a:noFill/>
          <a:ln w="9525">
            <a:noFill/>
            <a:miter lim="800000"/>
            <a:headEnd/>
            <a:tailEnd/>
          </a:ln>
        </p:spPr>
        <p:txBody>
          <a:bodyPr lIns="0" tIns="0" rIns="0" bIns="0" anchor="ctr"/>
          <a:lstStyle/>
          <a:p>
            <a:pPr algn="ctr" eaLnBrk="0" hangingPunct="0">
              <a:lnSpc>
                <a:spcPct val="95000"/>
              </a:lnSpc>
              <a:spcBef>
                <a:spcPts val="300"/>
              </a:spcBef>
            </a:pPr>
            <a:r>
              <a:rPr lang="en-US" sz="1800">
                <a:solidFill>
                  <a:schemeClr val="bg1"/>
                </a:solidFill>
              </a:rPr>
              <a:t>CCNA Certification</a:t>
            </a:r>
          </a:p>
        </p:txBody>
      </p:sp>
      <p:sp>
        <p:nvSpPr>
          <p:cNvPr id="30731" name="AutoShape 13"/>
          <p:cNvSpPr>
            <a:spLocks noChangeArrowheads="1"/>
          </p:cNvSpPr>
          <p:nvPr/>
        </p:nvSpPr>
        <p:spPr bwMode="auto">
          <a:xfrm rot="5400000">
            <a:off x="6950075" y="5254626"/>
            <a:ext cx="746125" cy="971550"/>
          </a:xfrm>
          <a:prstGeom prst="homePlate">
            <a:avLst>
              <a:gd name="adj" fmla="val 25000"/>
            </a:avLst>
          </a:prstGeom>
          <a:solidFill>
            <a:schemeClr val="tx1">
              <a:alpha val="50195"/>
            </a:schemeClr>
          </a:solidFill>
          <a:ln w="9525">
            <a:noFill/>
            <a:miter lim="800000"/>
            <a:headEnd/>
            <a:tailEnd/>
          </a:ln>
        </p:spPr>
        <p:txBody>
          <a:bodyPr wrap="none" anchor="ctr"/>
          <a:lstStyle/>
          <a:p>
            <a:endParaRPr lang="en-US"/>
          </a:p>
        </p:txBody>
      </p:sp>
      <p:sp>
        <p:nvSpPr>
          <p:cNvPr id="221198" name="AutoShape 14"/>
          <p:cNvSpPr>
            <a:spLocks noChangeArrowheads="1"/>
          </p:cNvSpPr>
          <p:nvPr/>
        </p:nvSpPr>
        <p:spPr bwMode="auto">
          <a:xfrm rot="5400000">
            <a:off x="6950075" y="5181601"/>
            <a:ext cx="746125" cy="971550"/>
          </a:xfrm>
          <a:prstGeom prst="homePlate">
            <a:avLst>
              <a:gd name="adj" fmla="val 25000"/>
            </a:avLst>
          </a:prstGeom>
          <a:gradFill rotWithShape="1">
            <a:gsLst>
              <a:gs pos="0">
                <a:schemeClr val="bg1">
                  <a:gamma/>
                  <a:shade val="46275"/>
                  <a:invGamma/>
                </a:schemeClr>
              </a:gs>
              <a:gs pos="100000">
                <a:schemeClr val="bg1"/>
              </a:gs>
            </a:gsLst>
            <a:lin ang="0" scaled="1"/>
          </a:gradFill>
          <a:ln w="9525" algn="ctr">
            <a:noFill/>
            <a:miter lim="800000"/>
            <a:headEnd/>
            <a:tailEnd/>
          </a:ln>
          <a:effectLst/>
        </p:spPr>
        <p:txBody>
          <a:bodyPr wrap="none" anchor="ctr"/>
          <a:lstStyle/>
          <a:p>
            <a:pPr>
              <a:defRPr/>
            </a:pPr>
            <a:endParaRPr lang="en-US"/>
          </a:p>
        </p:txBody>
      </p:sp>
      <p:sp>
        <p:nvSpPr>
          <p:cNvPr id="30733" name="AutoShape 15"/>
          <p:cNvSpPr>
            <a:spLocks noChangeArrowheads="1"/>
          </p:cNvSpPr>
          <p:nvPr/>
        </p:nvSpPr>
        <p:spPr bwMode="auto">
          <a:xfrm rot="5400000">
            <a:off x="4189412" y="5254626"/>
            <a:ext cx="746125" cy="971550"/>
          </a:xfrm>
          <a:prstGeom prst="homePlate">
            <a:avLst>
              <a:gd name="adj" fmla="val 25000"/>
            </a:avLst>
          </a:prstGeom>
          <a:solidFill>
            <a:schemeClr val="tx1">
              <a:alpha val="50195"/>
            </a:schemeClr>
          </a:solidFill>
          <a:ln w="9525">
            <a:noFill/>
            <a:miter lim="800000"/>
            <a:headEnd/>
            <a:tailEnd/>
          </a:ln>
        </p:spPr>
        <p:txBody>
          <a:bodyPr wrap="none" anchor="ctr"/>
          <a:lstStyle/>
          <a:p>
            <a:endParaRPr lang="en-US"/>
          </a:p>
        </p:txBody>
      </p:sp>
      <p:sp>
        <p:nvSpPr>
          <p:cNvPr id="221200" name="AutoShape 16"/>
          <p:cNvSpPr>
            <a:spLocks noChangeArrowheads="1"/>
          </p:cNvSpPr>
          <p:nvPr/>
        </p:nvSpPr>
        <p:spPr bwMode="auto">
          <a:xfrm rot="5400000">
            <a:off x="4189412" y="5181601"/>
            <a:ext cx="746125" cy="971550"/>
          </a:xfrm>
          <a:prstGeom prst="homePlate">
            <a:avLst>
              <a:gd name="adj" fmla="val 25000"/>
            </a:avLst>
          </a:prstGeom>
          <a:gradFill rotWithShape="1">
            <a:gsLst>
              <a:gs pos="0">
                <a:schemeClr val="bg1">
                  <a:gamma/>
                  <a:shade val="46275"/>
                  <a:invGamma/>
                </a:schemeClr>
              </a:gs>
              <a:gs pos="100000">
                <a:schemeClr val="bg1"/>
              </a:gs>
            </a:gsLst>
            <a:lin ang="0" scaled="1"/>
          </a:gradFill>
          <a:ln w="9525" algn="ctr">
            <a:noFill/>
            <a:miter lim="800000"/>
            <a:headEnd/>
            <a:tailEnd/>
          </a:ln>
          <a:effectLst/>
        </p:spPr>
        <p:txBody>
          <a:bodyPr wrap="none" anchor="ctr"/>
          <a:lstStyle/>
          <a:p>
            <a:pPr>
              <a:defRPr/>
            </a:pPr>
            <a:endParaRPr lang="en-US"/>
          </a:p>
        </p:txBody>
      </p:sp>
      <p:sp>
        <p:nvSpPr>
          <p:cNvPr id="30735" name="AutoShape 17"/>
          <p:cNvSpPr>
            <a:spLocks noChangeArrowheads="1"/>
          </p:cNvSpPr>
          <p:nvPr/>
        </p:nvSpPr>
        <p:spPr bwMode="auto">
          <a:xfrm rot="5400000">
            <a:off x="1400175" y="5254626"/>
            <a:ext cx="746125" cy="971550"/>
          </a:xfrm>
          <a:prstGeom prst="homePlate">
            <a:avLst>
              <a:gd name="adj" fmla="val 25000"/>
            </a:avLst>
          </a:prstGeom>
          <a:solidFill>
            <a:schemeClr val="tx1">
              <a:alpha val="50195"/>
            </a:schemeClr>
          </a:solidFill>
          <a:ln w="9525">
            <a:noFill/>
            <a:miter lim="800000"/>
            <a:headEnd/>
            <a:tailEnd/>
          </a:ln>
        </p:spPr>
        <p:txBody>
          <a:bodyPr wrap="none" anchor="ctr"/>
          <a:lstStyle/>
          <a:p>
            <a:endParaRPr lang="en-US"/>
          </a:p>
        </p:txBody>
      </p:sp>
      <p:sp>
        <p:nvSpPr>
          <p:cNvPr id="221202" name="AutoShape 18"/>
          <p:cNvSpPr>
            <a:spLocks noChangeArrowheads="1"/>
          </p:cNvSpPr>
          <p:nvPr/>
        </p:nvSpPr>
        <p:spPr bwMode="auto">
          <a:xfrm rot="5400000">
            <a:off x="1400175" y="5181601"/>
            <a:ext cx="746125" cy="971550"/>
          </a:xfrm>
          <a:prstGeom prst="homePlate">
            <a:avLst>
              <a:gd name="adj" fmla="val 25000"/>
            </a:avLst>
          </a:prstGeom>
          <a:gradFill rotWithShape="1">
            <a:gsLst>
              <a:gs pos="0">
                <a:schemeClr val="bg1">
                  <a:gamma/>
                  <a:shade val="46275"/>
                  <a:invGamma/>
                </a:schemeClr>
              </a:gs>
              <a:gs pos="100000">
                <a:schemeClr val="bg1"/>
              </a:gs>
            </a:gsLst>
            <a:lin ang="0" scaled="1"/>
          </a:gradFill>
          <a:ln w="9525">
            <a:noFill/>
            <a:miter lim="800000"/>
            <a:headEnd/>
            <a:tailEnd/>
          </a:ln>
          <a:effectLst/>
        </p:spPr>
        <p:txBody>
          <a:bodyPr wrap="none" anchor="ctr"/>
          <a:lstStyle/>
          <a:p>
            <a:pPr>
              <a:defRPr/>
            </a:pPr>
            <a:endParaRPr lang="en-US"/>
          </a:p>
        </p:txBody>
      </p:sp>
      <p:sp>
        <p:nvSpPr>
          <p:cNvPr id="221203" name="AutoShape 19"/>
          <p:cNvSpPr>
            <a:spLocks noChangeArrowheads="1"/>
          </p:cNvSpPr>
          <p:nvPr/>
        </p:nvSpPr>
        <p:spPr bwMode="auto">
          <a:xfrm rot="5400000">
            <a:off x="1400175" y="5191125"/>
            <a:ext cx="746125" cy="841375"/>
          </a:xfrm>
          <a:prstGeom prst="homePlate">
            <a:avLst>
              <a:gd name="adj" fmla="val 25000"/>
            </a:avLst>
          </a:prstGeom>
          <a:gradFill rotWithShape="1">
            <a:gsLst>
              <a:gs pos="0">
                <a:schemeClr val="bg1">
                  <a:gamma/>
                  <a:shade val="46275"/>
                  <a:invGamma/>
                  <a:alpha val="0"/>
                </a:schemeClr>
              </a:gs>
              <a:gs pos="100000">
                <a:schemeClr val="bg1"/>
              </a:gs>
            </a:gsLst>
            <a:lin ang="0" scaled="1"/>
          </a:gradFill>
          <a:ln w="9525">
            <a:noFill/>
            <a:miter lim="800000"/>
            <a:headEnd/>
            <a:tailEnd/>
          </a:ln>
          <a:effectLst/>
        </p:spPr>
        <p:txBody>
          <a:bodyPr wrap="none" anchor="ctr"/>
          <a:lstStyle/>
          <a:p>
            <a:pPr>
              <a:defRPr/>
            </a:pPr>
            <a:endParaRPr lang="en-US"/>
          </a:p>
        </p:txBody>
      </p:sp>
      <p:sp>
        <p:nvSpPr>
          <p:cNvPr id="221204" name="AutoShape 20"/>
          <p:cNvSpPr>
            <a:spLocks noChangeArrowheads="1"/>
          </p:cNvSpPr>
          <p:nvPr/>
        </p:nvSpPr>
        <p:spPr bwMode="auto">
          <a:xfrm rot="5400000">
            <a:off x="4181475" y="5191125"/>
            <a:ext cx="746125" cy="841375"/>
          </a:xfrm>
          <a:prstGeom prst="homePlate">
            <a:avLst>
              <a:gd name="adj" fmla="val 25000"/>
            </a:avLst>
          </a:prstGeom>
          <a:gradFill rotWithShape="1">
            <a:gsLst>
              <a:gs pos="0">
                <a:schemeClr val="bg1">
                  <a:gamma/>
                  <a:shade val="46275"/>
                  <a:invGamma/>
                  <a:alpha val="0"/>
                </a:schemeClr>
              </a:gs>
              <a:gs pos="100000">
                <a:schemeClr val="bg1"/>
              </a:gs>
            </a:gsLst>
            <a:lin ang="0" scaled="1"/>
          </a:gradFill>
          <a:ln w="9525">
            <a:noFill/>
            <a:miter lim="800000"/>
            <a:headEnd/>
            <a:tailEnd/>
          </a:ln>
          <a:effectLst/>
        </p:spPr>
        <p:txBody>
          <a:bodyPr wrap="none" anchor="ctr"/>
          <a:lstStyle/>
          <a:p>
            <a:pPr>
              <a:defRPr/>
            </a:pPr>
            <a:endParaRPr lang="en-US"/>
          </a:p>
        </p:txBody>
      </p:sp>
      <p:sp>
        <p:nvSpPr>
          <p:cNvPr id="221205" name="AutoShape 21"/>
          <p:cNvSpPr>
            <a:spLocks noChangeArrowheads="1"/>
          </p:cNvSpPr>
          <p:nvPr/>
        </p:nvSpPr>
        <p:spPr bwMode="auto">
          <a:xfrm rot="5400000">
            <a:off x="6934200" y="5191125"/>
            <a:ext cx="746125" cy="841375"/>
          </a:xfrm>
          <a:prstGeom prst="homePlate">
            <a:avLst>
              <a:gd name="adj" fmla="val 25000"/>
            </a:avLst>
          </a:prstGeom>
          <a:gradFill rotWithShape="1">
            <a:gsLst>
              <a:gs pos="0">
                <a:schemeClr val="bg1">
                  <a:gamma/>
                  <a:shade val="46275"/>
                  <a:invGamma/>
                  <a:alpha val="0"/>
                </a:schemeClr>
              </a:gs>
              <a:gs pos="100000">
                <a:schemeClr val="bg1"/>
              </a:gs>
            </a:gsLst>
            <a:lin ang="0" scaled="1"/>
          </a:gradFill>
          <a:ln w="9525">
            <a:noFill/>
            <a:miter lim="800000"/>
            <a:headEnd/>
            <a:tailEnd/>
          </a:ln>
          <a:effectLst/>
        </p:spPr>
        <p:txBody>
          <a:bodyPr wrap="none" anchor="ctr"/>
          <a:lstStyle/>
          <a:p>
            <a:pPr>
              <a:defRPr/>
            </a:pPr>
            <a:endParaRPr lang="en-US"/>
          </a:p>
        </p:txBody>
      </p:sp>
      <p:sp>
        <p:nvSpPr>
          <p:cNvPr id="30740" name="Rectangle 39"/>
          <p:cNvSpPr>
            <a:spLocks noChangeArrowheads="1"/>
          </p:cNvSpPr>
          <p:nvPr/>
        </p:nvSpPr>
        <p:spPr bwMode="auto">
          <a:xfrm flipV="1">
            <a:off x="5980113" y="1266825"/>
            <a:ext cx="2692400" cy="463550"/>
          </a:xfrm>
          <a:prstGeom prst="rect">
            <a:avLst/>
          </a:prstGeom>
          <a:solidFill>
            <a:srgbClr val="0183B7"/>
          </a:solidFill>
          <a:ln w="38100" algn="ctr">
            <a:noFill/>
            <a:miter lim="800000"/>
            <a:headEnd/>
            <a:tailEnd/>
          </a:ln>
        </p:spPr>
        <p:txBody>
          <a:bodyPr rot="10800000" lIns="82124" tIns="41061" rIns="82124" bIns="41061" anchor="ctr"/>
          <a:lstStyle/>
          <a:p>
            <a:pPr algn="ctr"/>
            <a:endParaRPr lang="en-US" sz="1800"/>
          </a:p>
        </p:txBody>
      </p:sp>
      <p:sp>
        <p:nvSpPr>
          <p:cNvPr id="30741" name="Rectangle 8"/>
          <p:cNvSpPr>
            <a:spLocks noChangeArrowheads="1"/>
          </p:cNvSpPr>
          <p:nvPr/>
        </p:nvSpPr>
        <p:spPr bwMode="auto">
          <a:xfrm>
            <a:off x="5921375" y="5516563"/>
            <a:ext cx="2830513" cy="209550"/>
          </a:xfrm>
          <a:prstGeom prst="rect">
            <a:avLst/>
          </a:prstGeom>
          <a:gradFill rotWithShape="1">
            <a:gsLst>
              <a:gs pos="0">
                <a:schemeClr val="tx1">
                  <a:alpha val="45000"/>
                </a:schemeClr>
              </a:gs>
              <a:gs pos="100000">
                <a:schemeClr val="bg1">
                  <a:alpha val="0"/>
                </a:schemeClr>
              </a:gs>
            </a:gsLst>
            <a:path path="shape">
              <a:fillToRect l="50000" t="50000" r="50000" b="50000"/>
            </a:path>
          </a:gradFill>
          <a:ln w="9525" algn="ctr">
            <a:noFill/>
            <a:miter lim="800000"/>
            <a:headEnd/>
            <a:tailEnd/>
          </a:ln>
        </p:spPr>
        <p:txBody>
          <a:bodyPr wrap="none" lIns="73025" tIns="36511" rIns="73025" bIns="36511" anchor="ctr"/>
          <a:lstStyle/>
          <a:p>
            <a:pPr algn="ctr"/>
            <a:endParaRPr lang="en-US" sz="1800"/>
          </a:p>
        </p:txBody>
      </p:sp>
      <p:sp>
        <p:nvSpPr>
          <p:cNvPr id="30742" name="AutoShape 211"/>
          <p:cNvSpPr>
            <a:spLocks noChangeArrowheads="1"/>
          </p:cNvSpPr>
          <p:nvPr/>
        </p:nvSpPr>
        <p:spPr bwMode="auto">
          <a:xfrm>
            <a:off x="6000750" y="1295400"/>
            <a:ext cx="2632075" cy="392113"/>
          </a:xfrm>
          <a:prstGeom prst="roundRect">
            <a:avLst>
              <a:gd name="adj" fmla="val 9653"/>
            </a:avLst>
          </a:prstGeom>
          <a:gradFill rotWithShape="1">
            <a:gsLst>
              <a:gs pos="0">
                <a:schemeClr val="bg1">
                  <a:alpha val="25000"/>
                </a:schemeClr>
              </a:gs>
              <a:gs pos="100000">
                <a:schemeClr val="bg1">
                  <a:alpha val="0"/>
                </a:schemeClr>
              </a:gs>
            </a:gsLst>
            <a:path path="rect">
              <a:fillToRect r="100000" b="100000"/>
            </a:path>
          </a:gradFill>
          <a:ln w="9525" algn="ctr">
            <a:noFill/>
            <a:round/>
            <a:headEnd/>
            <a:tailEnd/>
          </a:ln>
        </p:spPr>
        <p:txBody>
          <a:bodyPr lIns="73025" tIns="36511" rIns="73025" bIns="36511" anchor="ctr"/>
          <a:lstStyle/>
          <a:p>
            <a:pPr algn="ctr"/>
            <a:endParaRPr lang="en-US" sz="1800"/>
          </a:p>
        </p:txBody>
      </p:sp>
      <p:sp>
        <p:nvSpPr>
          <p:cNvPr id="30743" name="Rectangle 37"/>
          <p:cNvSpPr>
            <a:spLocks noChangeArrowheads="1"/>
          </p:cNvSpPr>
          <p:nvPr/>
        </p:nvSpPr>
        <p:spPr bwMode="auto">
          <a:xfrm>
            <a:off x="5980113" y="1738313"/>
            <a:ext cx="2692400" cy="1214437"/>
          </a:xfrm>
          <a:prstGeom prst="rect">
            <a:avLst/>
          </a:prstGeom>
          <a:gradFill rotWithShape="1">
            <a:gsLst>
              <a:gs pos="0">
                <a:srgbClr val="015F85"/>
              </a:gs>
              <a:gs pos="100000">
                <a:srgbClr val="0183B7"/>
              </a:gs>
            </a:gsLst>
            <a:lin ang="5400000" scaled="1"/>
          </a:gradFill>
          <a:ln w="9525" algn="ctr">
            <a:noFill/>
            <a:miter lim="800000"/>
            <a:headEnd/>
            <a:tailEnd/>
          </a:ln>
        </p:spPr>
        <p:txBody>
          <a:bodyPr wrap="none" lIns="73025" tIns="36511" rIns="73025" bIns="36511" anchor="ctr"/>
          <a:lstStyle/>
          <a:p>
            <a:pPr algn="ctr" eaLnBrk="0" hangingPunct="0">
              <a:lnSpc>
                <a:spcPct val="90000"/>
              </a:lnSpc>
            </a:pPr>
            <a:endParaRPr lang="en-US"/>
          </a:p>
        </p:txBody>
      </p:sp>
      <p:sp>
        <p:nvSpPr>
          <p:cNvPr id="30744" name="Rectangle 20"/>
          <p:cNvSpPr>
            <a:spLocks noChangeArrowheads="1"/>
          </p:cNvSpPr>
          <p:nvPr/>
        </p:nvSpPr>
        <p:spPr bwMode="auto">
          <a:xfrm>
            <a:off x="6369050" y="1376363"/>
            <a:ext cx="1911350" cy="277812"/>
          </a:xfrm>
          <a:prstGeom prst="rect">
            <a:avLst/>
          </a:prstGeom>
          <a:noFill/>
          <a:ln w="9525" algn="ctr">
            <a:noFill/>
            <a:miter lim="800000"/>
            <a:headEnd/>
            <a:tailEnd/>
          </a:ln>
        </p:spPr>
        <p:txBody>
          <a:bodyPr wrap="none" lIns="0" tIns="0" rIns="0" bIns="0" anchor="ctr"/>
          <a:lstStyle/>
          <a:p>
            <a:pPr algn="ctr" defTabSz="814388" eaLnBrk="0" hangingPunct="0">
              <a:lnSpc>
                <a:spcPct val="90000"/>
              </a:lnSpc>
            </a:pPr>
            <a:r>
              <a:rPr lang="en-US" sz="1800">
                <a:solidFill>
                  <a:schemeClr val="bg1"/>
                </a:solidFill>
              </a:rPr>
              <a:t>CCNA Discovery</a:t>
            </a:r>
          </a:p>
        </p:txBody>
      </p:sp>
      <p:sp>
        <p:nvSpPr>
          <p:cNvPr id="30745" name="Rectangle 37"/>
          <p:cNvSpPr>
            <a:spLocks noChangeArrowheads="1"/>
          </p:cNvSpPr>
          <p:nvPr/>
        </p:nvSpPr>
        <p:spPr bwMode="auto">
          <a:xfrm>
            <a:off x="5978525" y="3889375"/>
            <a:ext cx="2692400" cy="1604963"/>
          </a:xfrm>
          <a:prstGeom prst="rect">
            <a:avLst/>
          </a:prstGeom>
          <a:gradFill rotWithShape="1">
            <a:gsLst>
              <a:gs pos="0">
                <a:srgbClr val="697E1C"/>
              </a:gs>
              <a:gs pos="100000">
                <a:srgbClr val="89A424"/>
              </a:gs>
            </a:gsLst>
            <a:lin ang="5400000" scaled="1"/>
          </a:gradFill>
          <a:ln w="9525" algn="ctr">
            <a:noFill/>
            <a:miter lim="800000"/>
            <a:headEnd/>
            <a:tailEnd/>
          </a:ln>
        </p:spPr>
        <p:txBody>
          <a:bodyPr wrap="none" lIns="73025" tIns="36511" rIns="73025" bIns="36511" anchor="ctr"/>
          <a:lstStyle/>
          <a:p>
            <a:pPr algn="ctr" eaLnBrk="0" hangingPunct="0">
              <a:lnSpc>
                <a:spcPct val="90000"/>
              </a:lnSpc>
            </a:pPr>
            <a:endParaRPr lang="en-US"/>
          </a:p>
        </p:txBody>
      </p:sp>
      <p:grpSp>
        <p:nvGrpSpPr>
          <p:cNvPr id="30746" name="Group 372"/>
          <p:cNvGrpSpPr>
            <a:grpSpLocks/>
          </p:cNvGrpSpPr>
          <p:nvPr/>
        </p:nvGrpSpPr>
        <p:grpSpPr bwMode="auto">
          <a:xfrm>
            <a:off x="5916613" y="2838450"/>
            <a:ext cx="2832100" cy="549275"/>
            <a:chOff x="363888" y="3621981"/>
            <a:chExt cx="2819400" cy="549274"/>
          </a:xfrm>
        </p:grpSpPr>
        <p:grpSp>
          <p:nvGrpSpPr>
            <p:cNvPr id="30809" name="Group 373"/>
            <p:cNvGrpSpPr>
              <a:grpSpLocks/>
            </p:cNvGrpSpPr>
            <p:nvPr/>
          </p:nvGrpSpPr>
          <p:grpSpPr bwMode="auto">
            <a:xfrm>
              <a:off x="363888" y="3621981"/>
              <a:ext cx="2819400" cy="549274"/>
              <a:chOff x="-3122262" y="3587433"/>
              <a:chExt cx="2819400" cy="549274"/>
            </a:xfrm>
          </p:grpSpPr>
          <p:sp>
            <p:nvSpPr>
              <p:cNvPr id="30811" name="AutoShape 19"/>
              <p:cNvSpPr>
                <a:spLocks noChangeArrowheads="1"/>
              </p:cNvSpPr>
              <p:nvPr/>
            </p:nvSpPr>
            <p:spPr bwMode="auto">
              <a:xfrm>
                <a:off x="-3122262" y="3587433"/>
                <a:ext cx="2819400" cy="250825"/>
              </a:xfrm>
              <a:prstGeom prst="roundRect">
                <a:avLst>
                  <a:gd name="adj" fmla="val 5792"/>
                </a:avLst>
              </a:prstGeom>
              <a:gradFill rotWithShape="1">
                <a:gsLst>
                  <a:gs pos="0">
                    <a:schemeClr val="tx1">
                      <a:alpha val="35001"/>
                    </a:schemeClr>
                  </a:gs>
                  <a:gs pos="100000">
                    <a:schemeClr val="bg1">
                      <a:alpha val="0"/>
                    </a:schemeClr>
                  </a:gs>
                </a:gsLst>
                <a:path path="shape">
                  <a:fillToRect l="50000" t="50000" r="50000" b="50000"/>
                </a:path>
              </a:gradFill>
              <a:ln w="9525" algn="ctr">
                <a:noFill/>
                <a:round/>
                <a:headEnd/>
                <a:tailEnd/>
              </a:ln>
            </p:spPr>
            <p:txBody>
              <a:bodyPr wrap="none" lIns="73025" tIns="36511" rIns="73025" bIns="36511" anchor="ctr"/>
              <a:lstStyle/>
              <a:p>
                <a:pPr algn="ctr" eaLnBrk="0" hangingPunct="0">
                  <a:lnSpc>
                    <a:spcPct val="90000"/>
                  </a:lnSpc>
                </a:pPr>
                <a:endParaRPr lang="en-US"/>
              </a:p>
            </p:txBody>
          </p:sp>
          <p:grpSp>
            <p:nvGrpSpPr>
              <p:cNvPr id="30812" name="Group 376"/>
              <p:cNvGrpSpPr>
                <a:grpSpLocks/>
              </p:cNvGrpSpPr>
              <p:nvPr/>
            </p:nvGrpSpPr>
            <p:grpSpPr bwMode="auto">
              <a:xfrm>
                <a:off x="-3055415" y="3669483"/>
                <a:ext cx="2676921" cy="467224"/>
                <a:chOff x="588852" y="6040438"/>
                <a:chExt cx="7932328" cy="493712"/>
              </a:xfrm>
            </p:grpSpPr>
            <p:sp>
              <p:nvSpPr>
                <p:cNvPr id="30813" name="Rectangle 443"/>
                <p:cNvSpPr>
                  <a:spLocks noChangeArrowheads="1"/>
                </p:cNvSpPr>
                <p:nvPr/>
              </p:nvSpPr>
              <p:spPr bwMode="auto">
                <a:xfrm>
                  <a:off x="588852" y="6040438"/>
                  <a:ext cx="7932328" cy="493712"/>
                </a:xfrm>
                <a:prstGeom prst="rect">
                  <a:avLst/>
                </a:prstGeom>
                <a:solidFill>
                  <a:srgbClr val="737A7F"/>
                </a:solidFill>
                <a:ln w="6350" algn="ctr">
                  <a:solidFill>
                    <a:srgbClr val="767676"/>
                  </a:solidFill>
                  <a:miter lim="800000"/>
                  <a:headEnd/>
                  <a:tailEnd/>
                </a:ln>
              </p:spPr>
              <p:txBody>
                <a:bodyPr lIns="18285" tIns="18288" rIns="18285" bIns="18288" anchor="ctr"/>
                <a:lstStyle/>
                <a:p>
                  <a:pPr algn="ctr"/>
                  <a:endParaRPr lang="en-US" sz="1800"/>
                </a:p>
              </p:txBody>
            </p:sp>
            <p:sp>
              <p:nvSpPr>
                <p:cNvPr id="30814" name="Rectangle 781"/>
                <p:cNvSpPr>
                  <a:spLocks noChangeArrowheads="1"/>
                </p:cNvSpPr>
                <p:nvPr/>
              </p:nvSpPr>
              <p:spPr bwMode="auto">
                <a:xfrm>
                  <a:off x="691836" y="6070871"/>
                  <a:ext cx="7727628" cy="434975"/>
                </a:xfrm>
                <a:prstGeom prst="rect">
                  <a:avLst/>
                </a:prstGeom>
                <a:gradFill rotWithShape="1">
                  <a:gsLst>
                    <a:gs pos="0">
                      <a:srgbClr val="FFFFFF">
                        <a:alpha val="35001"/>
                      </a:srgbClr>
                    </a:gs>
                    <a:gs pos="100000">
                      <a:srgbClr val="FFFFFF">
                        <a:alpha val="0"/>
                      </a:srgbClr>
                    </a:gs>
                  </a:gsLst>
                  <a:lin ang="5400000" scaled="1"/>
                </a:gradFill>
                <a:ln w="9525" algn="ctr">
                  <a:noFill/>
                  <a:miter lim="800000"/>
                  <a:headEnd/>
                  <a:tailEnd/>
                </a:ln>
              </p:spPr>
              <p:txBody>
                <a:bodyPr lIns="73025" tIns="36511" rIns="73025" bIns="36511" anchor="ctr"/>
                <a:lstStyle/>
                <a:p>
                  <a:pPr algn="ctr"/>
                  <a:endParaRPr lang="en-US" sz="1800"/>
                </a:p>
              </p:txBody>
            </p:sp>
          </p:grpSp>
        </p:grpSp>
        <p:sp>
          <p:nvSpPr>
            <p:cNvPr id="30810" name="Rectangle 374"/>
            <p:cNvSpPr>
              <a:spLocks noChangeArrowheads="1"/>
            </p:cNvSpPr>
            <p:nvPr/>
          </p:nvSpPr>
          <p:spPr bwMode="auto">
            <a:xfrm>
              <a:off x="510714" y="3742680"/>
              <a:ext cx="2525745" cy="372120"/>
            </a:xfrm>
            <a:prstGeom prst="rect">
              <a:avLst/>
            </a:prstGeom>
            <a:noFill/>
            <a:ln w="9525">
              <a:noFill/>
              <a:miter lim="800000"/>
              <a:headEnd/>
              <a:tailEnd/>
            </a:ln>
          </p:spPr>
          <p:txBody>
            <a:bodyPr lIns="0" tIns="0" rIns="0" bIns="0" anchor="ctr"/>
            <a:lstStyle/>
            <a:p>
              <a:pPr algn="ctr" eaLnBrk="0" hangingPunct="0">
                <a:lnSpc>
                  <a:spcPct val="95000"/>
                </a:lnSpc>
                <a:spcBef>
                  <a:spcPts val="300"/>
                </a:spcBef>
              </a:pPr>
              <a:r>
                <a:rPr lang="en-US" sz="1400" b="1">
                  <a:solidFill>
                    <a:schemeClr val="bg1"/>
                  </a:solidFill>
                </a:rPr>
                <a:t>CCENT Certification </a:t>
              </a:r>
              <a:r>
                <a:rPr lang="en-US" sz="1200">
                  <a:solidFill>
                    <a:schemeClr val="bg1"/>
                  </a:solidFill>
                </a:rPr>
                <a:t>(optional)</a:t>
              </a:r>
            </a:p>
          </p:txBody>
        </p:sp>
      </p:grpSp>
      <p:grpSp>
        <p:nvGrpSpPr>
          <p:cNvPr id="30747" name="Group 35"/>
          <p:cNvGrpSpPr>
            <a:grpSpLocks/>
          </p:cNvGrpSpPr>
          <p:nvPr/>
        </p:nvGrpSpPr>
        <p:grpSpPr bwMode="auto">
          <a:xfrm>
            <a:off x="5978525" y="3413125"/>
            <a:ext cx="2692400" cy="463550"/>
            <a:chOff x="2026" y="798"/>
            <a:chExt cx="1696" cy="292"/>
          </a:xfrm>
        </p:grpSpPr>
        <p:sp>
          <p:nvSpPr>
            <p:cNvPr id="30806" name="Rectangle 39"/>
            <p:cNvSpPr>
              <a:spLocks noChangeArrowheads="1"/>
            </p:cNvSpPr>
            <p:nvPr/>
          </p:nvSpPr>
          <p:spPr bwMode="auto">
            <a:xfrm flipV="1">
              <a:off x="2026" y="798"/>
              <a:ext cx="1696" cy="292"/>
            </a:xfrm>
            <a:prstGeom prst="rect">
              <a:avLst/>
            </a:prstGeom>
            <a:solidFill>
              <a:srgbClr val="89A424"/>
            </a:solidFill>
            <a:ln w="38100" algn="ctr">
              <a:noFill/>
              <a:miter lim="800000"/>
              <a:headEnd/>
              <a:tailEnd/>
            </a:ln>
          </p:spPr>
          <p:txBody>
            <a:bodyPr rot="10800000" lIns="82124" tIns="41061" rIns="82124" bIns="41061" anchor="ctr"/>
            <a:lstStyle/>
            <a:p>
              <a:pPr algn="ctr"/>
              <a:endParaRPr lang="en-US" sz="1800"/>
            </a:p>
          </p:txBody>
        </p:sp>
        <p:sp>
          <p:nvSpPr>
            <p:cNvPr id="30807" name="AutoShape 211"/>
            <p:cNvSpPr>
              <a:spLocks noChangeArrowheads="1"/>
            </p:cNvSpPr>
            <p:nvPr/>
          </p:nvSpPr>
          <p:spPr bwMode="auto">
            <a:xfrm>
              <a:off x="2042" y="816"/>
              <a:ext cx="1658" cy="247"/>
            </a:xfrm>
            <a:prstGeom prst="roundRect">
              <a:avLst>
                <a:gd name="adj" fmla="val 9653"/>
              </a:avLst>
            </a:prstGeom>
            <a:gradFill rotWithShape="1">
              <a:gsLst>
                <a:gs pos="0">
                  <a:schemeClr val="bg1">
                    <a:alpha val="25000"/>
                  </a:schemeClr>
                </a:gs>
                <a:gs pos="100000">
                  <a:schemeClr val="bg1">
                    <a:alpha val="0"/>
                  </a:schemeClr>
                </a:gs>
              </a:gsLst>
              <a:path path="rect">
                <a:fillToRect r="100000" b="100000"/>
              </a:path>
            </a:gradFill>
            <a:ln w="9525" algn="ctr">
              <a:noFill/>
              <a:round/>
              <a:headEnd/>
              <a:tailEnd/>
            </a:ln>
          </p:spPr>
          <p:txBody>
            <a:bodyPr lIns="73025" tIns="36511" rIns="73025" bIns="36511" anchor="ctr"/>
            <a:lstStyle/>
            <a:p>
              <a:pPr algn="ctr"/>
              <a:endParaRPr lang="en-US" sz="1800"/>
            </a:p>
          </p:txBody>
        </p:sp>
        <p:sp>
          <p:nvSpPr>
            <p:cNvPr id="30808" name="Rectangle 20"/>
            <p:cNvSpPr>
              <a:spLocks noChangeArrowheads="1"/>
            </p:cNvSpPr>
            <p:nvPr/>
          </p:nvSpPr>
          <p:spPr bwMode="auto">
            <a:xfrm>
              <a:off x="2272" y="867"/>
              <a:ext cx="1204" cy="175"/>
            </a:xfrm>
            <a:prstGeom prst="rect">
              <a:avLst/>
            </a:prstGeom>
            <a:noFill/>
            <a:ln w="9525" algn="ctr">
              <a:noFill/>
              <a:miter lim="800000"/>
              <a:headEnd/>
              <a:tailEnd/>
            </a:ln>
          </p:spPr>
          <p:txBody>
            <a:bodyPr wrap="none" lIns="0" tIns="0" rIns="0" bIns="0" anchor="ctr"/>
            <a:lstStyle/>
            <a:p>
              <a:pPr algn="ctr" defTabSz="814388" eaLnBrk="0" hangingPunct="0">
                <a:lnSpc>
                  <a:spcPct val="90000"/>
                </a:lnSpc>
              </a:pPr>
              <a:r>
                <a:rPr lang="en-US" sz="1800">
                  <a:solidFill>
                    <a:schemeClr val="bg1"/>
                  </a:solidFill>
                </a:rPr>
                <a:t>CCNA Exploration</a:t>
              </a:r>
            </a:p>
          </p:txBody>
        </p:sp>
      </p:grpSp>
      <p:grpSp>
        <p:nvGrpSpPr>
          <p:cNvPr id="30748" name="Group 39"/>
          <p:cNvGrpSpPr>
            <a:grpSpLocks/>
          </p:cNvGrpSpPr>
          <p:nvPr/>
        </p:nvGrpSpPr>
        <p:grpSpPr bwMode="auto">
          <a:xfrm>
            <a:off x="5981700" y="1776413"/>
            <a:ext cx="2690813" cy="546100"/>
            <a:chOff x="270" y="1143"/>
            <a:chExt cx="1695" cy="472"/>
          </a:xfrm>
        </p:grpSpPr>
        <p:sp>
          <p:nvSpPr>
            <p:cNvPr id="30804" name="Rectangle 302"/>
            <p:cNvSpPr>
              <a:spLocks noChangeArrowheads="1"/>
            </p:cNvSpPr>
            <p:nvPr/>
          </p:nvSpPr>
          <p:spPr bwMode="auto">
            <a:xfrm>
              <a:off x="270" y="1143"/>
              <a:ext cx="1695" cy="472"/>
            </a:xfrm>
            <a:prstGeom prst="rect">
              <a:avLst/>
            </a:prstGeom>
            <a:solidFill>
              <a:srgbClr val="3D89B7"/>
            </a:solidFill>
            <a:ln w="9525" algn="ctr">
              <a:noFill/>
              <a:miter lim="800000"/>
              <a:headEnd/>
              <a:tailEnd/>
            </a:ln>
          </p:spPr>
          <p:txBody>
            <a:bodyPr wrap="none" lIns="82124" tIns="41061" rIns="82124" bIns="41061" anchor="ctr"/>
            <a:lstStyle/>
            <a:p>
              <a:pPr algn="ctr" defTabSz="814388" eaLnBrk="0" hangingPunct="0">
                <a:lnSpc>
                  <a:spcPct val="90000"/>
                </a:lnSpc>
              </a:pPr>
              <a:endParaRPr lang="en-US"/>
            </a:p>
          </p:txBody>
        </p:sp>
        <p:sp>
          <p:nvSpPr>
            <p:cNvPr id="30805" name="Rectangle 350"/>
            <p:cNvSpPr>
              <a:spLocks noChangeArrowheads="1"/>
            </p:cNvSpPr>
            <p:nvPr/>
          </p:nvSpPr>
          <p:spPr bwMode="auto">
            <a:xfrm>
              <a:off x="412" y="1203"/>
              <a:ext cx="1410" cy="351"/>
            </a:xfrm>
            <a:prstGeom prst="rect">
              <a:avLst/>
            </a:prstGeom>
            <a:noFill/>
            <a:ln w="9525">
              <a:noFill/>
              <a:miter lim="800000"/>
              <a:headEnd/>
              <a:tailEnd/>
            </a:ln>
          </p:spPr>
          <p:txBody>
            <a:bodyPr lIns="0" tIns="0" rIns="0" bIns="0" anchor="ctr"/>
            <a:lstStyle/>
            <a:p>
              <a:pPr algn="ctr" eaLnBrk="0" hangingPunct="0">
                <a:lnSpc>
                  <a:spcPct val="95000"/>
                </a:lnSpc>
                <a:spcBef>
                  <a:spcPts val="300"/>
                </a:spcBef>
              </a:pPr>
              <a:r>
                <a:rPr lang="en-US" sz="1400">
                  <a:solidFill>
                    <a:schemeClr val="bg1"/>
                  </a:solidFill>
                </a:rPr>
                <a:t>Networking for Home and Small Businesses </a:t>
              </a:r>
            </a:p>
          </p:txBody>
        </p:sp>
      </p:grpSp>
      <p:grpSp>
        <p:nvGrpSpPr>
          <p:cNvPr id="30749" name="Group 42"/>
          <p:cNvGrpSpPr>
            <a:grpSpLocks/>
          </p:cNvGrpSpPr>
          <p:nvPr/>
        </p:nvGrpSpPr>
        <p:grpSpPr bwMode="auto">
          <a:xfrm>
            <a:off x="5981700" y="2341563"/>
            <a:ext cx="2690813" cy="546100"/>
            <a:chOff x="270" y="1735"/>
            <a:chExt cx="1695" cy="472"/>
          </a:xfrm>
        </p:grpSpPr>
        <p:sp>
          <p:nvSpPr>
            <p:cNvPr id="30802" name="Rectangle 304"/>
            <p:cNvSpPr>
              <a:spLocks noChangeArrowheads="1"/>
            </p:cNvSpPr>
            <p:nvPr/>
          </p:nvSpPr>
          <p:spPr bwMode="auto">
            <a:xfrm>
              <a:off x="270" y="1735"/>
              <a:ext cx="1695" cy="472"/>
            </a:xfrm>
            <a:prstGeom prst="rect">
              <a:avLst/>
            </a:prstGeom>
            <a:solidFill>
              <a:srgbClr val="3D89B7"/>
            </a:solidFill>
            <a:ln w="9525" algn="ctr">
              <a:noFill/>
              <a:miter lim="800000"/>
              <a:headEnd/>
              <a:tailEnd/>
            </a:ln>
          </p:spPr>
          <p:txBody>
            <a:bodyPr wrap="none" lIns="82124" tIns="41061" rIns="82124" bIns="41061" anchor="ctr"/>
            <a:lstStyle/>
            <a:p>
              <a:pPr algn="ctr" defTabSz="814388" eaLnBrk="0" hangingPunct="0">
                <a:lnSpc>
                  <a:spcPct val="90000"/>
                </a:lnSpc>
              </a:pPr>
              <a:endParaRPr lang="en-US"/>
            </a:p>
          </p:txBody>
        </p:sp>
        <p:sp>
          <p:nvSpPr>
            <p:cNvPr id="30803" name="Rectangle 351"/>
            <p:cNvSpPr>
              <a:spLocks noChangeArrowheads="1"/>
            </p:cNvSpPr>
            <p:nvPr/>
          </p:nvSpPr>
          <p:spPr bwMode="auto">
            <a:xfrm>
              <a:off x="325" y="1795"/>
              <a:ext cx="1584" cy="351"/>
            </a:xfrm>
            <a:prstGeom prst="rect">
              <a:avLst/>
            </a:prstGeom>
            <a:noFill/>
            <a:ln w="9525">
              <a:noFill/>
              <a:miter lim="800000"/>
              <a:headEnd/>
              <a:tailEnd/>
            </a:ln>
          </p:spPr>
          <p:txBody>
            <a:bodyPr lIns="0" tIns="0" rIns="0" bIns="0" anchor="ctr"/>
            <a:lstStyle/>
            <a:p>
              <a:pPr algn="ctr" eaLnBrk="0" hangingPunct="0">
                <a:lnSpc>
                  <a:spcPct val="95000"/>
                </a:lnSpc>
                <a:spcBef>
                  <a:spcPts val="300"/>
                </a:spcBef>
              </a:pPr>
              <a:r>
                <a:rPr lang="en-US" sz="1400">
                  <a:solidFill>
                    <a:schemeClr val="bg1"/>
                  </a:solidFill>
                </a:rPr>
                <a:t> Working at a Small-to-Medium Business or ISP</a:t>
              </a:r>
            </a:p>
          </p:txBody>
        </p:sp>
      </p:grpSp>
      <p:grpSp>
        <p:nvGrpSpPr>
          <p:cNvPr id="30750" name="Group 45"/>
          <p:cNvGrpSpPr>
            <a:grpSpLocks/>
          </p:cNvGrpSpPr>
          <p:nvPr/>
        </p:nvGrpSpPr>
        <p:grpSpPr bwMode="auto">
          <a:xfrm>
            <a:off x="5978525" y="3917950"/>
            <a:ext cx="2690813" cy="546100"/>
            <a:chOff x="270" y="2417"/>
            <a:chExt cx="1695" cy="472"/>
          </a:xfrm>
        </p:grpSpPr>
        <p:sp>
          <p:nvSpPr>
            <p:cNvPr id="30800" name="Rectangle 305"/>
            <p:cNvSpPr>
              <a:spLocks noChangeArrowheads="1"/>
            </p:cNvSpPr>
            <p:nvPr/>
          </p:nvSpPr>
          <p:spPr bwMode="auto">
            <a:xfrm>
              <a:off x="270" y="2417"/>
              <a:ext cx="1695" cy="472"/>
            </a:xfrm>
            <a:prstGeom prst="rect">
              <a:avLst/>
            </a:prstGeom>
            <a:solidFill>
              <a:srgbClr val="ABBF4A"/>
            </a:solidFill>
            <a:ln w="9525" algn="ctr">
              <a:noFill/>
              <a:miter lim="800000"/>
              <a:headEnd/>
              <a:tailEnd/>
            </a:ln>
          </p:spPr>
          <p:txBody>
            <a:bodyPr wrap="none" lIns="82124" tIns="41061" rIns="82124" bIns="41061" anchor="ctr"/>
            <a:lstStyle/>
            <a:p>
              <a:pPr algn="ctr" defTabSz="814388" eaLnBrk="0" hangingPunct="0">
                <a:lnSpc>
                  <a:spcPct val="90000"/>
                </a:lnSpc>
              </a:pPr>
              <a:endParaRPr lang="en-US"/>
            </a:p>
          </p:txBody>
        </p:sp>
        <p:sp>
          <p:nvSpPr>
            <p:cNvPr id="30801" name="Rectangle 353"/>
            <p:cNvSpPr>
              <a:spLocks noChangeArrowheads="1"/>
            </p:cNvSpPr>
            <p:nvPr/>
          </p:nvSpPr>
          <p:spPr bwMode="auto">
            <a:xfrm>
              <a:off x="412" y="2477"/>
              <a:ext cx="1410" cy="351"/>
            </a:xfrm>
            <a:prstGeom prst="rect">
              <a:avLst/>
            </a:prstGeom>
            <a:noFill/>
            <a:ln w="9525">
              <a:noFill/>
              <a:miter lim="800000"/>
              <a:headEnd/>
              <a:tailEnd/>
            </a:ln>
          </p:spPr>
          <p:txBody>
            <a:bodyPr lIns="0" tIns="0" rIns="0" bIns="0" anchor="ctr"/>
            <a:lstStyle/>
            <a:p>
              <a:pPr algn="ctr" eaLnBrk="0" hangingPunct="0">
                <a:lnSpc>
                  <a:spcPct val="95000"/>
                </a:lnSpc>
                <a:spcBef>
                  <a:spcPts val="300"/>
                </a:spcBef>
              </a:pPr>
              <a:r>
                <a:rPr lang="en-US" sz="1400">
                  <a:solidFill>
                    <a:schemeClr val="bg1"/>
                  </a:solidFill>
                </a:rPr>
                <a:t> Routing Protocols </a:t>
              </a:r>
            </a:p>
            <a:p>
              <a:pPr algn="ctr" eaLnBrk="0" hangingPunct="0">
                <a:lnSpc>
                  <a:spcPct val="95000"/>
                </a:lnSpc>
                <a:spcBef>
                  <a:spcPts val="300"/>
                </a:spcBef>
              </a:pPr>
              <a:r>
                <a:rPr lang="en-US" sz="1400">
                  <a:solidFill>
                    <a:schemeClr val="bg1"/>
                  </a:solidFill>
                </a:rPr>
                <a:t>and Concepts</a:t>
              </a:r>
            </a:p>
          </p:txBody>
        </p:sp>
      </p:grpSp>
      <p:grpSp>
        <p:nvGrpSpPr>
          <p:cNvPr id="30751" name="Group 48"/>
          <p:cNvGrpSpPr>
            <a:grpSpLocks/>
          </p:cNvGrpSpPr>
          <p:nvPr/>
        </p:nvGrpSpPr>
        <p:grpSpPr bwMode="auto">
          <a:xfrm>
            <a:off x="5978525" y="4498975"/>
            <a:ext cx="2690813" cy="546100"/>
            <a:chOff x="270" y="2919"/>
            <a:chExt cx="1695" cy="472"/>
          </a:xfrm>
        </p:grpSpPr>
        <p:sp>
          <p:nvSpPr>
            <p:cNvPr id="30798" name="Rectangle 306"/>
            <p:cNvSpPr>
              <a:spLocks noChangeArrowheads="1"/>
            </p:cNvSpPr>
            <p:nvPr/>
          </p:nvSpPr>
          <p:spPr bwMode="auto">
            <a:xfrm>
              <a:off x="270" y="2919"/>
              <a:ext cx="1695" cy="472"/>
            </a:xfrm>
            <a:prstGeom prst="rect">
              <a:avLst/>
            </a:prstGeom>
            <a:solidFill>
              <a:srgbClr val="ABBF4A"/>
            </a:solidFill>
            <a:ln w="9525" algn="ctr">
              <a:noFill/>
              <a:miter lim="800000"/>
              <a:headEnd/>
              <a:tailEnd/>
            </a:ln>
          </p:spPr>
          <p:txBody>
            <a:bodyPr wrap="none" lIns="82124" tIns="41061" rIns="82124" bIns="41061" anchor="ctr"/>
            <a:lstStyle/>
            <a:p>
              <a:pPr algn="ctr" defTabSz="814388" eaLnBrk="0" hangingPunct="0">
                <a:lnSpc>
                  <a:spcPct val="90000"/>
                </a:lnSpc>
              </a:pPr>
              <a:endParaRPr lang="en-US"/>
            </a:p>
          </p:txBody>
        </p:sp>
        <p:sp>
          <p:nvSpPr>
            <p:cNvPr id="30799" name="Rectangle 354"/>
            <p:cNvSpPr>
              <a:spLocks noChangeArrowheads="1"/>
            </p:cNvSpPr>
            <p:nvPr/>
          </p:nvSpPr>
          <p:spPr bwMode="auto">
            <a:xfrm>
              <a:off x="412" y="2979"/>
              <a:ext cx="1410" cy="351"/>
            </a:xfrm>
            <a:prstGeom prst="rect">
              <a:avLst/>
            </a:prstGeom>
            <a:noFill/>
            <a:ln w="9525">
              <a:noFill/>
              <a:miter lim="800000"/>
              <a:headEnd/>
              <a:tailEnd/>
            </a:ln>
          </p:spPr>
          <p:txBody>
            <a:bodyPr lIns="0" tIns="0" rIns="0" bIns="0" anchor="ctr"/>
            <a:lstStyle/>
            <a:p>
              <a:pPr algn="ctr" eaLnBrk="0" hangingPunct="0">
                <a:lnSpc>
                  <a:spcPct val="95000"/>
                </a:lnSpc>
                <a:spcBef>
                  <a:spcPts val="300"/>
                </a:spcBef>
              </a:pPr>
              <a:r>
                <a:rPr lang="en-US" sz="1400">
                  <a:solidFill>
                    <a:schemeClr val="bg1"/>
                  </a:solidFill>
                </a:rPr>
                <a:t> LAN Switching </a:t>
              </a:r>
              <a:br>
                <a:rPr lang="en-US" sz="1400">
                  <a:solidFill>
                    <a:schemeClr val="bg1"/>
                  </a:solidFill>
                </a:rPr>
              </a:br>
              <a:r>
                <a:rPr lang="en-US" sz="1400">
                  <a:solidFill>
                    <a:schemeClr val="bg1"/>
                  </a:solidFill>
                </a:rPr>
                <a:t>and Wireless</a:t>
              </a:r>
            </a:p>
          </p:txBody>
        </p:sp>
      </p:grpSp>
      <p:grpSp>
        <p:nvGrpSpPr>
          <p:cNvPr id="30752" name="Group 51"/>
          <p:cNvGrpSpPr>
            <a:grpSpLocks/>
          </p:cNvGrpSpPr>
          <p:nvPr/>
        </p:nvGrpSpPr>
        <p:grpSpPr bwMode="auto">
          <a:xfrm>
            <a:off x="5978525" y="5089525"/>
            <a:ext cx="2690813" cy="546100"/>
            <a:chOff x="270" y="2919"/>
            <a:chExt cx="1695" cy="472"/>
          </a:xfrm>
        </p:grpSpPr>
        <p:sp>
          <p:nvSpPr>
            <p:cNvPr id="30796" name="Rectangle 306"/>
            <p:cNvSpPr>
              <a:spLocks noChangeArrowheads="1"/>
            </p:cNvSpPr>
            <p:nvPr/>
          </p:nvSpPr>
          <p:spPr bwMode="auto">
            <a:xfrm>
              <a:off x="270" y="2919"/>
              <a:ext cx="1695" cy="472"/>
            </a:xfrm>
            <a:prstGeom prst="rect">
              <a:avLst/>
            </a:prstGeom>
            <a:solidFill>
              <a:srgbClr val="ABBF4A"/>
            </a:solidFill>
            <a:ln w="9525" algn="ctr">
              <a:noFill/>
              <a:miter lim="800000"/>
              <a:headEnd/>
              <a:tailEnd/>
            </a:ln>
          </p:spPr>
          <p:txBody>
            <a:bodyPr wrap="none" lIns="82124" tIns="41061" rIns="82124" bIns="41061" anchor="ctr"/>
            <a:lstStyle/>
            <a:p>
              <a:pPr algn="ctr" defTabSz="814388" eaLnBrk="0" hangingPunct="0">
                <a:lnSpc>
                  <a:spcPct val="90000"/>
                </a:lnSpc>
              </a:pPr>
              <a:endParaRPr lang="en-US"/>
            </a:p>
          </p:txBody>
        </p:sp>
        <p:sp>
          <p:nvSpPr>
            <p:cNvPr id="30797" name="Rectangle 354"/>
            <p:cNvSpPr>
              <a:spLocks noChangeArrowheads="1"/>
            </p:cNvSpPr>
            <p:nvPr/>
          </p:nvSpPr>
          <p:spPr bwMode="auto">
            <a:xfrm>
              <a:off x="412" y="2979"/>
              <a:ext cx="1410" cy="351"/>
            </a:xfrm>
            <a:prstGeom prst="rect">
              <a:avLst/>
            </a:prstGeom>
            <a:noFill/>
            <a:ln w="9525">
              <a:noFill/>
              <a:miter lim="800000"/>
              <a:headEnd/>
              <a:tailEnd/>
            </a:ln>
          </p:spPr>
          <p:txBody>
            <a:bodyPr lIns="0" tIns="0" rIns="0" bIns="0" anchor="ctr"/>
            <a:lstStyle/>
            <a:p>
              <a:pPr algn="ctr" eaLnBrk="0" hangingPunct="0">
                <a:lnSpc>
                  <a:spcPct val="95000"/>
                </a:lnSpc>
                <a:spcBef>
                  <a:spcPts val="300"/>
                </a:spcBef>
              </a:pPr>
              <a:r>
                <a:rPr lang="en-US" sz="1400">
                  <a:solidFill>
                    <a:schemeClr val="bg1"/>
                  </a:solidFill>
                </a:rPr>
                <a:t> Accessing the WAN</a:t>
              </a:r>
            </a:p>
          </p:txBody>
        </p:sp>
      </p:grpSp>
      <p:sp>
        <p:nvSpPr>
          <p:cNvPr id="30753" name="Rectangle 8"/>
          <p:cNvSpPr>
            <a:spLocks noChangeArrowheads="1"/>
          </p:cNvSpPr>
          <p:nvPr/>
        </p:nvSpPr>
        <p:spPr bwMode="auto">
          <a:xfrm>
            <a:off x="3146425" y="5273675"/>
            <a:ext cx="2832100" cy="209550"/>
          </a:xfrm>
          <a:prstGeom prst="rect">
            <a:avLst/>
          </a:prstGeom>
          <a:gradFill rotWithShape="1">
            <a:gsLst>
              <a:gs pos="0">
                <a:schemeClr val="tx1">
                  <a:alpha val="45000"/>
                </a:schemeClr>
              </a:gs>
              <a:gs pos="100000">
                <a:schemeClr val="bg1">
                  <a:alpha val="0"/>
                </a:schemeClr>
              </a:gs>
            </a:gsLst>
            <a:path path="shape">
              <a:fillToRect l="50000" t="50000" r="50000" b="50000"/>
            </a:path>
          </a:gradFill>
          <a:ln w="9525" algn="ctr">
            <a:noFill/>
            <a:miter lim="800000"/>
            <a:headEnd/>
            <a:tailEnd/>
          </a:ln>
        </p:spPr>
        <p:txBody>
          <a:bodyPr wrap="none" lIns="73025" tIns="36511" rIns="73025" bIns="36511" anchor="ctr"/>
          <a:lstStyle/>
          <a:p>
            <a:pPr algn="ctr"/>
            <a:endParaRPr lang="en-US" sz="1800"/>
          </a:p>
        </p:txBody>
      </p:sp>
      <p:sp>
        <p:nvSpPr>
          <p:cNvPr id="30754" name="Rectangle 37"/>
          <p:cNvSpPr>
            <a:spLocks noChangeArrowheads="1"/>
          </p:cNvSpPr>
          <p:nvPr/>
        </p:nvSpPr>
        <p:spPr bwMode="auto">
          <a:xfrm>
            <a:off x="3216275" y="1738313"/>
            <a:ext cx="2692400" cy="3644900"/>
          </a:xfrm>
          <a:prstGeom prst="rect">
            <a:avLst/>
          </a:prstGeom>
          <a:gradFill rotWithShape="1">
            <a:gsLst>
              <a:gs pos="0">
                <a:srgbClr val="697E1C"/>
              </a:gs>
              <a:gs pos="100000">
                <a:srgbClr val="89A424"/>
              </a:gs>
            </a:gsLst>
            <a:lin ang="5400000" scaled="1"/>
          </a:gradFill>
          <a:ln w="9525" algn="ctr">
            <a:noFill/>
            <a:miter lim="800000"/>
            <a:headEnd/>
            <a:tailEnd/>
          </a:ln>
        </p:spPr>
        <p:txBody>
          <a:bodyPr wrap="none" lIns="73025" tIns="36511" rIns="73025" bIns="36511" anchor="ctr"/>
          <a:lstStyle/>
          <a:p>
            <a:pPr algn="ctr" eaLnBrk="0" hangingPunct="0">
              <a:lnSpc>
                <a:spcPct val="90000"/>
              </a:lnSpc>
            </a:pPr>
            <a:endParaRPr lang="en-US"/>
          </a:p>
        </p:txBody>
      </p:sp>
      <p:grpSp>
        <p:nvGrpSpPr>
          <p:cNvPr id="30755" name="Group 56"/>
          <p:cNvGrpSpPr>
            <a:grpSpLocks/>
          </p:cNvGrpSpPr>
          <p:nvPr/>
        </p:nvGrpSpPr>
        <p:grpSpPr bwMode="auto">
          <a:xfrm>
            <a:off x="3216275" y="1266825"/>
            <a:ext cx="2692400" cy="463550"/>
            <a:chOff x="2026" y="798"/>
            <a:chExt cx="1696" cy="292"/>
          </a:xfrm>
        </p:grpSpPr>
        <p:sp>
          <p:nvSpPr>
            <p:cNvPr id="30793" name="Rectangle 39"/>
            <p:cNvSpPr>
              <a:spLocks noChangeArrowheads="1"/>
            </p:cNvSpPr>
            <p:nvPr/>
          </p:nvSpPr>
          <p:spPr bwMode="auto">
            <a:xfrm flipV="1">
              <a:off x="2026" y="798"/>
              <a:ext cx="1696" cy="292"/>
            </a:xfrm>
            <a:prstGeom prst="rect">
              <a:avLst/>
            </a:prstGeom>
            <a:solidFill>
              <a:srgbClr val="89A424"/>
            </a:solidFill>
            <a:ln w="38100" algn="ctr">
              <a:noFill/>
              <a:miter lim="800000"/>
              <a:headEnd/>
              <a:tailEnd/>
            </a:ln>
          </p:spPr>
          <p:txBody>
            <a:bodyPr rot="10800000" lIns="82124" tIns="41061" rIns="82124" bIns="41061" anchor="ctr"/>
            <a:lstStyle/>
            <a:p>
              <a:pPr algn="ctr"/>
              <a:endParaRPr lang="en-US" sz="1800"/>
            </a:p>
          </p:txBody>
        </p:sp>
        <p:sp>
          <p:nvSpPr>
            <p:cNvPr id="30794" name="AutoShape 211"/>
            <p:cNvSpPr>
              <a:spLocks noChangeArrowheads="1"/>
            </p:cNvSpPr>
            <p:nvPr/>
          </p:nvSpPr>
          <p:spPr bwMode="auto">
            <a:xfrm>
              <a:off x="2042" y="816"/>
              <a:ext cx="1658" cy="247"/>
            </a:xfrm>
            <a:prstGeom prst="roundRect">
              <a:avLst>
                <a:gd name="adj" fmla="val 9653"/>
              </a:avLst>
            </a:prstGeom>
            <a:gradFill rotWithShape="1">
              <a:gsLst>
                <a:gs pos="0">
                  <a:schemeClr val="bg1">
                    <a:alpha val="25000"/>
                  </a:schemeClr>
                </a:gs>
                <a:gs pos="100000">
                  <a:schemeClr val="bg1">
                    <a:alpha val="0"/>
                  </a:schemeClr>
                </a:gs>
              </a:gsLst>
              <a:path path="rect">
                <a:fillToRect r="100000" b="100000"/>
              </a:path>
            </a:gradFill>
            <a:ln w="9525" algn="ctr">
              <a:noFill/>
              <a:round/>
              <a:headEnd/>
              <a:tailEnd/>
            </a:ln>
          </p:spPr>
          <p:txBody>
            <a:bodyPr lIns="73025" tIns="36511" rIns="73025" bIns="36511" anchor="ctr"/>
            <a:lstStyle/>
            <a:p>
              <a:pPr algn="ctr"/>
              <a:endParaRPr lang="en-US" sz="1800"/>
            </a:p>
          </p:txBody>
        </p:sp>
        <p:sp>
          <p:nvSpPr>
            <p:cNvPr id="30795" name="Rectangle 20"/>
            <p:cNvSpPr>
              <a:spLocks noChangeArrowheads="1"/>
            </p:cNvSpPr>
            <p:nvPr/>
          </p:nvSpPr>
          <p:spPr bwMode="auto">
            <a:xfrm>
              <a:off x="2272" y="867"/>
              <a:ext cx="1204" cy="175"/>
            </a:xfrm>
            <a:prstGeom prst="rect">
              <a:avLst/>
            </a:prstGeom>
            <a:noFill/>
            <a:ln w="9525" algn="ctr">
              <a:noFill/>
              <a:miter lim="800000"/>
              <a:headEnd/>
              <a:tailEnd/>
            </a:ln>
          </p:spPr>
          <p:txBody>
            <a:bodyPr wrap="none" lIns="0" tIns="0" rIns="0" bIns="0" anchor="ctr"/>
            <a:lstStyle/>
            <a:p>
              <a:pPr algn="ctr" defTabSz="814388" eaLnBrk="0" hangingPunct="0">
                <a:lnSpc>
                  <a:spcPct val="90000"/>
                </a:lnSpc>
              </a:pPr>
              <a:r>
                <a:rPr lang="en-US" sz="1800">
                  <a:solidFill>
                    <a:schemeClr val="bg1"/>
                  </a:solidFill>
                </a:rPr>
                <a:t>CCNA Exploration</a:t>
              </a:r>
            </a:p>
          </p:txBody>
        </p:sp>
      </p:grpSp>
      <p:grpSp>
        <p:nvGrpSpPr>
          <p:cNvPr id="30756" name="Group 60"/>
          <p:cNvGrpSpPr>
            <a:grpSpLocks/>
          </p:cNvGrpSpPr>
          <p:nvPr/>
        </p:nvGrpSpPr>
        <p:grpSpPr bwMode="auto">
          <a:xfrm>
            <a:off x="3217863" y="1776413"/>
            <a:ext cx="2690812" cy="546100"/>
            <a:chOff x="270" y="1143"/>
            <a:chExt cx="1695" cy="472"/>
          </a:xfrm>
        </p:grpSpPr>
        <p:sp>
          <p:nvSpPr>
            <p:cNvPr id="30791" name="Rectangle 302"/>
            <p:cNvSpPr>
              <a:spLocks noChangeArrowheads="1"/>
            </p:cNvSpPr>
            <p:nvPr/>
          </p:nvSpPr>
          <p:spPr bwMode="auto">
            <a:xfrm>
              <a:off x="270" y="1143"/>
              <a:ext cx="1695" cy="472"/>
            </a:xfrm>
            <a:prstGeom prst="rect">
              <a:avLst/>
            </a:prstGeom>
            <a:solidFill>
              <a:srgbClr val="ABBF4A"/>
            </a:solidFill>
            <a:ln w="9525" algn="ctr">
              <a:noFill/>
              <a:miter lim="800000"/>
              <a:headEnd/>
              <a:tailEnd/>
            </a:ln>
          </p:spPr>
          <p:txBody>
            <a:bodyPr wrap="none" lIns="82124" tIns="41061" rIns="82124" bIns="41061" anchor="ctr"/>
            <a:lstStyle/>
            <a:p>
              <a:pPr algn="ctr" defTabSz="814388" eaLnBrk="0" hangingPunct="0">
                <a:lnSpc>
                  <a:spcPct val="90000"/>
                </a:lnSpc>
              </a:pPr>
              <a:endParaRPr lang="en-US"/>
            </a:p>
          </p:txBody>
        </p:sp>
        <p:sp>
          <p:nvSpPr>
            <p:cNvPr id="30792" name="Rectangle 350"/>
            <p:cNvSpPr>
              <a:spLocks noChangeArrowheads="1"/>
            </p:cNvSpPr>
            <p:nvPr/>
          </p:nvSpPr>
          <p:spPr bwMode="auto">
            <a:xfrm>
              <a:off x="412" y="1203"/>
              <a:ext cx="1410" cy="351"/>
            </a:xfrm>
            <a:prstGeom prst="rect">
              <a:avLst/>
            </a:prstGeom>
            <a:noFill/>
            <a:ln w="9525">
              <a:noFill/>
              <a:miter lim="800000"/>
              <a:headEnd/>
              <a:tailEnd/>
            </a:ln>
          </p:spPr>
          <p:txBody>
            <a:bodyPr lIns="0" tIns="0" rIns="0" bIns="0" anchor="ctr"/>
            <a:lstStyle/>
            <a:p>
              <a:pPr algn="ctr" eaLnBrk="0" hangingPunct="0">
                <a:lnSpc>
                  <a:spcPct val="95000"/>
                </a:lnSpc>
                <a:spcBef>
                  <a:spcPts val="300"/>
                </a:spcBef>
              </a:pPr>
              <a:r>
                <a:rPr lang="en-US" sz="1400">
                  <a:solidFill>
                    <a:schemeClr val="bg1"/>
                  </a:solidFill>
                </a:rPr>
                <a:t> Networking</a:t>
              </a:r>
              <a:br>
                <a:rPr lang="en-US" sz="1400">
                  <a:solidFill>
                    <a:schemeClr val="bg1"/>
                  </a:solidFill>
                </a:rPr>
              </a:br>
              <a:r>
                <a:rPr lang="en-US" sz="1400">
                  <a:solidFill>
                    <a:schemeClr val="bg1"/>
                  </a:solidFill>
                </a:rPr>
                <a:t>Fundamentals</a:t>
              </a:r>
            </a:p>
          </p:txBody>
        </p:sp>
      </p:grpSp>
      <p:grpSp>
        <p:nvGrpSpPr>
          <p:cNvPr id="30757" name="Group 63"/>
          <p:cNvGrpSpPr>
            <a:grpSpLocks/>
          </p:cNvGrpSpPr>
          <p:nvPr/>
        </p:nvGrpSpPr>
        <p:grpSpPr bwMode="auto">
          <a:xfrm>
            <a:off x="3217863" y="2341563"/>
            <a:ext cx="2690812" cy="546100"/>
            <a:chOff x="270" y="1735"/>
            <a:chExt cx="1695" cy="472"/>
          </a:xfrm>
        </p:grpSpPr>
        <p:sp>
          <p:nvSpPr>
            <p:cNvPr id="30789" name="Rectangle 304"/>
            <p:cNvSpPr>
              <a:spLocks noChangeArrowheads="1"/>
            </p:cNvSpPr>
            <p:nvPr/>
          </p:nvSpPr>
          <p:spPr bwMode="auto">
            <a:xfrm>
              <a:off x="270" y="1735"/>
              <a:ext cx="1695" cy="472"/>
            </a:xfrm>
            <a:prstGeom prst="rect">
              <a:avLst/>
            </a:prstGeom>
            <a:solidFill>
              <a:srgbClr val="ABBF4A"/>
            </a:solidFill>
            <a:ln w="9525" algn="ctr">
              <a:noFill/>
              <a:miter lim="800000"/>
              <a:headEnd/>
              <a:tailEnd/>
            </a:ln>
          </p:spPr>
          <p:txBody>
            <a:bodyPr wrap="none" lIns="82124" tIns="41061" rIns="82124" bIns="41061" anchor="ctr"/>
            <a:lstStyle/>
            <a:p>
              <a:pPr algn="ctr" defTabSz="814388" eaLnBrk="0" hangingPunct="0">
                <a:lnSpc>
                  <a:spcPct val="90000"/>
                </a:lnSpc>
              </a:pPr>
              <a:endParaRPr lang="en-US"/>
            </a:p>
          </p:txBody>
        </p:sp>
        <p:sp>
          <p:nvSpPr>
            <p:cNvPr id="30790" name="Rectangle 351"/>
            <p:cNvSpPr>
              <a:spLocks noChangeArrowheads="1"/>
            </p:cNvSpPr>
            <p:nvPr/>
          </p:nvSpPr>
          <p:spPr bwMode="auto">
            <a:xfrm>
              <a:off x="325" y="1795"/>
              <a:ext cx="1584" cy="351"/>
            </a:xfrm>
            <a:prstGeom prst="rect">
              <a:avLst/>
            </a:prstGeom>
            <a:noFill/>
            <a:ln w="9525">
              <a:noFill/>
              <a:miter lim="800000"/>
              <a:headEnd/>
              <a:tailEnd/>
            </a:ln>
          </p:spPr>
          <p:txBody>
            <a:bodyPr lIns="0" tIns="0" rIns="0" bIns="0" anchor="ctr"/>
            <a:lstStyle/>
            <a:p>
              <a:pPr algn="ctr" eaLnBrk="0" hangingPunct="0">
                <a:lnSpc>
                  <a:spcPct val="95000"/>
                </a:lnSpc>
                <a:spcBef>
                  <a:spcPts val="300"/>
                </a:spcBef>
              </a:pPr>
              <a:r>
                <a:rPr lang="en-US" sz="1400">
                  <a:solidFill>
                    <a:schemeClr val="bg1"/>
                  </a:solidFill>
                </a:rPr>
                <a:t> Routing Protocols</a:t>
              </a:r>
              <a:br>
                <a:rPr lang="en-US" sz="1400">
                  <a:solidFill>
                    <a:schemeClr val="bg1"/>
                  </a:solidFill>
                </a:rPr>
              </a:br>
              <a:r>
                <a:rPr lang="en-US" sz="1400">
                  <a:solidFill>
                    <a:schemeClr val="bg1"/>
                  </a:solidFill>
                </a:rPr>
                <a:t>and Concepts</a:t>
              </a:r>
            </a:p>
          </p:txBody>
        </p:sp>
      </p:grpSp>
      <p:grpSp>
        <p:nvGrpSpPr>
          <p:cNvPr id="30758" name="Group 66"/>
          <p:cNvGrpSpPr>
            <a:grpSpLocks/>
          </p:cNvGrpSpPr>
          <p:nvPr/>
        </p:nvGrpSpPr>
        <p:grpSpPr bwMode="auto">
          <a:xfrm>
            <a:off x="3217863" y="2916238"/>
            <a:ext cx="2690812" cy="546100"/>
            <a:chOff x="270" y="2417"/>
            <a:chExt cx="1695" cy="472"/>
          </a:xfrm>
        </p:grpSpPr>
        <p:sp>
          <p:nvSpPr>
            <p:cNvPr id="30787" name="Rectangle 305"/>
            <p:cNvSpPr>
              <a:spLocks noChangeArrowheads="1"/>
            </p:cNvSpPr>
            <p:nvPr/>
          </p:nvSpPr>
          <p:spPr bwMode="auto">
            <a:xfrm>
              <a:off x="270" y="2417"/>
              <a:ext cx="1695" cy="472"/>
            </a:xfrm>
            <a:prstGeom prst="rect">
              <a:avLst/>
            </a:prstGeom>
            <a:solidFill>
              <a:srgbClr val="ABBF4A"/>
            </a:solidFill>
            <a:ln w="9525" algn="ctr">
              <a:noFill/>
              <a:miter lim="800000"/>
              <a:headEnd/>
              <a:tailEnd/>
            </a:ln>
          </p:spPr>
          <p:txBody>
            <a:bodyPr wrap="none" lIns="82124" tIns="41061" rIns="82124" bIns="41061" anchor="ctr"/>
            <a:lstStyle/>
            <a:p>
              <a:pPr algn="ctr" defTabSz="814388" eaLnBrk="0" hangingPunct="0">
                <a:lnSpc>
                  <a:spcPct val="90000"/>
                </a:lnSpc>
              </a:pPr>
              <a:endParaRPr lang="en-US"/>
            </a:p>
          </p:txBody>
        </p:sp>
        <p:sp>
          <p:nvSpPr>
            <p:cNvPr id="30788" name="Rectangle 353"/>
            <p:cNvSpPr>
              <a:spLocks noChangeArrowheads="1"/>
            </p:cNvSpPr>
            <p:nvPr/>
          </p:nvSpPr>
          <p:spPr bwMode="auto">
            <a:xfrm>
              <a:off x="412" y="2477"/>
              <a:ext cx="1410" cy="351"/>
            </a:xfrm>
            <a:prstGeom prst="rect">
              <a:avLst/>
            </a:prstGeom>
            <a:noFill/>
            <a:ln w="9525">
              <a:noFill/>
              <a:miter lim="800000"/>
              <a:headEnd/>
              <a:tailEnd/>
            </a:ln>
          </p:spPr>
          <p:txBody>
            <a:bodyPr lIns="0" tIns="0" rIns="0" bIns="0" anchor="ctr"/>
            <a:lstStyle/>
            <a:p>
              <a:pPr algn="ctr" eaLnBrk="0" hangingPunct="0">
                <a:lnSpc>
                  <a:spcPct val="95000"/>
                </a:lnSpc>
                <a:spcBef>
                  <a:spcPts val="300"/>
                </a:spcBef>
              </a:pPr>
              <a:r>
                <a:rPr lang="en-US" sz="1400">
                  <a:solidFill>
                    <a:schemeClr val="bg1"/>
                  </a:solidFill>
                </a:rPr>
                <a:t> LAN Switching</a:t>
              </a:r>
              <a:br>
                <a:rPr lang="en-US" sz="1400">
                  <a:solidFill>
                    <a:schemeClr val="bg1"/>
                  </a:solidFill>
                </a:rPr>
              </a:br>
              <a:r>
                <a:rPr lang="en-US" sz="1400">
                  <a:solidFill>
                    <a:schemeClr val="bg1"/>
                  </a:solidFill>
                </a:rPr>
                <a:t>and Wireless</a:t>
              </a:r>
            </a:p>
          </p:txBody>
        </p:sp>
      </p:grpSp>
      <p:grpSp>
        <p:nvGrpSpPr>
          <p:cNvPr id="30759" name="Group 69"/>
          <p:cNvGrpSpPr>
            <a:grpSpLocks/>
          </p:cNvGrpSpPr>
          <p:nvPr/>
        </p:nvGrpSpPr>
        <p:grpSpPr bwMode="auto">
          <a:xfrm>
            <a:off x="3217863" y="3487738"/>
            <a:ext cx="2690812" cy="546100"/>
            <a:chOff x="270" y="2919"/>
            <a:chExt cx="1695" cy="472"/>
          </a:xfrm>
        </p:grpSpPr>
        <p:sp>
          <p:nvSpPr>
            <p:cNvPr id="30785" name="Rectangle 306"/>
            <p:cNvSpPr>
              <a:spLocks noChangeArrowheads="1"/>
            </p:cNvSpPr>
            <p:nvPr/>
          </p:nvSpPr>
          <p:spPr bwMode="auto">
            <a:xfrm>
              <a:off x="270" y="2919"/>
              <a:ext cx="1695" cy="472"/>
            </a:xfrm>
            <a:prstGeom prst="rect">
              <a:avLst/>
            </a:prstGeom>
            <a:solidFill>
              <a:srgbClr val="ABBF4A"/>
            </a:solidFill>
            <a:ln w="9525" algn="ctr">
              <a:noFill/>
              <a:miter lim="800000"/>
              <a:headEnd/>
              <a:tailEnd/>
            </a:ln>
          </p:spPr>
          <p:txBody>
            <a:bodyPr wrap="none" lIns="82124" tIns="41061" rIns="82124" bIns="41061" anchor="ctr"/>
            <a:lstStyle/>
            <a:p>
              <a:pPr algn="ctr" defTabSz="814388" eaLnBrk="0" hangingPunct="0">
                <a:lnSpc>
                  <a:spcPct val="90000"/>
                </a:lnSpc>
              </a:pPr>
              <a:endParaRPr lang="en-US"/>
            </a:p>
          </p:txBody>
        </p:sp>
        <p:sp>
          <p:nvSpPr>
            <p:cNvPr id="30786" name="Rectangle 354"/>
            <p:cNvSpPr>
              <a:spLocks noChangeArrowheads="1"/>
            </p:cNvSpPr>
            <p:nvPr/>
          </p:nvSpPr>
          <p:spPr bwMode="auto">
            <a:xfrm>
              <a:off x="412" y="2979"/>
              <a:ext cx="1410" cy="351"/>
            </a:xfrm>
            <a:prstGeom prst="rect">
              <a:avLst/>
            </a:prstGeom>
            <a:noFill/>
            <a:ln w="9525">
              <a:noFill/>
              <a:miter lim="800000"/>
              <a:headEnd/>
              <a:tailEnd/>
            </a:ln>
          </p:spPr>
          <p:txBody>
            <a:bodyPr lIns="0" tIns="0" rIns="0" bIns="0" anchor="ctr"/>
            <a:lstStyle/>
            <a:p>
              <a:pPr algn="ctr" eaLnBrk="0" hangingPunct="0">
                <a:lnSpc>
                  <a:spcPct val="95000"/>
                </a:lnSpc>
                <a:spcBef>
                  <a:spcPts val="300"/>
                </a:spcBef>
              </a:pPr>
              <a:r>
                <a:rPr lang="en-US" sz="1400">
                  <a:solidFill>
                    <a:schemeClr val="bg1"/>
                  </a:solidFill>
                </a:rPr>
                <a:t> Accessing the WAN</a:t>
              </a:r>
            </a:p>
          </p:txBody>
        </p:sp>
      </p:grpSp>
      <p:sp>
        <p:nvSpPr>
          <p:cNvPr id="30760" name="Rectangle 8"/>
          <p:cNvSpPr>
            <a:spLocks noChangeArrowheads="1"/>
          </p:cNvSpPr>
          <p:nvPr/>
        </p:nvSpPr>
        <p:spPr bwMode="auto">
          <a:xfrm>
            <a:off x="346075" y="5273675"/>
            <a:ext cx="2832100" cy="209550"/>
          </a:xfrm>
          <a:prstGeom prst="rect">
            <a:avLst/>
          </a:prstGeom>
          <a:gradFill rotWithShape="1">
            <a:gsLst>
              <a:gs pos="0">
                <a:schemeClr val="tx1">
                  <a:alpha val="45000"/>
                </a:schemeClr>
              </a:gs>
              <a:gs pos="100000">
                <a:schemeClr val="bg1">
                  <a:alpha val="0"/>
                </a:schemeClr>
              </a:gs>
            </a:gsLst>
            <a:path path="shape">
              <a:fillToRect l="50000" t="50000" r="50000" b="50000"/>
            </a:path>
          </a:gradFill>
          <a:ln w="9525" algn="ctr">
            <a:noFill/>
            <a:miter lim="800000"/>
            <a:headEnd/>
            <a:tailEnd/>
          </a:ln>
        </p:spPr>
        <p:txBody>
          <a:bodyPr wrap="none" lIns="73025" tIns="36511" rIns="73025" bIns="36511" anchor="ctr"/>
          <a:lstStyle/>
          <a:p>
            <a:pPr algn="ctr"/>
            <a:endParaRPr lang="en-US" sz="1800"/>
          </a:p>
        </p:txBody>
      </p:sp>
      <p:grpSp>
        <p:nvGrpSpPr>
          <p:cNvPr id="30761" name="Group 73"/>
          <p:cNvGrpSpPr>
            <a:grpSpLocks/>
          </p:cNvGrpSpPr>
          <p:nvPr/>
        </p:nvGrpSpPr>
        <p:grpSpPr bwMode="auto">
          <a:xfrm>
            <a:off x="427038" y="1266825"/>
            <a:ext cx="2692400" cy="4116388"/>
            <a:chOff x="269" y="798"/>
            <a:chExt cx="1696" cy="2593"/>
          </a:xfrm>
        </p:grpSpPr>
        <p:sp>
          <p:nvSpPr>
            <p:cNvPr id="30782" name="Rectangle 37"/>
            <p:cNvSpPr>
              <a:spLocks noChangeArrowheads="1"/>
            </p:cNvSpPr>
            <p:nvPr/>
          </p:nvSpPr>
          <p:spPr bwMode="auto">
            <a:xfrm>
              <a:off x="269" y="1095"/>
              <a:ext cx="1696" cy="2296"/>
            </a:xfrm>
            <a:prstGeom prst="rect">
              <a:avLst/>
            </a:prstGeom>
            <a:gradFill rotWithShape="1">
              <a:gsLst>
                <a:gs pos="0">
                  <a:srgbClr val="015F85"/>
                </a:gs>
                <a:gs pos="100000">
                  <a:srgbClr val="0183B7"/>
                </a:gs>
              </a:gsLst>
              <a:lin ang="5400000" scaled="1"/>
            </a:gradFill>
            <a:ln w="9525" algn="ctr">
              <a:noFill/>
              <a:miter lim="800000"/>
              <a:headEnd/>
              <a:tailEnd/>
            </a:ln>
          </p:spPr>
          <p:txBody>
            <a:bodyPr wrap="none" lIns="73025" tIns="36511" rIns="73025" bIns="36511" anchor="ctr"/>
            <a:lstStyle/>
            <a:p>
              <a:pPr algn="ctr" eaLnBrk="0" hangingPunct="0">
                <a:lnSpc>
                  <a:spcPct val="90000"/>
                </a:lnSpc>
              </a:pPr>
              <a:endParaRPr lang="en-US"/>
            </a:p>
          </p:txBody>
        </p:sp>
        <p:sp>
          <p:nvSpPr>
            <p:cNvPr id="30783" name="Rectangle 39"/>
            <p:cNvSpPr>
              <a:spLocks noChangeArrowheads="1"/>
            </p:cNvSpPr>
            <p:nvPr/>
          </p:nvSpPr>
          <p:spPr bwMode="auto">
            <a:xfrm flipV="1">
              <a:off x="269" y="798"/>
              <a:ext cx="1696" cy="292"/>
            </a:xfrm>
            <a:prstGeom prst="rect">
              <a:avLst/>
            </a:prstGeom>
            <a:solidFill>
              <a:srgbClr val="0183B7"/>
            </a:solidFill>
            <a:ln w="38100" algn="ctr">
              <a:noFill/>
              <a:miter lim="800000"/>
              <a:headEnd/>
              <a:tailEnd/>
            </a:ln>
          </p:spPr>
          <p:txBody>
            <a:bodyPr rot="10800000" lIns="82124" tIns="41061" rIns="82124" bIns="41061" anchor="ctr"/>
            <a:lstStyle/>
            <a:p>
              <a:pPr algn="ctr"/>
              <a:endParaRPr lang="en-US" sz="1800"/>
            </a:p>
          </p:txBody>
        </p:sp>
        <p:sp>
          <p:nvSpPr>
            <p:cNvPr id="30784" name="AutoShape 211"/>
            <p:cNvSpPr>
              <a:spLocks noChangeArrowheads="1"/>
            </p:cNvSpPr>
            <p:nvPr/>
          </p:nvSpPr>
          <p:spPr bwMode="auto">
            <a:xfrm>
              <a:off x="285" y="816"/>
              <a:ext cx="1658" cy="247"/>
            </a:xfrm>
            <a:prstGeom prst="roundRect">
              <a:avLst>
                <a:gd name="adj" fmla="val 9653"/>
              </a:avLst>
            </a:prstGeom>
            <a:gradFill rotWithShape="1">
              <a:gsLst>
                <a:gs pos="0">
                  <a:schemeClr val="bg1">
                    <a:alpha val="25000"/>
                  </a:schemeClr>
                </a:gs>
                <a:gs pos="100000">
                  <a:schemeClr val="bg1">
                    <a:alpha val="0"/>
                  </a:schemeClr>
                </a:gs>
              </a:gsLst>
              <a:path path="rect">
                <a:fillToRect r="100000" b="100000"/>
              </a:path>
            </a:gradFill>
            <a:ln w="9525" algn="ctr">
              <a:noFill/>
              <a:round/>
              <a:headEnd/>
              <a:tailEnd/>
            </a:ln>
          </p:spPr>
          <p:txBody>
            <a:bodyPr lIns="73025" tIns="36511" rIns="73025" bIns="36511" anchor="ctr"/>
            <a:lstStyle/>
            <a:p>
              <a:pPr algn="ctr"/>
              <a:endParaRPr lang="en-US" sz="1800"/>
            </a:p>
          </p:txBody>
        </p:sp>
      </p:grpSp>
      <p:sp>
        <p:nvSpPr>
          <p:cNvPr id="30762" name="Rectangle 20"/>
          <p:cNvSpPr>
            <a:spLocks noChangeArrowheads="1"/>
          </p:cNvSpPr>
          <p:nvPr/>
        </p:nvSpPr>
        <p:spPr bwMode="auto">
          <a:xfrm>
            <a:off x="815975" y="1376363"/>
            <a:ext cx="1911350" cy="277812"/>
          </a:xfrm>
          <a:prstGeom prst="rect">
            <a:avLst/>
          </a:prstGeom>
          <a:noFill/>
          <a:ln w="9525" algn="ctr">
            <a:noFill/>
            <a:miter lim="800000"/>
            <a:headEnd/>
            <a:tailEnd/>
          </a:ln>
        </p:spPr>
        <p:txBody>
          <a:bodyPr wrap="none" lIns="0" tIns="0" rIns="0" bIns="0" anchor="ctr"/>
          <a:lstStyle/>
          <a:p>
            <a:pPr algn="ctr" defTabSz="814388" eaLnBrk="0" hangingPunct="0">
              <a:lnSpc>
                <a:spcPct val="90000"/>
              </a:lnSpc>
            </a:pPr>
            <a:r>
              <a:rPr lang="en-US" sz="1800">
                <a:solidFill>
                  <a:schemeClr val="bg1"/>
                </a:solidFill>
              </a:rPr>
              <a:t>CCNA Discovery</a:t>
            </a:r>
          </a:p>
        </p:txBody>
      </p:sp>
      <p:grpSp>
        <p:nvGrpSpPr>
          <p:cNvPr id="30763" name="Group 78"/>
          <p:cNvGrpSpPr>
            <a:grpSpLocks/>
          </p:cNvGrpSpPr>
          <p:nvPr/>
        </p:nvGrpSpPr>
        <p:grpSpPr bwMode="auto">
          <a:xfrm>
            <a:off x="428625" y="1776413"/>
            <a:ext cx="2690813" cy="546100"/>
            <a:chOff x="270" y="1143"/>
            <a:chExt cx="1695" cy="472"/>
          </a:xfrm>
        </p:grpSpPr>
        <p:sp>
          <p:nvSpPr>
            <p:cNvPr id="30780" name="Rectangle 302"/>
            <p:cNvSpPr>
              <a:spLocks noChangeArrowheads="1"/>
            </p:cNvSpPr>
            <p:nvPr/>
          </p:nvSpPr>
          <p:spPr bwMode="auto">
            <a:xfrm>
              <a:off x="270" y="1143"/>
              <a:ext cx="1695" cy="472"/>
            </a:xfrm>
            <a:prstGeom prst="rect">
              <a:avLst/>
            </a:prstGeom>
            <a:solidFill>
              <a:srgbClr val="3D89B7"/>
            </a:solidFill>
            <a:ln w="9525" algn="ctr">
              <a:noFill/>
              <a:miter lim="800000"/>
              <a:headEnd/>
              <a:tailEnd/>
            </a:ln>
          </p:spPr>
          <p:txBody>
            <a:bodyPr wrap="none" lIns="82124" tIns="41061" rIns="82124" bIns="41061" anchor="ctr"/>
            <a:lstStyle/>
            <a:p>
              <a:pPr algn="ctr" defTabSz="814388" eaLnBrk="0" hangingPunct="0">
                <a:lnSpc>
                  <a:spcPct val="90000"/>
                </a:lnSpc>
              </a:pPr>
              <a:endParaRPr lang="en-US"/>
            </a:p>
          </p:txBody>
        </p:sp>
        <p:sp>
          <p:nvSpPr>
            <p:cNvPr id="30781" name="Rectangle 350"/>
            <p:cNvSpPr>
              <a:spLocks noChangeArrowheads="1"/>
            </p:cNvSpPr>
            <p:nvPr/>
          </p:nvSpPr>
          <p:spPr bwMode="auto">
            <a:xfrm>
              <a:off x="412" y="1203"/>
              <a:ext cx="1410" cy="351"/>
            </a:xfrm>
            <a:prstGeom prst="rect">
              <a:avLst/>
            </a:prstGeom>
            <a:noFill/>
            <a:ln w="9525">
              <a:noFill/>
              <a:miter lim="800000"/>
              <a:headEnd/>
              <a:tailEnd/>
            </a:ln>
          </p:spPr>
          <p:txBody>
            <a:bodyPr lIns="0" tIns="0" rIns="0" bIns="0" anchor="ctr"/>
            <a:lstStyle/>
            <a:p>
              <a:pPr algn="ctr" eaLnBrk="0" hangingPunct="0">
                <a:lnSpc>
                  <a:spcPct val="95000"/>
                </a:lnSpc>
                <a:spcBef>
                  <a:spcPts val="300"/>
                </a:spcBef>
              </a:pPr>
              <a:r>
                <a:rPr lang="en-US" sz="1400">
                  <a:solidFill>
                    <a:schemeClr val="bg1"/>
                  </a:solidFill>
                </a:rPr>
                <a:t>Networking for Home and</a:t>
              </a:r>
              <a:br>
                <a:rPr lang="en-US" sz="1400">
                  <a:solidFill>
                    <a:schemeClr val="bg1"/>
                  </a:solidFill>
                </a:rPr>
              </a:br>
              <a:r>
                <a:rPr lang="en-US" sz="1400">
                  <a:solidFill>
                    <a:schemeClr val="bg1"/>
                  </a:solidFill>
                </a:rPr>
                <a:t>Small Businesses</a:t>
              </a:r>
            </a:p>
          </p:txBody>
        </p:sp>
      </p:grpSp>
      <p:grpSp>
        <p:nvGrpSpPr>
          <p:cNvPr id="30764" name="Group 81"/>
          <p:cNvGrpSpPr>
            <a:grpSpLocks/>
          </p:cNvGrpSpPr>
          <p:nvPr/>
        </p:nvGrpSpPr>
        <p:grpSpPr bwMode="auto">
          <a:xfrm>
            <a:off x="428625" y="2341563"/>
            <a:ext cx="2690813" cy="546100"/>
            <a:chOff x="270" y="1735"/>
            <a:chExt cx="1695" cy="472"/>
          </a:xfrm>
        </p:grpSpPr>
        <p:sp>
          <p:nvSpPr>
            <p:cNvPr id="30778" name="Rectangle 304"/>
            <p:cNvSpPr>
              <a:spLocks noChangeArrowheads="1"/>
            </p:cNvSpPr>
            <p:nvPr/>
          </p:nvSpPr>
          <p:spPr bwMode="auto">
            <a:xfrm>
              <a:off x="270" y="1735"/>
              <a:ext cx="1695" cy="472"/>
            </a:xfrm>
            <a:prstGeom prst="rect">
              <a:avLst/>
            </a:prstGeom>
            <a:solidFill>
              <a:srgbClr val="3D89B7"/>
            </a:solidFill>
            <a:ln w="9525" algn="ctr">
              <a:noFill/>
              <a:miter lim="800000"/>
              <a:headEnd/>
              <a:tailEnd/>
            </a:ln>
          </p:spPr>
          <p:txBody>
            <a:bodyPr wrap="none" lIns="82124" tIns="41061" rIns="82124" bIns="41061" anchor="ctr"/>
            <a:lstStyle/>
            <a:p>
              <a:pPr algn="ctr" defTabSz="814388" eaLnBrk="0" hangingPunct="0">
                <a:lnSpc>
                  <a:spcPct val="90000"/>
                </a:lnSpc>
              </a:pPr>
              <a:endParaRPr lang="en-US"/>
            </a:p>
          </p:txBody>
        </p:sp>
        <p:sp>
          <p:nvSpPr>
            <p:cNvPr id="30779" name="Rectangle 351"/>
            <p:cNvSpPr>
              <a:spLocks noChangeArrowheads="1"/>
            </p:cNvSpPr>
            <p:nvPr/>
          </p:nvSpPr>
          <p:spPr bwMode="auto">
            <a:xfrm>
              <a:off x="325" y="1795"/>
              <a:ext cx="1584" cy="351"/>
            </a:xfrm>
            <a:prstGeom prst="rect">
              <a:avLst/>
            </a:prstGeom>
            <a:noFill/>
            <a:ln w="9525">
              <a:noFill/>
              <a:miter lim="800000"/>
              <a:headEnd/>
              <a:tailEnd/>
            </a:ln>
          </p:spPr>
          <p:txBody>
            <a:bodyPr lIns="0" tIns="0" rIns="0" bIns="0" anchor="ctr"/>
            <a:lstStyle/>
            <a:p>
              <a:pPr algn="ctr" eaLnBrk="0" hangingPunct="0">
                <a:lnSpc>
                  <a:spcPct val="95000"/>
                </a:lnSpc>
                <a:spcBef>
                  <a:spcPts val="300"/>
                </a:spcBef>
              </a:pPr>
              <a:r>
                <a:rPr lang="en-US" sz="1400">
                  <a:solidFill>
                    <a:schemeClr val="bg1"/>
                  </a:solidFill>
                </a:rPr>
                <a:t> Working at a Small-to-Medium Business or ISP</a:t>
              </a:r>
            </a:p>
          </p:txBody>
        </p:sp>
      </p:grpSp>
      <p:grpSp>
        <p:nvGrpSpPr>
          <p:cNvPr id="30765" name="Group 84"/>
          <p:cNvGrpSpPr>
            <a:grpSpLocks/>
          </p:cNvGrpSpPr>
          <p:nvPr/>
        </p:nvGrpSpPr>
        <p:grpSpPr bwMode="auto">
          <a:xfrm>
            <a:off x="428625" y="3438525"/>
            <a:ext cx="2690813" cy="546100"/>
            <a:chOff x="270" y="2417"/>
            <a:chExt cx="1695" cy="472"/>
          </a:xfrm>
        </p:grpSpPr>
        <p:sp>
          <p:nvSpPr>
            <p:cNvPr id="30776" name="Rectangle 305"/>
            <p:cNvSpPr>
              <a:spLocks noChangeArrowheads="1"/>
            </p:cNvSpPr>
            <p:nvPr/>
          </p:nvSpPr>
          <p:spPr bwMode="auto">
            <a:xfrm>
              <a:off x="270" y="2417"/>
              <a:ext cx="1695" cy="472"/>
            </a:xfrm>
            <a:prstGeom prst="rect">
              <a:avLst/>
            </a:prstGeom>
            <a:solidFill>
              <a:srgbClr val="3D89B7"/>
            </a:solidFill>
            <a:ln w="9525" algn="ctr">
              <a:noFill/>
              <a:miter lim="800000"/>
              <a:headEnd/>
              <a:tailEnd/>
            </a:ln>
          </p:spPr>
          <p:txBody>
            <a:bodyPr wrap="none" lIns="82124" tIns="41061" rIns="82124" bIns="41061" anchor="ctr"/>
            <a:lstStyle/>
            <a:p>
              <a:pPr algn="ctr" defTabSz="814388" eaLnBrk="0" hangingPunct="0">
                <a:lnSpc>
                  <a:spcPct val="90000"/>
                </a:lnSpc>
              </a:pPr>
              <a:endParaRPr lang="en-US"/>
            </a:p>
          </p:txBody>
        </p:sp>
        <p:sp>
          <p:nvSpPr>
            <p:cNvPr id="30777" name="Rectangle 353"/>
            <p:cNvSpPr>
              <a:spLocks noChangeArrowheads="1"/>
            </p:cNvSpPr>
            <p:nvPr/>
          </p:nvSpPr>
          <p:spPr bwMode="auto">
            <a:xfrm>
              <a:off x="412" y="2477"/>
              <a:ext cx="1410" cy="351"/>
            </a:xfrm>
            <a:prstGeom prst="rect">
              <a:avLst/>
            </a:prstGeom>
            <a:noFill/>
            <a:ln w="9525">
              <a:noFill/>
              <a:miter lim="800000"/>
              <a:headEnd/>
              <a:tailEnd/>
            </a:ln>
          </p:spPr>
          <p:txBody>
            <a:bodyPr lIns="0" tIns="0" rIns="0" bIns="0" anchor="ctr"/>
            <a:lstStyle/>
            <a:p>
              <a:pPr algn="ctr" eaLnBrk="0" hangingPunct="0">
                <a:lnSpc>
                  <a:spcPct val="95000"/>
                </a:lnSpc>
                <a:spcBef>
                  <a:spcPts val="300"/>
                </a:spcBef>
              </a:pPr>
              <a:r>
                <a:rPr lang="en-US" sz="1400">
                  <a:solidFill>
                    <a:schemeClr val="bg1"/>
                  </a:solidFill>
                </a:rPr>
                <a:t> Introducing Routing and Switching in the Enterprise</a:t>
              </a:r>
            </a:p>
          </p:txBody>
        </p:sp>
      </p:grpSp>
      <p:grpSp>
        <p:nvGrpSpPr>
          <p:cNvPr id="30766" name="Group 87"/>
          <p:cNvGrpSpPr>
            <a:grpSpLocks/>
          </p:cNvGrpSpPr>
          <p:nvPr/>
        </p:nvGrpSpPr>
        <p:grpSpPr bwMode="auto">
          <a:xfrm>
            <a:off x="428625" y="4005263"/>
            <a:ext cx="2690813" cy="546100"/>
            <a:chOff x="270" y="2919"/>
            <a:chExt cx="1695" cy="472"/>
          </a:xfrm>
        </p:grpSpPr>
        <p:sp>
          <p:nvSpPr>
            <p:cNvPr id="30774" name="Rectangle 306"/>
            <p:cNvSpPr>
              <a:spLocks noChangeArrowheads="1"/>
            </p:cNvSpPr>
            <p:nvPr/>
          </p:nvSpPr>
          <p:spPr bwMode="auto">
            <a:xfrm>
              <a:off x="270" y="2919"/>
              <a:ext cx="1695" cy="472"/>
            </a:xfrm>
            <a:prstGeom prst="rect">
              <a:avLst/>
            </a:prstGeom>
            <a:solidFill>
              <a:srgbClr val="3D89B7"/>
            </a:solidFill>
            <a:ln w="9525" algn="ctr">
              <a:noFill/>
              <a:miter lim="800000"/>
              <a:headEnd/>
              <a:tailEnd/>
            </a:ln>
          </p:spPr>
          <p:txBody>
            <a:bodyPr wrap="none" lIns="82124" tIns="41061" rIns="82124" bIns="41061" anchor="ctr"/>
            <a:lstStyle/>
            <a:p>
              <a:pPr algn="ctr" defTabSz="814388" eaLnBrk="0" hangingPunct="0">
                <a:lnSpc>
                  <a:spcPct val="90000"/>
                </a:lnSpc>
              </a:pPr>
              <a:endParaRPr lang="en-US"/>
            </a:p>
          </p:txBody>
        </p:sp>
        <p:sp>
          <p:nvSpPr>
            <p:cNvPr id="30775" name="Rectangle 354"/>
            <p:cNvSpPr>
              <a:spLocks noChangeArrowheads="1"/>
            </p:cNvSpPr>
            <p:nvPr/>
          </p:nvSpPr>
          <p:spPr bwMode="auto">
            <a:xfrm>
              <a:off x="412" y="2979"/>
              <a:ext cx="1410" cy="351"/>
            </a:xfrm>
            <a:prstGeom prst="rect">
              <a:avLst/>
            </a:prstGeom>
            <a:noFill/>
            <a:ln w="9525">
              <a:noFill/>
              <a:miter lim="800000"/>
              <a:headEnd/>
              <a:tailEnd/>
            </a:ln>
          </p:spPr>
          <p:txBody>
            <a:bodyPr lIns="0" tIns="0" rIns="0" bIns="0" anchor="ctr"/>
            <a:lstStyle/>
            <a:p>
              <a:pPr algn="ctr" eaLnBrk="0" hangingPunct="0">
                <a:lnSpc>
                  <a:spcPct val="95000"/>
                </a:lnSpc>
                <a:spcBef>
                  <a:spcPts val="300"/>
                </a:spcBef>
              </a:pPr>
              <a:r>
                <a:rPr lang="en-US" sz="1400">
                  <a:solidFill>
                    <a:schemeClr val="bg1"/>
                  </a:solidFill>
                </a:rPr>
                <a:t> Designing and Supporting Computer Networks</a:t>
              </a:r>
            </a:p>
          </p:txBody>
        </p:sp>
      </p:grpSp>
      <p:grpSp>
        <p:nvGrpSpPr>
          <p:cNvPr id="30767" name="Group 371"/>
          <p:cNvGrpSpPr>
            <a:grpSpLocks/>
          </p:cNvGrpSpPr>
          <p:nvPr/>
        </p:nvGrpSpPr>
        <p:grpSpPr bwMode="auto">
          <a:xfrm>
            <a:off x="363538" y="2841625"/>
            <a:ext cx="2825750" cy="549275"/>
            <a:chOff x="363888" y="3621981"/>
            <a:chExt cx="2819400" cy="549274"/>
          </a:xfrm>
        </p:grpSpPr>
        <p:grpSp>
          <p:nvGrpSpPr>
            <p:cNvPr id="30768" name="Group 369"/>
            <p:cNvGrpSpPr>
              <a:grpSpLocks/>
            </p:cNvGrpSpPr>
            <p:nvPr/>
          </p:nvGrpSpPr>
          <p:grpSpPr bwMode="auto">
            <a:xfrm>
              <a:off x="363888" y="3621981"/>
              <a:ext cx="2819400" cy="549274"/>
              <a:chOff x="-3122262" y="3587433"/>
              <a:chExt cx="2819400" cy="549274"/>
            </a:xfrm>
          </p:grpSpPr>
          <p:sp>
            <p:nvSpPr>
              <p:cNvPr id="30770" name="AutoShape 19"/>
              <p:cNvSpPr>
                <a:spLocks noChangeArrowheads="1"/>
              </p:cNvSpPr>
              <p:nvPr/>
            </p:nvSpPr>
            <p:spPr bwMode="auto">
              <a:xfrm>
                <a:off x="-3122262" y="3587433"/>
                <a:ext cx="2819400" cy="250825"/>
              </a:xfrm>
              <a:prstGeom prst="roundRect">
                <a:avLst>
                  <a:gd name="adj" fmla="val 5792"/>
                </a:avLst>
              </a:prstGeom>
              <a:gradFill rotWithShape="1">
                <a:gsLst>
                  <a:gs pos="0">
                    <a:schemeClr val="tx1">
                      <a:alpha val="35001"/>
                    </a:schemeClr>
                  </a:gs>
                  <a:gs pos="100000">
                    <a:schemeClr val="bg1">
                      <a:alpha val="0"/>
                    </a:schemeClr>
                  </a:gs>
                </a:gsLst>
                <a:path path="shape">
                  <a:fillToRect l="50000" t="50000" r="50000" b="50000"/>
                </a:path>
              </a:gradFill>
              <a:ln w="9525" algn="ctr">
                <a:noFill/>
                <a:round/>
                <a:headEnd/>
                <a:tailEnd/>
              </a:ln>
            </p:spPr>
            <p:txBody>
              <a:bodyPr wrap="none" lIns="73025" tIns="36511" rIns="73025" bIns="36511" anchor="ctr"/>
              <a:lstStyle/>
              <a:p>
                <a:pPr algn="ctr" eaLnBrk="0" hangingPunct="0">
                  <a:lnSpc>
                    <a:spcPct val="90000"/>
                  </a:lnSpc>
                </a:pPr>
                <a:endParaRPr lang="en-US"/>
              </a:p>
            </p:txBody>
          </p:sp>
          <p:grpSp>
            <p:nvGrpSpPr>
              <p:cNvPr id="30771" name="Group 365"/>
              <p:cNvGrpSpPr>
                <a:grpSpLocks/>
              </p:cNvGrpSpPr>
              <p:nvPr/>
            </p:nvGrpSpPr>
            <p:grpSpPr bwMode="auto">
              <a:xfrm>
                <a:off x="-3057174" y="3669483"/>
                <a:ext cx="2681288" cy="467224"/>
                <a:chOff x="583639" y="6040438"/>
                <a:chExt cx="7945268" cy="493712"/>
              </a:xfrm>
            </p:grpSpPr>
            <p:sp>
              <p:nvSpPr>
                <p:cNvPr id="30772" name="Rectangle 443"/>
                <p:cNvSpPr>
                  <a:spLocks noChangeArrowheads="1"/>
                </p:cNvSpPr>
                <p:nvPr/>
              </p:nvSpPr>
              <p:spPr bwMode="auto">
                <a:xfrm>
                  <a:off x="583639" y="6040438"/>
                  <a:ext cx="7945268" cy="493712"/>
                </a:xfrm>
                <a:prstGeom prst="rect">
                  <a:avLst/>
                </a:prstGeom>
                <a:solidFill>
                  <a:srgbClr val="737A7F"/>
                </a:solidFill>
                <a:ln w="6350" algn="ctr">
                  <a:solidFill>
                    <a:srgbClr val="767676"/>
                  </a:solidFill>
                  <a:miter lim="800000"/>
                  <a:headEnd/>
                  <a:tailEnd/>
                </a:ln>
              </p:spPr>
              <p:txBody>
                <a:bodyPr lIns="18285" tIns="18288" rIns="18285" bIns="18288" anchor="ctr"/>
                <a:lstStyle/>
                <a:p>
                  <a:pPr algn="ctr"/>
                  <a:endParaRPr lang="en-US" sz="1800"/>
                </a:p>
              </p:txBody>
            </p:sp>
            <p:sp>
              <p:nvSpPr>
                <p:cNvPr id="30773" name="Rectangle 781"/>
                <p:cNvSpPr>
                  <a:spLocks noChangeArrowheads="1"/>
                </p:cNvSpPr>
                <p:nvPr/>
              </p:nvSpPr>
              <p:spPr bwMode="auto">
                <a:xfrm>
                  <a:off x="686028" y="6070871"/>
                  <a:ext cx="7740233" cy="434975"/>
                </a:xfrm>
                <a:prstGeom prst="rect">
                  <a:avLst/>
                </a:prstGeom>
                <a:gradFill rotWithShape="1">
                  <a:gsLst>
                    <a:gs pos="0">
                      <a:srgbClr val="FFFFFF">
                        <a:alpha val="35001"/>
                      </a:srgbClr>
                    </a:gs>
                    <a:gs pos="100000">
                      <a:srgbClr val="FFFFFF">
                        <a:alpha val="0"/>
                      </a:srgbClr>
                    </a:gs>
                  </a:gsLst>
                  <a:lin ang="5400000" scaled="1"/>
                </a:gradFill>
                <a:ln w="9525" algn="ctr">
                  <a:noFill/>
                  <a:miter lim="800000"/>
                  <a:headEnd/>
                  <a:tailEnd/>
                </a:ln>
              </p:spPr>
              <p:txBody>
                <a:bodyPr lIns="73025" tIns="36511" rIns="73025" bIns="36511" anchor="ctr"/>
                <a:lstStyle/>
                <a:p>
                  <a:pPr algn="ctr"/>
                  <a:endParaRPr lang="en-US" sz="1800"/>
                </a:p>
              </p:txBody>
            </p:sp>
          </p:grpSp>
        </p:grpSp>
        <p:sp>
          <p:nvSpPr>
            <p:cNvPr id="30769" name="Rectangle 370"/>
            <p:cNvSpPr>
              <a:spLocks noChangeArrowheads="1"/>
            </p:cNvSpPr>
            <p:nvPr/>
          </p:nvSpPr>
          <p:spPr bwMode="auto">
            <a:xfrm>
              <a:off x="508517" y="3742680"/>
              <a:ext cx="2529866" cy="372120"/>
            </a:xfrm>
            <a:prstGeom prst="rect">
              <a:avLst/>
            </a:prstGeom>
            <a:noFill/>
            <a:ln w="9525">
              <a:noFill/>
              <a:miter lim="800000"/>
              <a:headEnd/>
              <a:tailEnd/>
            </a:ln>
          </p:spPr>
          <p:txBody>
            <a:bodyPr lIns="0" tIns="0" rIns="0" bIns="0" anchor="ctr"/>
            <a:lstStyle/>
            <a:p>
              <a:pPr algn="ctr" eaLnBrk="0" hangingPunct="0">
                <a:lnSpc>
                  <a:spcPct val="95000"/>
                </a:lnSpc>
                <a:spcBef>
                  <a:spcPts val="300"/>
                </a:spcBef>
              </a:pPr>
              <a:r>
                <a:rPr lang="en-US" sz="1400" b="1">
                  <a:solidFill>
                    <a:schemeClr val="bg1"/>
                  </a:solidFill>
                </a:rPr>
                <a:t>CCENT Certification </a:t>
              </a:r>
              <a:r>
                <a:rPr lang="en-US" sz="1200">
                  <a:solidFill>
                    <a:schemeClr val="bg1"/>
                  </a:solidFill>
                </a:rPr>
                <a:t>(optional)</a:t>
              </a:r>
            </a:p>
          </p:txBody>
        </p:sp>
      </p:grpSp>
    </p:spTree>
  </p:cSld>
  <p:clrMapOvr>
    <a:masterClrMapping/>
  </p:clrMapOvr>
  <p:transition>
    <p:wipe dir="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6"/>
          <p:cNvSpPr>
            <a:spLocks noChangeArrowheads="1"/>
          </p:cNvSpPr>
          <p:nvPr/>
        </p:nvSpPr>
        <p:spPr bwMode="auto">
          <a:xfrm rot="-5400000">
            <a:off x="2752725" y="476250"/>
            <a:ext cx="3619500" cy="9144000"/>
          </a:xfrm>
          <a:prstGeom prst="rect">
            <a:avLst/>
          </a:prstGeom>
          <a:gradFill rotWithShape="1">
            <a:gsLst>
              <a:gs pos="0">
                <a:srgbClr val="9EC5E6">
                  <a:alpha val="79999"/>
                </a:srgbClr>
              </a:gs>
              <a:gs pos="100000">
                <a:srgbClr val="495B6A">
                  <a:alpha val="0"/>
                </a:srgbClr>
              </a:gs>
            </a:gsLst>
            <a:lin ang="0" scaled="1"/>
          </a:gradFill>
          <a:ln w="9525" algn="ctr">
            <a:noFill/>
            <a:miter lim="800000"/>
            <a:headEnd/>
            <a:tailEnd/>
          </a:ln>
        </p:spPr>
        <p:txBody>
          <a:bodyPr lIns="73025" tIns="36511" rIns="73025" bIns="36511" anchor="ctr"/>
          <a:lstStyle/>
          <a:p>
            <a:pPr algn="ctr"/>
            <a:endParaRPr lang="en-US" sz="1800"/>
          </a:p>
        </p:txBody>
      </p:sp>
      <p:sp>
        <p:nvSpPr>
          <p:cNvPr id="31747" name="Rectangle 36"/>
          <p:cNvSpPr>
            <a:spLocks noGrp="1" noChangeArrowheads="1"/>
          </p:cNvSpPr>
          <p:nvPr>
            <p:ph type="title" idx="4294967295"/>
          </p:nvPr>
        </p:nvSpPr>
        <p:spPr/>
        <p:txBody>
          <a:bodyPr/>
          <a:lstStyle/>
          <a:p>
            <a:r>
              <a:rPr lang="en-US" smtClean="0"/>
              <a:t>CCNA Curricula Articulation </a:t>
            </a:r>
          </a:p>
        </p:txBody>
      </p:sp>
      <p:sp>
        <p:nvSpPr>
          <p:cNvPr id="31748" name="Rectangle 25"/>
          <p:cNvSpPr>
            <a:spLocks noChangeArrowheads="1"/>
          </p:cNvSpPr>
          <p:nvPr/>
        </p:nvSpPr>
        <p:spPr bwMode="auto">
          <a:xfrm>
            <a:off x="655638" y="1123950"/>
            <a:ext cx="6940550" cy="552450"/>
          </a:xfrm>
          <a:prstGeom prst="rect">
            <a:avLst/>
          </a:prstGeom>
          <a:noFill/>
          <a:ln w="9525">
            <a:noFill/>
            <a:miter lim="800000"/>
            <a:headEnd/>
            <a:tailEnd/>
          </a:ln>
        </p:spPr>
        <p:txBody>
          <a:bodyPr lIns="82124" tIns="41061" rIns="82124" bIns="41061"/>
          <a:lstStyle/>
          <a:p>
            <a:pPr defTabSz="814388" eaLnBrk="0" hangingPunct="0">
              <a:lnSpc>
                <a:spcPct val="90000"/>
              </a:lnSpc>
              <a:tabLst>
                <a:tab pos="4459288" algn="l"/>
              </a:tabLst>
            </a:pPr>
            <a:r>
              <a:rPr lang="en-US"/>
              <a:t>Course Credit</a:t>
            </a:r>
          </a:p>
        </p:txBody>
      </p:sp>
      <p:sp>
        <p:nvSpPr>
          <p:cNvPr id="31749" name="Content Placeholder 190"/>
          <p:cNvSpPr txBox="1">
            <a:spLocks/>
          </p:cNvSpPr>
          <p:nvPr/>
        </p:nvSpPr>
        <p:spPr bwMode="auto">
          <a:xfrm>
            <a:off x="655638" y="1736725"/>
            <a:ext cx="7831137" cy="919163"/>
          </a:xfrm>
          <a:prstGeom prst="rect">
            <a:avLst/>
          </a:prstGeom>
          <a:noFill/>
          <a:ln w="9525" algn="ctr">
            <a:noFill/>
            <a:miter lim="800000"/>
            <a:headEnd/>
            <a:tailEnd/>
          </a:ln>
        </p:spPr>
        <p:txBody>
          <a:bodyPr lIns="82124" tIns="41061" rIns="82124" bIns="41061"/>
          <a:lstStyle/>
          <a:p>
            <a:pPr marL="236538" indent="-236538" defTabSz="814388" eaLnBrk="0" hangingPunct="0">
              <a:lnSpc>
                <a:spcPct val="95000"/>
              </a:lnSpc>
              <a:spcBef>
                <a:spcPts val="1000"/>
              </a:spcBef>
              <a:buClr>
                <a:srgbClr val="708CA1"/>
              </a:buClr>
              <a:buFont typeface="Wingdings" pitchFamily="2" charset="2"/>
              <a:buChar char="§"/>
            </a:pPr>
            <a:r>
              <a:rPr lang="en-US" sz="1800"/>
              <a:t>Generally developed at the institutional level based on existing programs and pathways</a:t>
            </a:r>
          </a:p>
        </p:txBody>
      </p:sp>
      <p:grpSp>
        <p:nvGrpSpPr>
          <p:cNvPr id="31750" name="Group 221"/>
          <p:cNvGrpSpPr>
            <a:grpSpLocks/>
          </p:cNvGrpSpPr>
          <p:nvPr/>
        </p:nvGrpSpPr>
        <p:grpSpPr bwMode="auto">
          <a:xfrm>
            <a:off x="5376863" y="2687638"/>
            <a:ext cx="3443287" cy="2185987"/>
            <a:chOff x="453345" y="2585244"/>
            <a:chExt cx="3676650" cy="2186570"/>
          </a:xfrm>
        </p:grpSpPr>
        <p:sp>
          <p:nvSpPr>
            <p:cNvPr id="31767" name="Rectangle 8"/>
            <p:cNvSpPr>
              <a:spLocks noChangeArrowheads="1"/>
            </p:cNvSpPr>
            <p:nvPr/>
          </p:nvSpPr>
          <p:spPr bwMode="auto">
            <a:xfrm>
              <a:off x="453345" y="4562264"/>
              <a:ext cx="3676650" cy="209550"/>
            </a:xfrm>
            <a:prstGeom prst="rect">
              <a:avLst/>
            </a:prstGeom>
            <a:gradFill rotWithShape="1">
              <a:gsLst>
                <a:gs pos="0">
                  <a:schemeClr val="tx1">
                    <a:alpha val="45000"/>
                  </a:schemeClr>
                </a:gs>
                <a:gs pos="100000">
                  <a:schemeClr val="bg1">
                    <a:alpha val="0"/>
                  </a:schemeClr>
                </a:gs>
              </a:gsLst>
              <a:path path="shape">
                <a:fillToRect l="50000" t="50000" r="50000" b="50000"/>
              </a:path>
            </a:gradFill>
            <a:ln w="9525" algn="ctr">
              <a:noFill/>
              <a:miter lim="800000"/>
              <a:headEnd/>
              <a:tailEnd/>
            </a:ln>
          </p:spPr>
          <p:txBody>
            <a:bodyPr wrap="none" lIns="73025" tIns="36511" rIns="73025" bIns="36511" anchor="ctr"/>
            <a:lstStyle/>
            <a:p>
              <a:pPr algn="ctr"/>
              <a:endParaRPr lang="en-US" sz="1800"/>
            </a:p>
          </p:txBody>
        </p:sp>
        <p:grpSp>
          <p:nvGrpSpPr>
            <p:cNvPr id="31768" name="Group 16"/>
            <p:cNvGrpSpPr>
              <a:grpSpLocks/>
            </p:cNvGrpSpPr>
            <p:nvPr/>
          </p:nvGrpSpPr>
          <p:grpSpPr bwMode="auto">
            <a:xfrm>
              <a:off x="693056" y="2585244"/>
              <a:ext cx="3197225" cy="1311275"/>
              <a:chOff x="134" y="745"/>
              <a:chExt cx="2014" cy="826"/>
            </a:xfrm>
          </p:grpSpPr>
          <p:sp>
            <p:nvSpPr>
              <p:cNvPr id="31775" name="AutoShape 17"/>
              <p:cNvSpPr>
                <a:spLocks noChangeArrowheads="1"/>
              </p:cNvSpPr>
              <p:nvPr/>
            </p:nvSpPr>
            <p:spPr bwMode="auto">
              <a:xfrm>
                <a:off x="134" y="745"/>
                <a:ext cx="2014" cy="826"/>
              </a:xfrm>
              <a:prstGeom prst="roundRect">
                <a:avLst>
                  <a:gd name="adj" fmla="val 5792"/>
                </a:avLst>
              </a:prstGeom>
              <a:gradFill rotWithShape="1">
                <a:gsLst>
                  <a:gs pos="0">
                    <a:srgbClr val="697E1C"/>
                  </a:gs>
                  <a:gs pos="100000">
                    <a:srgbClr val="89A424"/>
                  </a:gs>
                </a:gsLst>
                <a:lin ang="5400000" scaled="1"/>
              </a:gradFill>
              <a:ln w="9525" algn="ctr">
                <a:noFill/>
                <a:round/>
                <a:headEnd/>
                <a:tailEnd/>
              </a:ln>
            </p:spPr>
            <p:txBody>
              <a:bodyPr wrap="none" lIns="73025" tIns="36511" rIns="73025" bIns="36511" anchor="ctr"/>
              <a:lstStyle/>
              <a:p>
                <a:pPr algn="ctr" eaLnBrk="0" hangingPunct="0">
                  <a:lnSpc>
                    <a:spcPct val="90000"/>
                  </a:lnSpc>
                </a:pPr>
                <a:endParaRPr lang="en-US"/>
              </a:p>
            </p:txBody>
          </p:sp>
          <p:sp>
            <p:nvSpPr>
              <p:cNvPr id="31776" name="AutoShape 18"/>
              <p:cNvSpPr>
                <a:spLocks noChangeArrowheads="1"/>
              </p:cNvSpPr>
              <p:nvPr/>
            </p:nvSpPr>
            <p:spPr bwMode="auto">
              <a:xfrm>
                <a:off x="161" y="771"/>
                <a:ext cx="1960" cy="754"/>
              </a:xfrm>
              <a:prstGeom prst="roundRect">
                <a:avLst>
                  <a:gd name="adj" fmla="val 5792"/>
                </a:avLst>
              </a:prstGeom>
              <a:solidFill>
                <a:schemeClr val="tx1">
                  <a:alpha val="25098"/>
                </a:schemeClr>
              </a:solidFill>
              <a:ln w="9525" algn="ctr">
                <a:noFill/>
                <a:round/>
                <a:headEnd/>
                <a:tailEnd/>
              </a:ln>
            </p:spPr>
            <p:txBody>
              <a:bodyPr wrap="none" lIns="73025" tIns="36511" rIns="73025" bIns="36511" anchor="ctr"/>
              <a:lstStyle/>
              <a:p>
                <a:pPr algn="ctr" eaLnBrk="0" hangingPunct="0">
                  <a:lnSpc>
                    <a:spcPct val="90000"/>
                  </a:lnSpc>
                </a:pPr>
                <a:endParaRPr lang="en-US"/>
              </a:p>
            </p:txBody>
          </p:sp>
        </p:grpSp>
        <p:sp>
          <p:nvSpPr>
            <p:cNvPr id="31769" name="AutoShape 19"/>
            <p:cNvSpPr>
              <a:spLocks noChangeArrowheads="1"/>
            </p:cNvSpPr>
            <p:nvPr/>
          </p:nvSpPr>
          <p:spPr bwMode="auto">
            <a:xfrm>
              <a:off x="702579" y="2966244"/>
              <a:ext cx="3105150" cy="250825"/>
            </a:xfrm>
            <a:prstGeom prst="roundRect">
              <a:avLst>
                <a:gd name="adj" fmla="val 5792"/>
              </a:avLst>
            </a:prstGeom>
            <a:gradFill rotWithShape="1">
              <a:gsLst>
                <a:gs pos="0">
                  <a:schemeClr val="tx1">
                    <a:alpha val="35001"/>
                  </a:schemeClr>
                </a:gs>
                <a:gs pos="100000">
                  <a:schemeClr val="bg1">
                    <a:alpha val="0"/>
                  </a:schemeClr>
                </a:gs>
              </a:gsLst>
              <a:path path="shape">
                <a:fillToRect l="50000" t="50000" r="50000" b="50000"/>
              </a:path>
            </a:gradFill>
            <a:ln w="9525" algn="ctr">
              <a:noFill/>
              <a:round/>
              <a:headEnd/>
              <a:tailEnd/>
            </a:ln>
          </p:spPr>
          <p:txBody>
            <a:bodyPr wrap="none" lIns="73025" tIns="36511" rIns="73025" bIns="36511" anchor="ctr"/>
            <a:lstStyle/>
            <a:p>
              <a:pPr algn="ctr" eaLnBrk="0" hangingPunct="0">
                <a:lnSpc>
                  <a:spcPct val="90000"/>
                </a:lnSpc>
              </a:pPr>
              <a:endParaRPr lang="en-US"/>
            </a:p>
          </p:txBody>
        </p:sp>
        <p:sp>
          <p:nvSpPr>
            <p:cNvPr id="31770" name="Rectangle 20"/>
            <p:cNvSpPr>
              <a:spLocks noChangeArrowheads="1"/>
            </p:cNvSpPr>
            <p:nvPr/>
          </p:nvSpPr>
          <p:spPr bwMode="auto">
            <a:xfrm>
              <a:off x="1327411" y="2695035"/>
              <a:ext cx="1912638" cy="276999"/>
            </a:xfrm>
            <a:prstGeom prst="rect">
              <a:avLst/>
            </a:prstGeom>
            <a:noFill/>
            <a:ln w="9525" algn="ctr">
              <a:noFill/>
              <a:miter lim="800000"/>
              <a:headEnd/>
              <a:tailEnd/>
            </a:ln>
          </p:spPr>
          <p:txBody>
            <a:bodyPr wrap="none" lIns="0" tIns="0" rIns="0" bIns="0" anchor="ctr"/>
            <a:lstStyle/>
            <a:p>
              <a:pPr algn="ctr" defTabSz="814388" eaLnBrk="0" hangingPunct="0">
                <a:lnSpc>
                  <a:spcPct val="90000"/>
                </a:lnSpc>
              </a:pPr>
              <a:r>
                <a:rPr lang="en-US" sz="2000">
                  <a:solidFill>
                    <a:schemeClr val="bg1"/>
                  </a:solidFill>
                </a:rPr>
                <a:t>CCNA Exploration</a:t>
              </a:r>
            </a:p>
          </p:txBody>
        </p:sp>
        <p:grpSp>
          <p:nvGrpSpPr>
            <p:cNvPr id="31771" name="Group 226"/>
            <p:cNvGrpSpPr>
              <a:grpSpLocks/>
            </p:cNvGrpSpPr>
            <p:nvPr/>
          </p:nvGrpSpPr>
          <p:grpSpPr bwMode="auto">
            <a:xfrm>
              <a:off x="494618" y="3041491"/>
              <a:ext cx="3594100" cy="1624965"/>
              <a:chOff x="744539" y="2080260"/>
              <a:chExt cx="3594100" cy="4147502"/>
            </a:xfrm>
          </p:grpSpPr>
          <p:sp>
            <p:nvSpPr>
              <p:cNvPr id="31773" name="Rectangle 39"/>
              <p:cNvSpPr>
                <a:spLocks noChangeArrowheads="1"/>
              </p:cNvSpPr>
              <p:nvPr/>
            </p:nvSpPr>
            <p:spPr bwMode="auto">
              <a:xfrm flipV="1">
                <a:off x="744539" y="2080260"/>
                <a:ext cx="3594100" cy="4147502"/>
              </a:xfrm>
              <a:prstGeom prst="rect">
                <a:avLst/>
              </a:prstGeom>
              <a:gradFill rotWithShape="1">
                <a:gsLst>
                  <a:gs pos="0">
                    <a:srgbClr val="697E1C"/>
                  </a:gs>
                  <a:gs pos="100000">
                    <a:srgbClr val="89A424"/>
                  </a:gs>
                </a:gsLst>
                <a:lin ang="5400000" scaled="1"/>
              </a:gradFill>
              <a:ln w="9525" algn="ctr">
                <a:noFill/>
                <a:miter lim="800000"/>
                <a:headEnd/>
                <a:tailEnd/>
              </a:ln>
            </p:spPr>
            <p:txBody>
              <a:bodyPr rot="10800000" wrap="none" lIns="73025" tIns="36511" rIns="73025" bIns="36511" anchor="ctr"/>
              <a:lstStyle/>
              <a:p>
                <a:pPr algn="ctr" eaLnBrk="0" hangingPunct="0">
                  <a:lnSpc>
                    <a:spcPct val="90000"/>
                  </a:lnSpc>
                </a:pPr>
                <a:endParaRPr lang="en-US"/>
              </a:p>
            </p:txBody>
          </p:sp>
          <p:sp>
            <p:nvSpPr>
              <p:cNvPr id="31774" name="AutoShape 211"/>
              <p:cNvSpPr>
                <a:spLocks noChangeArrowheads="1"/>
              </p:cNvSpPr>
              <p:nvPr/>
            </p:nvSpPr>
            <p:spPr bwMode="auto">
              <a:xfrm>
                <a:off x="788671" y="2180200"/>
                <a:ext cx="3513138" cy="3694113"/>
              </a:xfrm>
              <a:prstGeom prst="roundRect">
                <a:avLst>
                  <a:gd name="adj" fmla="val 1944"/>
                </a:avLst>
              </a:prstGeom>
              <a:gradFill rotWithShape="1">
                <a:gsLst>
                  <a:gs pos="0">
                    <a:schemeClr val="tx1">
                      <a:alpha val="25000"/>
                    </a:schemeClr>
                  </a:gs>
                  <a:gs pos="100000">
                    <a:schemeClr val="bg1">
                      <a:alpha val="0"/>
                    </a:schemeClr>
                  </a:gs>
                </a:gsLst>
                <a:path path="rect">
                  <a:fillToRect r="100000" b="100000"/>
                </a:path>
              </a:gradFill>
              <a:ln w="9525" algn="ctr">
                <a:noFill/>
                <a:round/>
                <a:headEnd/>
                <a:tailEnd/>
              </a:ln>
            </p:spPr>
            <p:txBody>
              <a:bodyPr lIns="73025" tIns="36511" rIns="73025" bIns="36511" anchor="ctr"/>
              <a:lstStyle/>
              <a:p>
                <a:pPr algn="ctr"/>
                <a:endParaRPr lang="en-US" sz="1800"/>
              </a:p>
            </p:txBody>
          </p:sp>
        </p:grpSp>
        <p:sp>
          <p:nvSpPr>
            <p:cNvPr id="31772" name="Text Box 19"/>
            <p:cNvSpPr txBox="1">
              <a:spLocks noChangeArrowheads="1"/>
            </p:cNvSpPr>
            <p:nvPr/>
          </p:nvSpPr>
          <p:spPr bwMode="auto">
            <a:xfrm>
              <a:off x="686701" y="3189838"/>
              <a:ext cx="3167745" cy="1419468"/>
            </a:xfrm>
            <a:prstGeom prst="rect">
              <a:avLst/>
            </a:prstGeom>
            <a:noFill/>
            <a:ln w="9525" algn="ctr">
              <a:noFill/>
              <a:miter lim="800000"/>
              <a:headEnd/>
              <a:tailEnd/>
            </a:ln>
          </p:spPr>
          <p:txBody>
            <a:bodyPr lIns="0" tIns="0" rIns="0" bIns="0"/>
            <a:lstStyle/>
            <a:p>
              <a:pPr marL="171450" indent="-171450" defTabSz="814388" eaLnBrk="0" hangingPunct="0">
                <a:lnSpc>
                  <a:spcPct val="95000"/>
                </a:lnSpc>
                <a:spcBef>
                  <a:spcPct val="50000"/>
                </a:spcBef>
                <a:buClr>
                  <a:schemeClr val="bg1"/>
                </a:buClr>
                <a:buSzPct val="100000"/>
                <a:buFont typeface="Wingdings" pitchFamily="2" charset="2"/>
                <a:buChar char="§"/>
                <a:tabLst>
                  <a:tab pos="514350" algn="l"/>
                </a:tabLst>
              </a:pPr>
              <a:r>
                <a:rPr lang="en-US" sz="1600">
                  <a:solidFill>
                    <a:schemeClr val="bg1"/>
                  </a:solidFill>
                </a:rPr>
                <a:t>Network Fundamentals</a:t>
              </a:r>
            </a:p>
          </p:txBody>
        </p:sp>
      </p:grpSp>
      <p:sp>
        <p:nvSpPr>
          <p:cNvPr id="31751" name="Text Box 25"/>
          <p:cNvSpPr txBox="1">
            <a:spLocks noChangeArrowheads="1"/>
          </p:cNvSpPr>
          <p:nvPr/>
        </p:nvSpPr>
        <p:spPr bwMode="auto">
          <a:xfrm>
            <a:off x="4041775" y="3213100"/>
            <a:ext cx="979488" cy="412750"/>
          </a:xfrm>
          <a:prstGeom prst="rect">
            <a:avLst/>
          </a:prstGeom>
          <a:noFill/>
          <a:ln w="9525" algn="ctr">
            <a:noFill/>
            <a:miter lim="800000"/>
            <a:headEnd/>
            <a:tailEnd/>
          </a:ln>
        </p:spPr>
        <p:txBody>
          <a:bodyPr wrap="none" lIns="82124" tIns="41061" rIns="82124" bIns="41061">
            <a:spAutoFit/>
          </a:bodyPr>
          <a:lstStyle/>
          <a:p>
            <a:pPr defTabSz="814388" eaLnBrk="0" hangingPunct="0">
              <a:lnSpc>
                <a:spcPct val="90000"/>
              </a:lnSpc>
            </a:pPr>
            <a:r>
              <a:rPr lang="en-US" sz="1200" b="1"/>
              <a:t>Equivalent</a:t>
            </a:r>
            <a:br>
              <a:rPr lang="en-US" sz="1200" b="1"/>
            </a:br>
            <a:r>
              <a:rPr lang="en-US" sz="1200" b="1"/>
              <a:t>Knowledge</a:t>
            </a:r>
          </a:p>
        </p:txBody>
      </p:sp>
      <p:sp>
        <p:nvSpPr>
          <p:cNvPr id="31752" name="Text Box 25"/>
          <p:cNvSpPr txBox="1">
            <a:spLocks noChangeArrowheads="1"/>
          </p:cNvSpPr>
          <p:nvPr/>
        </p:nvSpPr>
        <p:spPr bwMode="auto">
          <a:xfrm>
            <a:off x="4064000" y="4279900"/>
            <a:ext cx="936625" cy="412750"/>
          </a:xfrm>
          <a:prstGeom prst="rect">
            <a:avLst/>
          </a:prstGeom>
          <a:noFill/>
          <a:ln w="9525" algn="ctr">
            <a:noFill/>
            <a:miter lim="800000"/>
            <a:headEnd/>
            <a:tailEnd/>
          </a:ln>
        </p:spPr>
        <p:txBody>
          <a:bodyPr wrap="none" lIns="82124" tIns="41061" rIns="82124" bIns="41061">
            <a:spAutoFit/>
          </a:bodyPr>
          <a:lstStyle/>
          <a:p>
            <a:pPr defTabSz="814388" eaLnBrk="0" hangingPunct="0">
              <a:lnSpc>
                <a:spcPct val="90000"/>
              </a:lnSpc>
            </a:pPr>
            <a:r>
              <a:rPr lang="en-US" sz="1200" b="1"/>
              <a:t>Equivalent</a:t>
            </a:r>
            <a:br>
              <a:rPr lang="en-US" sz="1200" b="1"/>
            </a:br>
            <a:r>
              <a:rPr lang="en-US" sz="1200" b="1"/>
              <a:t>Credit</a:t>
            </a:r>
          </a:p>
        </p:txBody>
      </p:sp>
      <p:sp>
        <p:nvSpPr>
          <p:cNvPr id="31753" name="Oval 228"/>
          <p:cNvSpPr>
            <a:spLocks noChangeArrowheads="1"/>
          </p:cNvSpPr>
          <p:nvPr/>
        </p:nvSpPr>
        <p:spPr bwMode="auto">
          <a:xfrm rot="-5400000">
            <a:off x="4848225" y="3802063"/>
            <a:ext cx="407987" cy="338138"/>
          </a:xfrm>
          <a:prstGeom prst="ellipse">
            <a:avLst/>
          </a:prstGeom>
          <a:gradFill rotWithShape="1">
            <a:gsLst>
              <a:gs pos="0">
                <a:schemeClr val="tx1">
                  <a:alpha val="39998"/>
                </a:schemeClr>
              </a:gs>
              <a:gs pos="100000">
                <a:schemeClr val="bg1">
                  <a:alpha val="0"/>
                </a:schemeClr>
              </a:gs>
            </a:gsLst>
            <a:path path="shape">
              <a:fillToRect l="50000" t="50000" r="50000" b="50000"/>
            </a:path>
          </a:gradFill>
          <a:ln w="9525" algn="ctr">
            <a:noFill/>
            <a:round/>
            <a:headEnd/>
            <a:tailEnd/>
          </a:ln>
        </p:spPr>
        <p:txBody>
          <a:bodyPr vert="eaVert" wrap="none" lIns="73025" tIns="36511" rIns="73025" bIns="36511" anchor="ctr"/>
          <a:lstStyle/>
          <a:p>
            <a:pPr algn="ctr" eaLnBrk="0" hangingPunct="0">
              <a:lnSpc>
                <a:spcPct val="90000"/>
              </a:lnSpc>
            </a:pPr>
            <a:endParaRPr lang="en-US"/>
          </a:p>
        </p:txBody>
      </p:sp>
      <p:sp>
        <p:nvSpPr>
          <p:cNvPr id="31754" name="AutoShape 350"/>
          <p:cNvSpPr>
            <a:spLocks noChangeArrowheads="1"/>
          </p:cNvSpPr>
          <p:nvPr/>
        </p:nvSpPr>
        <p:spPr bwMode="auto">
          <a:xfrm>
            <a:off x="3641725" y="3684588"/>
            <a:ext cx="1549400" cy="561975"/>
          </a:xfrm>
          <a:prstGeom prst="homePlate">
            <a:avLst>
              <a:gd name="adj" fmla="val 46359"/>
            </a:avLst>
          </a:prstGeom>
          <a:gradFill rotWithShape="1">
            <a:gsLst>
              <a:gs pos="0">
                <a:srgbClr val="F0C566"/>
              </a:gs>
              <a:gs pos="100000">
                <a:srgbClr val="D28700"/>
              </a:gs>
            </a:gsLst>
            <a:lin ang="10800000" scaled="1"/>
          </a:gradFill>
          <a:ln w="9525" algn="ctr">
            <a:noFill/>
            <a:miter lim="800000"/>
            <a:headEnd/>
            <a:tailEnd/>
          </a:ln>
        </p:spPr>
        <p:txBody>
          <a:bodyPr wrap="none" lIns="73025" tIns="36511" rIns="73025" bIns="36511" anchor="ctr"/>
          <a:lstStyle/>
          <a:p>
            <a:pPr algn="ctr" eaLnBrk="0" hangingPunct="0">
              <a:lnSpc>
                <a:spcPct val="90000"/>
              </a:lnSpc>
            </a:pPr>
            <a:endParaRPr lang="en-US"/>
          </a:p>
        </p:txBody>
      </p:sp>
      <p:grpSp>
        <p:nvGrpSpPr>
          <p:cNvPr id="31755" name="Group 220"/>
          <p:cNvGrpSpPr>
            <a:grpSpLocks/>
          </p:cNvGrpSpPr>
          <p:nvPr/>
        </p:nvGrpSpPr>
        <p:grpSpPr bwMode="auto">
          <a:xfrm>
            <a:off x="387350" y="2687638"/>
            <a:ext cx="3443288" cy="2185987"/>
            <a:chOff x="453345" y="2585244"/>
            <a:chExt cx="3676650" cy="2186570"/>
          </a:xfrm>
        </p:grpSpPr>
        <p:sp>
          <p:nvSpPr>
            <p:cNvPr id="31757" name="Rectangle 8"/>
            <p:cNvSpPr>
              <a:spLocks noChangeArrowheads="1"/>
            </p:cNvSpPr>
            <p:nvPr/>
          </p:nvSpPr>
          <p:spPr bwMode="auto">
            <a:xfrm>
              <a:off x="453345" y="4562264"/>
              <a:ext cx="3676650" cy="209550"/>
            </a:xfrm>
            <a:prstGeom prst="rect">
              <a:avLst/>
            </a:prstGeom>
            <a:gradFill rotWithShape="1">
              <a:gsLst>
                <a:gs pos="0">
                  <a:schemeClr val="tx1">
                    <a:alpha val="45000"/>
                  </a:schemeClr>
                </a:gs>
                <a:gs pos="100000">
                  <a:schemeClr val="bg1">
                    <a:alpha val="0"/>
                  </a:schemeClr>
                </a:gs>
              </a:gsLst>
              <a:path path="shape">
                <a:fillToRect l="50000" t="50000" r="50000" b="50000"/>
              </a:path>
            </a:gradFill>
            <a:ln w="9525" algn="ctr">
              <a:noFill/>
              <a:miter lim="800000"/>
              <a:headEnd/>
              <a:tailEnd/>
            </a:ln>
          </p:spPr>
          <p:txBody>
            <a:bodyPr wrap="none" lIns="73025" tIns="36511" rIns="73025" bIns="36511" anchor="ctr"/>
            <a:lstStyle/>
            <a:p>
              <a:pPr algn="ctr"/>
              <a:endParaRPr lang="en-US" sz="1800"/>
            </a:p>
          </p:txBody>
        </p:sp>
        <p:grpSp>
          <p:nvGrpSpPr>
            <p:cNvPr id="31758" name="Group 16"/>
            <p:cNvGrpSpPr>
              <a:grpSpLocks/>
            </p:cNvGrpSpPr>
            <p:nvPr/>
          </p:nvGrpSpPr>
          <p:grpSpPr bwMode="auto">
            <a:xfrm>
              <a:off x="693056" y="2585244"/>
              <a:ext cx="3197225" cy="1311275"/>
              <a:chOff x="134" y="745"/>
              <a:chExt cx="2014" cy="826"/>
            </a:xfrm>
          </p:grpSpPr>
          <p:sp>
            <p:nvSpPr>
              <p:cNvPr id="31765" name="AutoShape 17"/>
              <p:cNvSpPr>
                <a:spLocks noChangeArrowheads="1"/>
              </p:cNvSpPr>
              <p:nvPr/>
            </p:nvSpPr>
            <p:spPr bwMode="auto">
              <a:xfrm>
                <a:off x="134" y="745"/>
                <a:ext cx="2014" cy="826"/>
              </a:xfrm>
              <a:prstGeom prst="roundRect">
                <a:avLst>
                  <a:gd name="adj" fmla="val 5792"/>
                </a:avLst>
              </a:prstGeom>
              <a:gradFill rotWithShape="1">
                <a:gsLst>
                  <a:gs pos="0">
                    <a:srgbClr val="015F85"/>
                  </a:gs>
                  <a:gs pos="100000">
                    <a:srgbClr val="0183B7"/>
                  </a:gs>
                </a:gsLst>
                <a:lin ang="5400000" scaled="1"/>
              </a:gradFill>
              <a:ln w="9525" algn="ctr">
                <a:noFill/>
                <a:round/>
                <a:headEnd/>
                <a:tailEnd/>
              </a:ln>
            </p:spPr>
            <p:txBody>
              <a:bodyPr wrap="none" lIns="73025" tIns="36511" rIns="73025" bIns="36511" anchor="ctr"/>
              <a:lstStyle/>
              <a:p>
                <a:pPr algn="ctr" eaLnBrk="0" hangingPunct="0">
                  <a:lnSpc>
                    <a:spcPct val="90000"/>
                  </a:lnSpc>
                </a:pPr>
                <a:endParaRPr lang="en-US"/>
              </a:p>
            </p:txBody>
          </p:sp>
          <p:sp>
            <p:nvSpPr>
              <p:cNvPr id="31766" name="AutoShape 18"/>
              <p:cNvSpPr>
                <a:spLocks noChangeArrowheads="1"/>
              </p:cNvSpPr>
              <p:nvPr/>
            </p:nvSpPr>
            <p:spPr bwMode="auto">
              <a:xfrm>
                <a:off x="161" y="771"/>
                <a:ext cx="1960" cy="754"/>
              </a:xfrm>
              <a:prstGeom prst="roundRect">
                <a:avLst>
                  <a:gd name="adj" fmla="val 5792"/>
                </a:avLst>
              </a:prstGeom>
              <a:solidFill>
                <a:schemeClr val="tx1">
                  <a:alpha val="25098"/>
                </a:schemeClr>
              </a:solidFill>
              <a:ln w="9525" algn="ctr">
                <a:noFill/>
                <a:round/>
                <a:headEnd/>
                <a:tailEnd/>
              </a:ln>
            </p:spPr>
            <p:txBody>
              <a:bodyPr wrap="none" lIns="73025" tIns="36511" rIns="73025" bIns="36511" anchor="ctr"/>
              <a:lstStyle/>
              <a:p>
                <a:pPr algn="ctr" eaLnBrk="0" hangingPunct="0">
                  <a:lnSpc>
                    <a:spcPct val="90000"/>
                  </a:lnSpc>
                </a:pPr>
                <a:endParaRPr lang="en-US"/>
              </a:p>
            </p:txBody>
          </p:sp>
        </p:grpSp>
        <p:sp>
          <p:nvSpPr>
            <p:cNvPr id="31759" name="AutoShape 19"/>
            <p:cNvSpPr>
              <a:spLocks noChangeArrowheads="1"/>
            </p:cNvSpPr>
            <p:nvPr/>
          </p:nvSpPr>
          <p:spPr bwMode="auto">
            <a:xfrm>
              <a:off x="702579" y="2966244"/>
              <a:ext cx="3105150" cy="250825"/>
            </a:xfrm>
            <a:prstGeom prst="roundRect">
              <a:avLst>
                <a:gd name="adj" fmla="val 5792"/>
              </a:avLst>
            </a:prstGeom>
            <a:gradFill rotWithShape="1">
              <a:gsLst>
                <a:gs pos="0">
                  <a:schemeClr val="tx1">
                    <a:alpha val="35001"/>
                  </a:schemeClr>
                </a:gs>
                <a:gs pos="100000">
                  <a:schemeClr val="bg1">
                    <a:alpha val="0"/>
                  </a:schemeClr>
                </a:gs>
              </a:gsLst>
              <a:path path="shape">
                <a:fillToRect l="50000" t="50000" r="50000" b="50000"/>
              </a:path>
            </a:gradFill>
            <a:ln w="9525" algn="ctr">
              <a:noFill/>
              <a:round/>
              <a:headEnd/>
              <a:tailEnd/>
            </a:ln>
          </p:spPr>
          <p:txBody>
            <a:bodyPr wrap="none" lIns="73025" tIns="36511" rIns="73025" bIns="36511" anchor="ctr"/>
            <a:lstStyle/>
            <a:p>
              <a:pPr algn="ctr" eaLnBrk="0" hangingPunct="0">
                <a:lnSpc>
                  <a:spcPct val="90000"/>
                </a:lnSpc>
              </a:pPr>
              <a:endParaRPr lang="en-US"/>
            </a:p>
          </p:txBody>
        </p:sp>
        <p:sp>
          <p:nvSpPr>
            <p:cNvPr id="31760" name="Rectangle 20"/>
            <p:cNvSpPr>
              <a:spLocks noChangeArrowheads="1"/>
            </p:cNvSpPr>
            <p:nvPr/>
          </p:nvSpPr>
          <p:spPr bwMode="auto">
            <a:xfrm>
              <a:off x="1336936" y="2695035"/>
              <a:ext cx="1912638" cy="276999"/>
            </a:xfrm>
            <a:prstGeom prst="rect">
              <a:avLst/>
            </a:prstGeom>
            <a:noFill/>
            <a:ln w="9525" algn="ctr">
              <a:noFill/>
              <a:miter lim="800000"/>
              <a:headEnd/>
              <a:tailEnd/>
            </a:ln>
          </p:spPr>
          <p:txBody>
            <a:bodyPr wrap="none" lIns="0" tIns="0" rIns="0" bIns="0" anchor="ctr"/>
            <a:lstStyle/>
            <a:p>
              <a:pPr algn="ctr" defTabSz="814388" eaLnBrk="0" hangingPunct="0">
                <a:lnSpc>
                  <a:spcPct val="90000"/>
                </a:lnSpc>
              </a:pPr>
              <a:r>
                <a:rPr lang="en-US" sz="2000">
                  <a:solidFill>
                    <a:schemeClr val="bg1"/>
                  </a:solidFill>
                </a:rPr>
                <a:t>CCNA Discovery</a:t>
              </a:r>
            </a:p>
          </p:txBody>
        </p:sp>
        <p:grpSp>
          <p:nvGrpSpPr>
            <p:cNvPr id="31761" name="Group 210"/>
            <p:cNvGrpSpPr>
              <a:grpSpLocks/>
            </p:cNvGrpSpPr>
            <p:nvPr/>
          </p:nvGrpSpPr>
          <p:grpSpPr bwMode="auto">
            <a:xfrm>
              <a:off x="494618" y="3041491"/>
              <a:ext cx="3594100" cy="1624965"/>
              <a:chOff x="744539" y="2080260"/>
              <a:chExt cx="3594100" cy="4147502"/>
            </a:xfrm>
          </p:grpSpPr>
          <p:sp>
            <p:nvSpPr>
              <p:cNvPr id="31763" name="Rectangle 39"/>
              <p:cNvSpPr>
                <a:spLocks noChangeArrowheads="1"/>
              </p:cNvSpPr>
              <p:nvPr/>
            </p:nvSpPr>
            <p:spPr bwMode="auto">
              <a:xfrm flipV="1">
                <a:off x="744539" y="2080260"/>
                <a:ext cx="3594100" cy="4147502"/>
              </a:xfrm>
              <a:prstGeom prst="rect">
                <a:avLst/>
              </a:prstGeom>
              <a:gradFill rotWithShape="1">
                <a:gsLst>
                  <a:gs pos="0">
                    <a:srgbClr val="015F85"/>
                  </a:gs>
                  <a:gs pos="100000">
                    <a:srgbClr val="0183B7"/>
                  </a:gs>
                </a:gsLst>
                <a:lin ang="5400000" scaled="1"/>
              </a:gradFill>
              <a:ln w="9525" algn="ctr">
                <a:noFill/>
                <a:miter lim="800000"/>
                <a:headEnd/>
                <a:tailEnd/>
              </a:ln>
            </p:spPr>
            <p:txBody>
              <a:bodyPr rot="10800000" wrap="none" lIns="73025" tIns="36511" rIns="73025" bIns="36511" anchor="ctr"/>
              <a:lstStyle/>
              <a:p>
                <a:pPr algn="ctr" eaLnBrk="0" hangingPunct="0">
                  <a:lnSpc>
                    <a:spcPct val="90000"/>
                  </a:lnSpc>
                </a:pPr>
                <a:endParaRPr lang="en-US"/>
              </a:p>
            </p:txBody>
          </p:sp>
          <p:sp>
            <p:nvSpPr>
              <p:cNvPr id="31764" name="AutoShape 211"/>
              <p:cNvSpPr>
                <a:spLocks noChangeArrowheads="1"/>
              </p:cNvSpPr>
              <p:nvPr/>
            </p:nvSpPr>
            <p:spPr bwMode="auto">
              <a:xfrm>
                <a:off x="788671" y="2180200"/>
                <a:ext cx="3513138" cy="3694113"/>
              </a:xfrm>
              <a:prstGeom prst="roundRect">
                <a:avLst>
                  <a:gd name="adj" fmla="val 1944"/>
                </a:avLst>
              </a:prstGeom>
              <a:gradFill rotWithShape="1">
                <a:gsLst>
                  <a:gs pos="0">
                    <a:schemeClr val="tx1">
                      <a:alpha val="25000"/>
                    </a:schemeClr>
                  </a:gs>
                  <a:gs pos="100000">
                    <a:schemeClr val="bg1">
                      <a:alpha val="0"/>
                    </a:schemeClr>
                  </a:gs>
                </a:gsLst>
                <a:path path="rect">
                  <a:fillToRect r="100000" b="100000"/>
                </a:path>
              </a:gradFill>
              <a:ln w="9525" algn="ctr">
                <a:noFill/>
                <a:round/>
                <a:headEnd/>
                <a:tailEnd/>
              </a:ln>
            </p:spPr>
            <p:txBody>
              <a:bodyPr lIns="73025" tIns="36511" rIns="73025" bIns="36511" anchor="ctr"/>
              <a:lstStyle/>
              <a:p>
                <a:pPr algn="ctr"/>
                <a:endParaRPr lang="en-US" sz="1800"/>
              </a:p>
            </p:txBody>
          </p:sp>
        </p:grpSp>
        <p:sp>
          <p:nvSpPr>
            <p:cNvPr id="31762" name="Text Box 19"/>
            <p:cNvSpPr txBox="1">
              <a:spLocks noChangeArrowheads="1"/>
            </p:cNvSpPr>
            <p:nvPr/>
          </p:nvSpPr>
          <p:spPr bwMode="auto">
            <a:xfrm>
              <a:off x="686701" y="3189838"/>
              <a:ext cx="3167745" cy="1419468"/>
            </a:xfrm>
            <a:prstGeom prst="rect">
              <a:avLst/>
            </a:prstGeom>
            <a:noFill/>
            <a:ln w="9525" algn="ctr">
              <a:noFill/>
              <a:miter lim="800000"/>
              <a:headEnd/>
              <a:tailEnd/>
            </a:ln>
          </p:spPr>
          <p:txBody>
            <a:bodyPr lIns="0" tIns="0" rIns="0" bIns="0"/>
            <a:lstStyle/>
            <a:p>
              <a:pPr marL="171450" indent="-171450" defTabSz="814388" eaLnBrk="0" hangingPunct="0">
                <a:lnSpc>
                  <a:spcPct val="95000"/>
                </a:lnSpc>
                <a:spcBef>
                  <a:spcPct val="50000"/>
                </a:spcBef>
                <a:buClr>
                  <a:schemeClr val="bg1"/>
                </a:buClr>
                <a:buSzPct val="100000"/>
                <a:buFont typeface="Wingdings" pitchFamily="2" charset="2"/>
                <a:buChar char="§"/>
                <a:tabLst>
                  <a:tab pos="514350" algn="l"/>
                </a:tabLst>
              </a:pPr>
              <a:r>
                <a:rPr lang="en-US" sz="1600">
                  <a:solidFill>
                    <a:schemeClr val="bg1"/>
                  </a:solidFill>
                </a:rPr>
                <a:t>Networking for Home and Small Businesses</a:t>
              </a:r>
            </a:p>
            <a:p>
              <a:pPr marL="171450" indent="-171450" defTabSz="814388" eaLnBrk="0" hangingPunct="0">
                <a:lnSpc>
                  <a:spcPct val="95000"/>
                </a:lnSpc>
                <a:spcBef>
                  <a:spcPct val="50000"/>
                </a:spcBef>
                <a:buClr>
                  <a:schemeClr val="bg1"/>
                </a:buClr>
                <a:buSzPct val="100000"/>
                <a:buFont typeface="Wingdings" pitchFamily="2" charset="2"/>
                <a:buChar char="§"/>
                <a:tabLst>
                  <a:tab pos="514350" algn="l"/>
                </a:tabLst>
              </a:pPr>
              <a:r>
                <a:rPr lang="en-US" sz="1600">
                  <a:solidFill>
                    <a:schemeClr val="bg1"/>
                  </a:solidFill>
                </a:rPr>
                <a:t>Working for a Small-to-Medium Business or ISP</a:t>
              </a:r>
            </a:p>
          </p:txBody>
        </p:sp>
      </p:grpSp>
      <p:sp>
        <p:nvSpPr>
          <p:cNvPr id="31756" name="Content Placeholder 190"/>
          <p:cNvSpPr txBox="1">
            <a:spLocks/>
          </p:cNvSpPr>
          <p:nvPr/>
        </p:nvSpPr>
        <p:spPr bwMode="auto">
          <a:xfrm>
            <a:off x="655638" y="5268913"/>
            <a:ext cx="8183562" cy="919162"/>
          </a:xfrm>
          <a:prstGeom prst="rect">
            <a:avLst/>
          </a:prstGeom>
          <a:noFill/>
          <a:ln w="9525" algn="ctr">
            <a:noFill/>
            <a:miter lim="800000"/>
            <a:headEnd/>
            <a:tailEnd/>
          </a:ln>
        </p:spPr>
        <p:txBody>
          <a:bodyPr lIns="82124" tIns="41061" rIns="82124" bIns="41061"/>
          <a:lstStyle/>
          <a:p>
            <a:pPr marL="236538" indent="-236538" defTabSz="814388" eaLnBrk="0" hangingPunct="0">
              <a:lnSpc>
                <a:spcPct val="95000"/>
              </a:lnSpc>
              <a:spcBef>
                <a:spcPts val="1000"/>
              </a:spcBef>
              <a:buClr>
                <a:srgbClr val="708CA1"/>
              </a:buClr>
              <a:buFont typeface="Wingdings" pitchFamily="2" charset="2"/>
              <a:buChar char="§"/>
            </a:pPr>
            <a:r>
              <a:rPr lang="en-US" sz="1800"/>
              <a:t>Students who complete all four CCNA Discovery or CCNA Exploration</a:t>
            </a:r>
            <a:br>
              <a:rPr lang="en-US" sz="1800"/>
            </a:br>
            <a:r>
              <a:rPr lang="en-US" sz="1800"/>
              <a:t>courses will be prepared to begin the CCNP curriculum</a:t>
            </a:r>
          </a:p>
          <a:p>
            <a:pPr marL="236538" indent="-236538" defTabSz="814388" eaLnBrk="0" hangingPunct="0">
              <a:lnSpc>
                <a:spcPct val="95000"/>
              </a:lnSpc>
              <a:spcBef>
                <a:spcPts val="1000"/>
              </a:spcBef>
              <a:buClr>
                <a:srgbClr val="708CA1"/>
              </a:buClr>
              <a:buFont typeface="Wingdings" pitchFamily="2" charset="2"/>
              <a:buChar char="§"/>
            </a:pPr>
            <a:r>
              <a:rPr lang="en-US" sz="1800"/>
              <a:t>An institution may choose to grant CCNA Exploration credit for</a:t>
            </a:r>
            <a:br>
              <a:rPr lang="en-US" sz="1800"/>
            </a:br>
            <a:r>
              <a:rPr lang="en-US" sz="1800"/>
              <a:t>students who complete the CCNA Discovery curriculum</a:t>
            </a:r>
          </a:p>
        </p:txBody>
      </p:sp>
    </p:spTree>
  </p:cSld>
  <p:clrMapOvr>
    <a:masterClrMapping/>
  </p:clrMapOvr>
  <p:transition>
    <p:wipe dir="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Picture 19" descr="ss2"/>
          <p:cNvPicPr>
            <a:picLocks noChangeAspect="1" noChangeArrowheads="1"/>
          </p:cNvPicPr>
          <p:nvPr/>
        </p:nvPicPr>
        <p:blipFill>
          <a:blip r:embed="rId3" cstate="screen"/>
          <a:srcRect/>
          <a:stretch>
            <a:fillRect/>
          </a:stretch>
        </p:blipFill>
        <p:spPr bwMode="auto">
          <a:xfrm>
            <a:off x="0" y="1600200"/>
            <a:ext cx="9144000" cy="3178175"/>
          </a:xfrm>
          <a:prstGeom prst="rect">
            <a:avLst/>
          </a:prstGeom>
          <a:noFill/>
          <a:ln w="9525">
            <a:noFill/>
            <a:miter lim="800000"/>
            <a:headEnd/>
            <a:tailEnd/>
          </a:ln>
        </p:spPr>
      </p:pic>
      <p:sp>
        <p:nvSpPr>
          <p:cNvPr id="32771" name="Rectangle 12"/>
          <p:cNvSpPr>
            <a:spLocks noChangeArrowheads="1"/>
          </p:cNvSpPr>
          <p:nvPr/>
        </p:nvSpPr>
        <p:spPr bwMode="auto">
          <a:xfrm>
            <a:off x="0" y="0"/>
            <a:ext cx="9144000" cy="1600200"/>
          </a:xfrm>
          <a:prstGeom prst="rect">
            <a:avLst/>
          </a:prstGeom>
          <a:solidFill>
            <a:schemeClr val="bg1"/>
          </a:solidFill>
          <a:ln w="9525" algn="ctr">
            <a:noFill/>
            <a:miter lim="800000"/>
            <a:headEnd/>
            <a:tailEnd/>
          </a:ln>
        </p:spPr>
        <p:txBody>
          <a:bodyPr wrap="none" lIns="82124" tIns="41061" rIns="82124" bIns="41061" anchor="ctr">
            <a:spAutoFit/>
          </a:bodyPr>
          <a:lstStyle/>
          <a:p>
            <a:pPr algn="ctr" eaLnBrk="0" hangingPunct="0">
              <a:lnSpc>
                <a:spcPct val="90000"/>
              </a:lnSpc>
            </a:pPr>
            <a:endParaRPr lang="en-US"/>
          </a:p>
        </p:txBody>
      </p:sp>
      <p:sp>
        <p:nvSpPr>
          <p:cNvPr id="32772" name="Rectangle 15"/>
          <p:cNvSpPr>
            <a:spLocks noChangeArrowheads="1"/>
          </p:cNvSpPr>
          <p:nvPr/>
        </p:nvSpPr>
        <p:spPr bwMode="auto">
          <a:xfrm>
            <a:off x="639763" y="2765425"/>
            <a:ext cx="2835275" cy="838200"/>
          </a:xfrm>
          <a:prstGeom prst="rect">
            <a:avLst/>
          </a:prstGeom>
          <a:noFill/>
          <a:ln w="9525" algn="ctr">
            <a:noFill/>
            <a:miter lim="800000"/>
            <a:headEnd/>
            <a:tailEnd/>
          </a:ln>
        </p:spPr>
        <p:txBody>
          <a:bodyPr lIns="82124" tIns="41061" rIns="82124" bIns="41061" anchor="ctr"/>
          <a:lstStyle/>
          <a:p>
            <a:pPr defTabSz="814388">
              <a:lnSpc>
                <a:spcPct val="90000"/>
              </a:lnSpc>
            </a:pPr>
            <a:r>
              <a:rPr lang="en-US" sz="3000">
                <a:solidFill>
                  <a:srgbClr val="FFFFFF"/>
                </a:solidFill>
              </a:rPr>
              <a:t>Tools and Resources</a:t>
            </a:r>
            <a:endParaRPr lang="en-US" sz="3000">
              <a:solidFill>
                <a:schemeClr val="folHlink"/>
              </a:solidFill>
            </a:endParaRPr>
          </a:p>
        </p:txBody>
      </p:sp>
    </p:spTree>
  </p:cSld>
  <p:clrMapOvr>
    <a:masterClrMapping/>
  </p:clrMapOvr>
  <p:transition>
    <p:wipe dir="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17"/>
          <p:cNvSpPr>
            <a:spLocks noChangeArrowheads="1"/>
          </p:cNvSpPr>
          <p:nvPr/>
        </p:nvSpPr>
        <p:spPr bwMode="auto">
          <a:xfrm>
            <a:off x="0" y="4333875"/>
            <a:ext cx="9144000" cy="2524125"/>
          </a:xfrm>
          <a:prstGeom prst="rect">
            <a:avLst/>
          </a:prstGeom>
          <a:gradFill rotWithShape="1">
            <a:gsLst>
              <a:gs pos="0">
                <a:schemeClr val="bg2">
                  <a:alpha val="0"/>
                </a:schemeClr>
              </a:gs>
              <a:gs pos="100000">
                <a:srgbClr val="708CA1">
                  <a:alpha val="60001"/>
                </a:srgbClr>
              </a:gs>
            </a:gsLst>
            <a:lin ang="5400000" scaled="1"/>
          </a:gradFill>
          <a:ln w="9525">
            <a:noFill/>
            <a:miter lim="800000"/>
            <a:headEnd/>
            <a:tailEnd/>
          </a:ln>
        </p:spPr>
        <p:txBody>
          <a:bodyPr wrap="none" lIns="82124" tIns="41061" rIns="82124" bIns="41061" anchor="ctr"/>
          <a:lstStyle/>
          <a:p>
            <a:pPr algn="ctr"/>
            <a:endParaRPr lang="en-US"/>
          </a:p>
        </p:txBody>
      </p:sp>
      <p:sp>
        <p:nvSpPr>
          <p:cNvPr id="33795" name="Rectangle 7"/>
          <p:cNvSpPr>
            <a:spLocks noGrp="1" noChangeArrowheads="1"/>
          </p:cNvSpPr>
          <p:nvPr>
            <p:ph type="body" idx="4294967295"/>
          </p:nvPr>
        </p:nvSpPr>
        <p:spPr>
          <a:xfrm>
            <a:off x="655638" y="1430338"/>
            <a:ext cx="8145462" cy="3571875"/>
          </a:xfrm>
        </p:spPr>
        <p:txBody>
          <a:bodyPr/>
          <a:lstStyle/>
          <a:p>
            <a:r>
              <a:rPr lang="en-US" dirty="0" smtClean="0"/>
              <a:t>An interactive guide to our </a:t>
            </a:r>
            <a:r>
              <a:rPr lang="en-US" dirty="0" err="1" smtClean="0"/>
              <a:t>CCNA</a:t>
            </a:r>
            <a:r>
              <a:rPr lang="en-US" dirty="0" smtClean="0"/>
              <a:t> Curricula</a:t>
            </a:r>
          </a:p>
          <a:p>
            <a:r>
              <a:rPr lang="en-US" dirty="0" smtClean="0"/>
              <a:t>See </a:t>
            </a:r>
            <a:r>
              <a:rPr lang="en-US" sz="1600" dirty="0" smtClean="0">
                <a:hlinkClick r:id="rId3"/>
              </a:rPr>
              <a:t>http://www.cisco.com/web/learning/netacad/course_catalog/newCCNA.html</a:t>
            </a:r>
            <a:r>
              <a:rPr lang="en-US" sz="1600" dirty="0" smtClean="0"/>
              <a:t> </a:t>
            </a:r>
          </a:p>
          <a:p>
            <a:r>
              <a:rPr lang="en-US" dirty="0" smtClean="0"/>
              <a:t>Presents similarities and differences between </a:t>
            </a:r>
            <a:r>
              <a:rPr lang="en-US" dirty="0" err="1" smtClean="0"/>
              <a:t>CCNA</a:t>
            </a:r>
            <a:r>
              <a:rPr lang="en-US" dirty="0" smtClean="0"/>
              <a:t> Discovery and </a:t>
            </a:r>
            <a:r>
              <a:rPr lang="en-US" dirty="0" err="1" smtClean="0"/>
              <a:t>CCNA</a:t>
            </a:r>
            <a:r>
              <a:rPr lang="en-US" dirty="0" smtClean="0"/>
              <a:t> Exploration </a:t>
            </a:r>
          </a:p>
          <a:p>
            <a:r>
              <a:rPr lang="en-US" dirty="0" smtClean="0"/>
              <a:t>Make selections to generate a curriculum recommendation best suited for your needs</a:t>
            </a:r>
          </a:p>
          <a:p>
            <a:r>
              <a:rPr lang="en-US" dirty="0" smtClean="0"/>
              <a:t>Features real examples of activities, labs, and games from the actual curricula - experience the curricula instead of just reading about it</a:t>
            </a:r>
          </a:p>
          <a:p>
            <a:endParaRPr lang="en-US" dirty="0" smtClean="0"/>
          </a:p>
          <a:p>
            <a:endParaRPr lang="en-US" dirty="0" smtClean="0"/>
          </a:p>
          <a:p>
            <a:endParaRPr lang="en-US" dirty="0" smtClean="0"/>
          </a:p>
          <a:p>
            <a:endParaRPr lang="en-US" dirty="0" smtClean="0"/>
          </a:p>
        </p:txBody>
      </p:sp>
      <p:sp>
        <p:nvSpPr>
          <p:cNvPr id="33796" name="Rectangle 17"/>
          <p:cNvSpPr>
            <a:spLocks noGrp="1" noChangeArrowheads="1"/>
          </p:cNvSpPr>
          <p:nvPr>
            <p:ph type="title" idx="4294967295"/>
          </p:nvPr>
        </p:nvSpPr>
        <p:spPr/>
        <p:txBody>
          <a:bodyPr/>
          <a:lstStyle/>
          <a:p>
            <a:r>
              <a:rPr lang="en-US" smtClean="0"/>
              <a:t>CCNA Curricula Guide</a:t>
            </a:r>
          </a:p>
        </p:txBody>
      </p:sp>
      <p:pic>
        <p:nvPicPr>
          <p:cNvPr id="13" name="Picture 2"/>
          <p:cNvPicPr>
            <a:picLocks noChangeAspect="1" noChangeArrowheads="1"/>
          </p:cNvPicPr>
          <p:nvPr/>
        </p:nvPicPr>
        <p:blipFill>
          <a:blip r:embed="rId4" cstate="screen"/>
          <a:srcRect/>
          <a:stretch>
            <a:fillRect/>
          </a:stretch>
        </p:blipFill>
        <p:spPr bwMode="auto">
          <a:xfrm>
            <a:off x="3132138" y="4586288"/>
            <a:ext cx="2986087" cy="2016125"/>
          </a:xfrm>
          <a:prstGeom prst="rect">
            <a:avLst/>
          </a:prstGeom>
          <a:noFill/>
          <a:ln w="9525" cap="flat" cmpd="sng" algn="ctr">
            <a:solidFill>
              <a:schemeClr val="accent5"/>
            </a:solidFill>
            <a:prstDash val="solid"/>
            <a:miter lim="800000"/>
            <a:headEnd/>
            <a:tailEnd/>
          </a:ln>
          <a:effectLst/>
        </p:spPr>
      </p:pic>
    </p:spTree>
  </p:cSld>
  <p:clrMapOvr>
    <a:masterClrMapping/>
  </p:clrMapOvr>
  <p:transition spd="med">
    <p:wipe dir="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2"/>
          <p:cNvSpPr>
            <a:spLocks noGrp="1" noChangeArrowheads="1"/>
          </p:cNvSpPr>
          <p:nvPr>
            <p:ph type="title" idx="4294967295"/>
          </p:nvPr>
        </p:nvSpPr>
        <p:spPr/>
        <p:txBody>
          <a:bodyPr/>
          <a:lstStyle/>
          <a:p>
            <a:r>
              <a:rPr lang="en-US" smtClean="0"/>
              <a:t>Resources on Academy Connection</a:t>
            </a:r>
          </a:p>
        </p:txBody>
      </p:sp>
      <p:sp>
        <p:nvSpPr>
          <p:cNvPr id="34819" name="Rectangle 7"/>
          <p:cNvSpPr>
            <a:spLocks noChangeArrowheads="1"/>
          </p:cNvSpPr>
          <p:nvPr/>
        </p:nvSpPr>
        <p:spPr bwMode="auto">
          <a:xfrm>
            <a:off x="373063" y="6308725"/>
            <a:ext cx="8391525" cy="549275"/>
          </a:xfrm>
          <a:prstGeom prst="rect">
            <a:avLst/>
          </a:prstGeom>
          <a:gradFill rotWithShape="1">
            <a:gsLst>
              <a:gs pos="0">
                <a:srgbClr val="708CA1">
                  <a:alpha val="56998"/>
                </a:srgbClr>
              </a:gs>
              <a:gs pos="100000">
                <a:srgbClr val="819AAC">
                  <a:alpha val="0"/>
                </a:srgbClr>
              </a:gs>
            </a:gsLst>
            <a:lin ang="5400000" scaled="1"/>
          </a:gradFill>
          <a:ln w="38100" algn="ctr">
            <a:noFill/>
            <a:miter lim="800000"/>
            <a:headEnd/>
            <a:tailEnd/>
          </a:ln>
        </p:spPr>
        <p:txBody>
          <a:bodyPr lIns="82124" tIns="41061" rIns="82124" bIns="41061" anchor="ctr"/>
          <a:lstStyle/>
          <a:p>
            <a:pPr algn="ctr"/>
            <a:endParaRPr lang="en-US" sz="1800"/>
          </a:p>
        </p:txBody>
      </p:sp>
      <p:sp>
        <p:nvSpPr>
          <p:cNvPr id="34820" name="Rectangle 6"/>
          <p:cNvSpPr>
            <a:spLocks noChangeArrowheads="1"/>
          </p:cNvSpPr>
          <p:nvPr/>
        </p:nvSpPr>
        <p:spPr bwMode="auto">
          <a:xfrm rot="-5400000">
            <a:off x="4108450" y="1822450"/>
            <a:ext cx="927100" cy="9144000"/>
          </a:xfrm>
          <a:prstGeom prst="rect">
            <a:avLst/>
          </a:prstGeom>
          <a:gradFill rotWithShape="1">
            <a:gsLst>
              <a:gs pos="0">
                <a:schemeClr val="bg1"/>
              </a:gs>
              <a:gs pos="100000">
                <a:srgbClr val="495B6A">
                  <a:alpha val="0"/>
                </a:srgbClr>
              </a:gs>
            </a:gsLst>
            <a:lin ang="0" scaled="1"/>
          </a:gradFill>
          <a:ln w="9525" algn="ctr">
            <a:noFill/>
            <a:miter lim="800000"/>
            <a:headEnd/>
            <a:tailEnd/>
          </a:ln>
        </p:spPr>
        <p:txBody>
          <a:bodyPr lIns="73025" tIns="36511" rIns="73025" bIns="36511" anchor="ctr"/>
          <a:lstStyle/>
          <a:p>
            <a:pPr algn="ctr"/>
            <a:endParaRPr lang="en-US" sz="1800"/>
          </a:p>
        </p:txBody>
      </p:sp>
      <p:sp>
        <p:nvSpPr>
          <p:cNvPr id="34821" name="Rectangle 6"/>
          <p:cNvSpPr>
            <a:spLocks noChangeArrowheads="1"/>
          </p:cNvSpPr>
          <p:nvPr/>
        </p:nvSpPr>
        <p:spPr bwMode="auto">
          <a:xfrm rot="-5400000">
            <a:off x="3690937" y="1404938"/>
            <a:ext cx="1762125" cy="9144000"/>
          </a:xfrm>
          <a:prstGeom prst="rect">
            <a:avLst/>
          </a:prstGeom>
          <a:gradFill rotWithShape="1">
            <a:gsLst>
              <a:gs pos="0">
                <a:srgbClr val="9EC5E6">
                  <a:alpha val="79999"/>
                </a:srgbClr>
              </a:gs>
              <a:gs pos="100000">
                <a:srgbClr val="495B6A">
                  <a:alpha val="0"/>
                </a:srgbClr>
              </a:gs>
            </a:gsLst>
            <a:lin ang="0" scaled="1"/>
          </a:gradFill>
          <a:ln w="9525" algn="ctr">
            <a:noFill/>
            <a:miter lim="800000"/>
            <a:headEnd/>
            <a:tailEnd/>
          </a:ln>
        </p:spPr>
        <p:txBody>
          <a:bodyPr lIns="73025" tIns="36511" rIns="73025" bIns="36511" anchor="ctr"/>
          <a:lstStyle/>
          <a:p>
            <a:pPr algn="ctr"/>
            <a:endParaRPr lang="en-US" sz="1800"/>
          </a:p>
        </p:txBody>
      </p:sp>
      <p:sp>
        <p:nvSpPr>
          <p:cNvPr id="34822" name="Rectangle 8"/>
          <p:cNvSpPr>
            <a:spLocks noChangeArrowheads="1"/>
          </p:cNvSpPr>
          <p:nvPr/>
        </p:nvSpPr>
        <p:spPr bwMode="auto">
          <a:xfrm>
            <a:off x="222250" y="6121400"/>
            <a:ext cx="8674100" cy="209550"/>
          </a:xfrm>
          <a:prstGeom prst="rect">
            <a:avLst/>
          </a:prstGeom>
          <a:gradFill rotWithShape="1">
            <a:gsLst>
              <a:gs pos="0">
                <a:schemeClr val="tx1">
                  <a:alpha val="45000"/>
                </a:schemeClr>
              </a:gs>
              <a:gs pos="100000">
                <a:schemeClr val="bg1">
                  <a:alpha val="0"/>
                </a:schemeClr>
              </a:gs>
            </a:gsLst>
            <a:path path="shape">
              <a:fillToRect l="50000" t="50000" r="50000" b="50000"/>
            </a:path>
          </a:gradFill>
          <a:ln w="9525" algn="ctr">
            <a:noFill/>
            <a:miter lim="800000"/>
            <a:headEnd/>
            <a:tailEnd/>
          </a:ln>
        </p:spPr>
        <p:txBody>
          <a:bodyPr wrap="none" lIns="73025" tIns="36511" rIns="73025" bIns="36511" anchor="ctr"/>
          <a:lstStyle/>
          <a:p>
            <a:pPr algn="ctr"/>
            <a:endParaRPr lang="en-US" sz="1800"/>
          </a:p>
        </p:txBody>
      </p:sp>
      <p:sp>
        <p:nvSpPr>
          <p:cNvPr id="13" name="Rectangle 9"/>
          <p:cNvSpPr>
            <a:spLocks noChangeArrowheads="1"/>
          </p:cNvSpPr>
          <p:nvPr/>
        </p:nvSpPr>
        <p:spPr bwMode="auto">
          <a:xfrm>
            <a:off x="366713" y="1627188"/>
            <a:ext cx="8397875" cy="4410075"/>
          </a:xfrm>
          <a:prstGeom prst="rect">
            <a:avLst/>
          </a:prstGeom>
          <a:gradFill flip="none" rotWithShape="1">
            <a:gsLst>
              <a:gs pos="0">
                <a:srgbClr val="9EC5E6"/>
              </a:gs>
              <a:gs pos="0">
                <a:srgbClr val="9EC5E6"/>
              </a:gs>
              <a:gs pos="100000">
                <a:schemeClr val="bg1">
                  <a:alpha val="0"/>
                </a:schemeClr>
              </a:gs>
            </a:gsLst>
            <a:lin ang="2700000" scaled="1"/>
            <a:tileRect/>
          </a:gradFill>
          <a:ln w="38100" algn="ctr">
            <a:noFill/>
            <a:miter lim="800000"/>
            <a:headEnd/>
            <a:tailEnd/>
          </a:ln>
        </p:spPr>
        <p:txBody>
          <a:bodyPr lIns="82124" tIns="41061" rIns="82124" bIns="41061" anchor="ctr"/>
          <a:lstStyle/>
          <a:p>
            <a:pPr algn="ctr">
              <a:defRPr/>
            </a:pPr>
            <a:endParaRPr lang="en-US" sz="1800"/>
          </a:p>
        </p:txBody>
      </p:sp>
      <p:sp>
        <p:nvSpPr>
          <p:cNvPr id="34824" name="AutoShape 11"/>
          <p:cNvSpPr>
            <a:spLocks noChangeArrowheads="1"/>
          </p:cNvSpPr>
          <p:nvPr/>
        </p:nvSpPr>
        <p:spPr bwMode="auto">
          <a:xfrm>
            <a:off x="438150" y="1697038"/>
            <a:ext cx="8255000" cy="3694112"/>
          </a:xfrm>
          <a:prstGeom prst="roundRect">
            <a:avLst>
              <a:gd name="adj" fmla="val 1944"/>
            </a:avLst>
          </a:prstGeom>
          <a:gradFill rotWithShape="1">
            <a:gsLst>
              <a:gs pos="0">
                <a:schemeClr val="bg1">
                  <a:alpha val="25000"/>
                </a:schemeClr>
              </a:gs>
              <a:gs pos="100000">
                <a:schemeClr val="bg1">
                  <a:alpha val="0"/>
                </a:schemeClr>
              </a:gs>
            </a:gsLst>
            <a:path path="rect">
              <a:fillToRect r="100000" b="100000"/>
            </a:path>
          </a:gradFill>
          <a:ln w="9525" algn="ctr">
            <a:noFill/>
            <a:round/>
            <a:headEnd/>
            <a:tailEnd/>
          </a:ln>
        </p:spPr>
        <p:txBody>
          <a:bodyPr lIns="73025" tIns="36511" rIns="73025" bIns="36511" anchor="ctr"/>
          <a:lstStyle/>
          <a:p>
            <a:pPr algn="ctr"/>
            <a:endParaRPr lang="en-US" sz="1800"/>
          </a:p>
        </p:txBody>
      </p:sp>
      <p:sp>
        <p:nvSpPr>
          <p:cNvPr id="34825" name="Rectangle 28"/>
          <p:cNvSpPr>
            <a:spLocks noChangeArrowheads="1"/>
          </p:cNvSpPr>
          <p:nvPr/>
        </p:nvSpPr>
        <p:spPr bwMode="auto">
          <a:xfrm flipV="1">
            <a:off x="366713" y="6037263"/>
            <a:ext cx="8391525" cy="190500"/>
          </a:xfrm>
          <a:prstGeom prst="rect">
            <a:avLst/>
          </a:prstGeom>
          <a:solidFill>
            <a:srgbClr val="708CA1"/>
          </a:solidFill>
          <a:ln w="38100" algn="ctr">
            <a:noFill/>
            <a:miter lim="800000"/>
            <a:headEnd/>
            <a:tailEnd/>
          </a:ln>
        </p:spPr>
        <p:txBody>
          <a:bodyPr lIns="82124" tIns="41061" rIns="82124" bIns="41061" anchor="ctr"/>
          <a:lstStyle/>
          <a:p>
            <a:pPr algn="ctr"/>
            <a:endParaRPr lang="en-US" sz="1800"/>
          </a:p>
        </p:txBody>
      </p:sp>
      <p:grpSp>
        <p:nvGrpSpPr>
          <p:cNvPr id="34826" name="Group 30"/>
          <p:cNvGrpSpPr>
            <a:grpSpLocks/>
          </p:cNvGrpSpPr>
          <p:nvPr/>
        </p:nvGrpSpPr>
        <p:grpSpPr bwMode="auto">
          <a:xfrm>
            <a:off x="366713" y="5403850"/>
            <a:ext cx="8391525" cy="860425"/>
            <a:chOff x="381001" y="5553075"/>
            <a:chExt cx="8391525" cy="860425"/>
          </a:xfrm>
        </p:grpSpPr>
        <p:sp>
          <p:nvSpPr>
            <p:cNvPr id="34830" name="Rectangle 199"/>
            <p:cNvSpPr>
              <a:spLocks noChangeArrowheads="1"/>
            </p:cNvSpPr>
            <p:nvPr/>
          </p:nvSpPr>
          <p:spPr bwMode="auto">
            <a:xfrm flipH="1" flipV="1">
              <a:off x="381001" y="5553075"/>
              <a:ext cx="8391525" cy="860425"/>
            </a:xfrm>
            <a:prstGeom prst="rect">
              <a:avLst/>
            </a:prstGeom>
            <a:solidFill>
              <a:srgbClr val="737A7F"/>
            </a:solidFill>
            <a:ln w="38100" algn="ctr">
              <a:noFill/>
              <a:miter lim="800000"/>
              <a:headEnd/>
              <a:tailEnd/>
            </a:ln>
          </p:spPr>
          <p:txBody>
            <a:bodyPr lIns="82124" tIns="41061" rIns="82124" bIns="41061" anchor="ctr"/>
            <a:lstStyle/>
            <a:p>
              <a:pPr algn="ctr"/>
              <a:endParaRPr lang="en-US" sz="1800"/>
            </a:p>
          </p:txBody>
        </p:sp>
        <p:sp>
          <p:nvSpPr>
            <p:cNvPr id="34831" name="Rectangle 207"/>
            <p:cNvSpPr>
              <a:spLocks noChangeArrowheads="1"/>
            </p:cNvSpPr>
            <p:nvPr/>
          </p:nvSpPr>
          <p:spPr bwMode="auto">
            <a:xfrm flipH="1" flipV="1">
              <a:off x="381001" y="5629657"/>
              <a:ext cx="8391525" cy="709513"/>
            </a:xfrm>
            <a:prstGeom prst="rect">
              <a:avLst/>
            </a:prstGeom>
            <a:gradFill rotWithShape="1">
              <a:gsLst>
                <a:gs pos="0">
                  <a:schemeClr val="bg1">
                    <a:alpha val="0"/>
                  </a:schemeClr>
                </a:gs>
                <a:gs pos="100000">
                  <a:schemeClr val="tx1">
                    <a:alpha val="31000"/>
                  </a:schemeClr>
                </a:gs>
              </a:gsLst>
              <a:lin ang="0" scaled="1"/>
            </a:gradFill>
            <a:ln w="38100" algn="ctr">
              <a:noFill/>
              <a:miter lim="800000"/>
              <a:headEnd/>
              <a:tailEnd/>
            </a:ln>
          </p:spPr>
          <p:txBody>
            <a:bodyPr lIns="82124" tIns="41061" rIns="82124" bIns="41061" anchor="ctr"/>
            <a:lstStyle/>
            <a:p>
              <a:pPr algn="ctr"/>
              <a:endParaRPr lang="en-US" sz="1800"/>
            </a:p>
          </p:txBody>
        </p:sp>
      </p:grpSp>
      <p:sp>
        <p:nvSpPr>
          <p:cNvPr id="34827" name="Text Box 197"/>
          <p:cNvSpPr txBox="1">
            <a:spLocks noChangeArrowheads="1"/>
          </p:cNvSpPr>
          <p:nvPr/>
        </p:nvSpPr>
        <p:spPr bwMode="auto">
          <a:xfrm>
            <a:off x="1258888" y="5489575"/>
            <a:ext cx="6607175" cy="682625"/>
          </a:xfrm>
          <a:prstGeom prst="rect">
            <a:avLst/>
          </a:prstGeom>
          <a:noFill/>
          <a:ln w="9525">
            <a:noFill/>
            <a:miter lim="800000"/>
            <a:headEnd/>
            <a:tailEnd/>
          </a:ln>
        </p:spPr>
        <p:txBody>
          <a:bodyPr lIns="73025" tIns="36512" rIns="73025" bIns="36512">
            <a:spAutoFit/>
          </a:bodyPr>
          <a:lstStyle/>
          <a:p>
            <a:pPr algn="ctr"/>
            <a:r>
              <a:rPr lang="en-US" sz="2000">
                <a:solidFill>
                  <a:schemeClr val="bg1"/>
                </a:solidFill>
              </a:rPr>
              <a:t>And More…See </a:t>
            </a:r>
            <a:r>
              <a:rPr lang="en-US" sz="2000">
                <a:solidFill>
                  <a:schemeClr val="bg1"/>
                </a:solidFill>
                <a:hlinkClick r:id="rId3"/>
              </a:rPr>
              <a:t>Course Catalog </a:t>
            </a:r>
            <a:r>
              <a:rPr lang="en-US" sz="2000">
                <a:solidFill>
                  <a:schemeClr val="bg1"/>
                </a:solidFill>
              </a:rPr>
              <a:t>and </a:t>
            </a:r>
            <a:r>
              <a:rPr lang="en-US" sz="2000">
                <a:solidFill>
                  <a:schemeClr val="bg1"/>
                </a:solidFill>
                <a:hlinkClick r:id="rId4"/>
              </a:rPr>
              <a:t>Tools</a:t>
            </a:r>
            <a:r>
              <a:rPr lang="en-US" sz="2000">
                <a:solidFill>
                  <a:schemeClr val="bg1"/>
                </a:solidFill>
              </a:rPr>
              <a:t/>
            </a:r>
            <a:br>
              <a:rPr lang="en-US" sz="2000">
                <a:solidFill>
                  <a:schemeClr val="bg1"/>
                </a:solidFill>
              </a:rPr>
            </a:br>
            <a:r>
              <a:rPr lang="en-US" sz="2000">
                <a:solidFill>
                  <a:schemeClr val="bg1"/>
                </a:solidFill>
              </a:rPr>
              <a:t>Pages on Academy Connection</a:t>
            </a:r>
          </a:p>
        </p:txBody>
      </p:sp>
      <p:sp>
        <p:nvSpPr>
          <p:cNvPr id="34828" name="Rectangle 23"/>
          <p:cNvSpPr>
            <a:spLocks noGrp="1" noChangeArrowheads="1"/>
          </p:cNvSpPr>
          <p:nvPr>
            <p:ph type="body" sz="half" idx="4294967295"/>
          </p:nvPr>
        </p:nvSpPr>
        <p:spPr>
          <a:xfrm>
            <a:off x="655638" y="1739900"/>
            <a:ext cx="3894137" cy="3571875"/>
          </a:xfrm>
        </p:spPr>
        <p:txBody>
          <a:bodyPr/>
          <a:lstStyle/>
          <a:p>
            <a:pPr>
              <a:lnSpc>
                <a:spcPct val="90000"/>
              </a:lnSpc>
            </a:pPr>
            <a:r>
              <a:rPr lang="en-US" sz="1800" smtClean="0"/>
              <a:t>Datasheets </a:t>
            </a:r>
          </a:p>
          <a:p>
            <a:pPr>
              <a:lnSpc>
                <a:spcPct val="90000"/>
              </a:lnSpc>
            </a:pPr>
            <a:r>
              <a:rPr lang="en-US" sz="1800" smtClean="0"/>
              <a:t>Scope and sequence</a:t>
            </a:r>
            <a:br>
              <a:rPr lang="en-US" sz="1800" smtClean="0"/>
            </a:br>
            <a:r>
              <a:rPr lang="en-US" sz="1800" smtClean="0"/>
              <a:t>documents </a:t>
            </a:r>
          </a:p>
          <a:p>
            <a:pPr>
              <a:lnSpc>
                <a:spcPct val="90000"/>
              </a:lnSpc>
            </a:pPr>
            <a:r>
              <a:rPr lang="en-US" sz="1800" smtClean="0"/>
              <a:t>Detailed equipment list</a:t>
            </a:r>
          </a:p>
          <a:p>
            <a:pPr>
              <a:lnSpc>
                <a:spcPct val="90000"/>
              </a:lnSpc>
            </a:pPr>
            <a:r>
              <a:rPr lang="en-US" sz="1800" smtClean="0"/>
              <a:t>Product demos </a:t>
            </a:r>
          </a:p>
          <a:p>
            <a:pPr>
              <a:lnSpc>
                <a:spcPct val="90000"/>
              </a:lnSpc>
            </a:pPr>
            <a:r>
              <a:rPr lang="en-US" sz="1800" smtClean="0"/>
              <a:t>FAQs </a:t>
            </a:r>
          </a:p>
          <a:p>
            <a:pPr>
              <a:lnSpc>
                <a:spcPct val="90000"/>
              </a:lnSpc>
            </a:pPr>
            <a:r>
              <a:rPr lang="en-US" sz="1800" smtClean="0"/>
              <a:t>At-A-Glance</a:t>
            </a:r>
          </a:p>
          <a:p>
            <a:pPr>
              <a:lnSpc>
                <a:spcPct val="90000"/>
              </a:lnSpc>
            </a:pPr>
            <a:r>
              <a:rPr lang="en-US" sz="1800" smtClean="0"/>
              <a:t>CCNA overview</a:t>
            </a:r>
            <a:br>
              <a:rPr lang="en-US" sz="1800" smtClean="0"/>
            </a:br>
            <a:r>
              <a:rPr lang="en-US" sz="1800" smtClean="0"/>
              <a:t>presentation</a:t>
            </a:r>
          </a:p>
          <a:p>
            <a:pPr>
              <a:lnSpc>
                <a:spcPct val="90000"/>
              </a:lnSpc>
            </a:pPr>
            <a:r>
              <a:rPr lang="en-US" sz="1800" smtClean="0"/>
              <a:t>CCNA Topic Comparison</a:t>
            </a:r>
          </a:p>
        </p:txBody>
      </p:sp>
      <p:sp>
        <p:nvSpPr>
          <p:cNvPr id="34829" name="Rectangle 24"/>
          <p:cNvSpPr>
            <a:spLocks noGrp="1" noChangeArrowheads="1"/>
          </p:cNvSpPr>
          <p:nvPr>
            <p:ph type="body" sz="half" idx="4294967295"/>
          </p:nvPr>
        </p:nvSpPr>
        <p:spPr>
          <a:xfrm>
            <a:off x="4702175" y="1739900"/>
            <a:ext cx="3767138" cy="3571875"/>
          </a:xfrm>
        </p:spPr>
        <p:txBody>
          <a:bodyPr/>
          <a:lstStyle/>
          <a:p>
            <a:r>
              <a:rPr lang="en-US" sz="1800" dirty="0" smtClean="0"/>
              <a:t>Job framework information</a:t>
            </a:r>
          </a:p>
          <a:p>
            <a:r>
              <a:rPr lang="en-US" sz="1800" dirty="0" smtClean="0"/>
              <a:t>Website areas for:</a:t>
            </a:r>
          </a:p>
          <a:p>
            <a:pPr marL="457200" lvl="1" indent="0"/>
            <a:r>
              <a:rPr lang="en-US" sz="1400" dirty="0" err="1" smtClean="0"/>
              <a:t>CCNA</a:t>
            </a:r>
            <a:r>
              <a:rPr lang="en-US" sz="1400" dirty="0" smtClean="0"/>
              <a:t> Servers  </a:t>
            </a:r>
          </a:p>
          <a:p>
            <a:pPr marL="457200" lvl="1" indent="0"/>
            <a:r>
              <a:rPr lang="en-US" sz="1400" dirty="0" smtClean="0"/>
              <a:t>Packet Tracer</a:t>
            </a:r>
          </a:p>
          <a:p>
            <a:pPr marL="457200" lvl="1" indent="0"/>
            <a:r>
              <a:rPr lang="en-US" sz="1400" dirty="0" smtClean="0"/>
              <a:t>Translations  </a:t>
            </a:r>
          </a:p>
          <a:p>
            <a:pPr marL="457200" lvl="1" indent="0"/>
            <a:r>
              <a:rPr lang="en-US" sz="1400" dirty="0" smtClean="0"/>
              <a:t>Assessments</a:t>
            </a:r>
          </a:p>
          <a:p>
            <a:pPr marL="457200" lvl="1" indent="0"/>
            <a:r>
              <a:rPr lang="en-US" sz="1400" dirty="0" smtClean="0"/>
              <a:t>Certifications</a:t>
            </a:r>
          </a:p>
          <a:p>
            <a:r>
              <a:rPr lang="en-US" sz="1800" dirty="0" smtClean="0"/>
              <a:t>Instructor materials</a:t>
            </a:r>
          </a:p>
          <a:p>
            <a:r>
              <a:rPr lang="en-US" sz="1800" dirty="0" smtClean="0"/>
              <a:t>Link to Cisco press</a:t>
            </a:r>
          </a:p>
        </p:txBody>
      </p:sp>
    </p:spTree>
  </p:cSld>
  <p:clrMapOvr>
    <a:masterClrMapping/>
  </p:clrMapOvr>
  <p:transition>
    <p:wipe dir="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582" descr="HAI68018.png"/>
          <p:cNvPicPr>
            <a:picLocks noChangeAspect="1"/>
          </p:cNvPicPr>
          <p:nvPr/>
        </p:nvPicPr>
        <p:blipFill>
          <a:blip r:embed="rId3" cstate="screen"/>
          <a:srcRect/>
          <a:stretch>
            <a:fillRect/>
          </a:stretch>
        </p:blipFill>
        <p:spPr bwMode="auto">
          <a:xfrm>
            <a:off x="3657600" y="3122613"/>
            <a:ext cx="5486400" cy="3735387"/>
          </a:xfrm>
          <a:prstGeom prst="rect">
            <a:avLst/>
          </a:prstGeom>
          <a:noFill/>
          <a:ln w="9525">
            <a:noFill/>
            <a:miter lim="800000"/>
            <a:headEnd/>
            <a:tailEnd/>
          </a:ln>
        </p:spPr>
      </p:pic>
      <p:sp>
        <p:nvSpPr>
          <p:cNvPr id="8195" name="Rectangle 2"/>
          <p:cNvSpPr>
            <a:spLocks noChangeArrowheads="1"/>
          </p:cNvSpPr>
          <p:nvPr/>
        </p:nvSpPr>
        <p:spPr bwMode="auto">
          <a:xfrm rot="-5400000">
            <a:off x="2905125" y="619125"/>
            <a:ext cx="3333750" cy="9144000"/>
          </a:xfrm>
          <a:prstGeom prst="rect">
            <a:avLst/>
          </a:prstGeom>
          <a:gradFill rotWithShape="1">
            <a:gsLst>
              <a:gs pos="0">
                <a:srgbClr val="9EC5E6">
                  <a:alpha val="39998"/>
                </a:srgbClr>
              </a:gs>
              <a:gs pos="100000">
                <a:srgbClr val="495B6A">
                  <a:alpha val="0"/>
                </a:srgbClr>
              </a:gs>
            </a:gsLst>
            <a:path path="rect">
              <a:fillToRect r="100000" b="100000"/>
            </a:path>
          </a:gradFill>
          <a:ln w="9525" algn="ctr">
            <a:noFill/>
            <a:miter lim="800000"/>
            <a:headEnd/>
            <a:tailEnd/>
          </a:ln>
        </p:spPr>
        <p:txBody>
          <a:bodyPr wrap="none" lIns="73025" tIns="36511" rIns="73025" bIns="36511" anchor="ctr"/>
          <a:lstStyle/>
          <a:p>
            <a:pPr algn="ctr"/>
            <a:endParaRPr lang="en-US" sz="1800"/>
          </a:p>
        </p:txBody>
      </p:sp>
      <p:sp>
        <p:nvSpPr>
          <p:cNvPr id="8196" name="Rectangle 2"/>
          <p:cNvSpPr>
            <a:spLocks noGrp="1" noChangeArrowheads="1"/>
          </p:cNvSpPr>
          <p:nvPr>
            <p:ph type="title"/>
          </p:nvPr>
        </p:nvSpPr>
        <p:spPr>
          <a:xfrm>
            <a:off x="685800" y="457200"/>
            <a:ext cx="8145463" cy="838200"/>
          </a:xfrm>
        </p:spPr>
        <p:txBody>
          <a:bodyPr/>
          <a:lstStyle/>
          <a:p>
            <a:pPr eaLnBrk="1" hangingPunct="1"/>
            <a:r>
              <a:rPr lang="en-US" smtClean="0"/>
              <a:t>Contents</a:t>
            </a:r>
          </a:p>
        </p:txBody>
      </p:sp>
      <p:grpSp>
        <p:nvGrpSpPr>
          <p:cNvPr id="2" name="Group 573"/>
          <p:cNvGrpSpPr>
            <a:grpSpLocks/>
          </p:cNvGrpSpPr>
          <p:nvPr/>
        </p:nvGrpSpPr>
        <p:grpSpPr bwMode="auto">
          <a:xfrm>
            <a:off x="-17463" y="1855788"/>
            <a:ext cx="4117976" cy="412750"/>
            <a:chOff x="152400" y="1855788"/>
            <a:chExt cx="4117975" cy="412750"/>
          </a:xfrm>
        </p:grpSpPr>
        <p:grpSp>
          <p:nvGrpSpPr>
            <p:cNvPr id="8283" name="Group 160"/>
            <p:cNvGrpSpPr>
              <a:grpSpLocks/>
            </p:cNvGrpSpPr>
            <p:nvPr/>
          </p:nvGrpSpPr>
          <p:grpSpPr bwMode="auto">
            <a:xfrm>
              <a:off x="152400" y="1855788"/>
              <a:ext cx="4117975" cy="412750"/>
              <a:chOff x="-1217" y="1097"/>
              <a:chExt cx="3811" cy="260"/>
            </a:xfrm>
          </p:grpSpPr>
          <p:sp>
            <p:nvSpPr>
              <p:cNvPr id="8285" name="Rectangle 8"/>
              <p:cNvSpPr>
                <a:spLocks noChangeArrowheads="1"/>
              </p:cNvSpPr>
              <p:nvPr/>
            </p:nvSpPr>
            <p:spPr bwMode="auto">
              <a:xfrm flipH="1">
                <a:off x="-1217" y="1097"/>
                <a:ext cx="3811" cy="260"/>
              </a:xfrm>
              <a:prstGeom prst="rect">
                <a:avLst/>
              </a:prstGeom>
              <a:gradFill rotWithShape="1">
                <a:gsLst>
                  <a:gs pos="0">
                    <a:srgbClr val="9EC5E6"/>
                  </a:gs>
                  <a:gs pos="100000">
                    <a:schemeClr val="bg1">
                      <a:alpha val="0"/>
                    </a:schemeClr>
                  </a:gs>
                </a:gsLst>
                <a:lin ang="0" scaled="1"/>
              </a:gradFill>
              <a:ln w="9525" algn="ctr">
                <a:noFill/>
                <a:miter lim="800000"/>
                <a:headEnd/>
                <a:tailEnd/>
              </a:ln>
            </p:spPr>
            <p:txBody>
              <a:bodyPr wrap="none" lIns="73025" tIns="36511" rIns="73025" bIns="36511" anchor="ctr"/>
              <a:lstStyle/>
              <a:p>
                <a:pPr algn="ctr"/>
                <a:endParaRPr lang="en-US" sz="1800"/>
              </a:p>
            </p:txBody>
          </p:sp>
          <p:sp>
            <p:nvSpPr>
              <p:cNvPr id="8286" name="Line 9"/>
              <p:cNvSpPr>
                <a:spLocks noChangeShapeType="1"/>
              </p:cNvSpPr>
              <p:nvPr/>
            </p:nvSpPr>
            <p:spPr bwMode="auto">
              <a:xfrm flipH="1">
                <a:off x="-1217" y="1112"/>
                <a:ext cx="3811" cy="0"/>
              </a:xfrm>
              <a:prstGeom prst="line">
                <a:avLst/>
              </a:prstGeom>
              <a:noFill/>
              <a:ln w="9525">
                <a:solidFill>
                  <a:schemeClr val="bg1"/>
                </a:solidFill>
                <a:round/>
                <a:headEnd/>
                <a:tailEnd/>
              </a:ln>
            </p:spPr>
            <p:txBody>
              <a:bodyPr lIns="82124" tIns="41061" rIns="82124" bIns="41061" anchor="ctr">
                <a:spAutoFit/>
              </a:bodyPr>
              <a:lstStyle/>
              <a:p>
                <a:endParaRPr lang="en-US"/>
              </a:p>
            </p:txBody>
          </p:sp>
        </p:grpSp>
        <p:sp>
          <p:nvSpPr>
            <p:cNvPr id="8284" name="Rectangle 16"/>
            <p:cNvSpPr>
              <a:spLocks noChangeArrowheads="1"/>
            </p:cNvSpPr>
            <p:nvPr/>
          </p:nvSpPr>
          <p:spPr bwMode="auto">
            <a:xfrm>
              <a:off x="1135063" y="1903413"/>
              <a:ext cx="2730500" cy="330200"/>
            </a:xfrm>
            <a:prstGeom prst="rect">
              <a:avLst/>
            </a:prstGeom>
            <a:noFill/>
            <a:ln w="9525" algn="ctr">
              <a:noFill/>
              <a:miter lim="800000"/>
              <a:headEnd/>
              <a:tailEnd/>
            </a:ln>
          </p:spPr>
          <p:txBody>
            <a:bodyPr wrap="none" lIns="73025" tIns="36511" rIns="73025" bIns="36511" anchor="ctr"/>
            <a:lstStyle/>
            <a:p>
              <a:pPr algn="r"/>
              <a:r>
                <a:rPr lang="en-US" sz="1600">
                  <a:solidFill>
                    <a:srgbClr val="204962"/>
                  </a:solidFill>
                </a:rPr>
                <a:t>Networking Academy Curricula</a:t>
              </a:r>
            </a:p>
          </p:txBody>
        </p:sp>
      </p:grpSp>
      <p:grpSp>
        <p:nvGrpSpPr>
          <p:cNvPr id="4" name="Group 581"/>
          <p:cNvGrpSpPr>
            <a:grpSpLocks/>
          </p:cNvGrpSpPr>
          <p:nvPr/>
        </p:nvGrpSpPr>
        <p:grpSpPr bwMode="auto">
          <a:xfrm>
            <a:off x="5014913" y="1855788"/>
            <a:ext cx="4111625" cy="412750"/>
            <a:chOff x="5184775" y="1855788"/>
            <a:chExt cx="4111625" cy="412750"/>
          </a:xfrm>
        </p:grpSpPr>
        <p:grpSp>
          <p:nvGrpSpPr>
            <p:cNvPr id="8279" name="Group 161"/>
            <p:cNvGrpSpPr>
              <a:grpSpLocks/>
            </p:cNvGrpSpPr>
            <p:nvPr/>
          </p:nvGrpSpPr>
          <p:grpSpPr bwMode="auto">
            <a:xfrm>
              <a:off x="5184775" y="1855788"/>
              <a:ext cx="4111625" cy="412750"/>
              <a:chOff x="3170" y="1097"/>
              <a:chExt cx="3811" cy="260"/>
            </a:xfrm>
          </p:grpSpPr>
          <p:sp>
            <p:nvSpPr>
              <p:cNvPr id="8281" name="Rectangle 137"/>
              <p:cNvSpPr>
                <a:spLocks noChangeArrowheads="1"/>
              </p:cNvSpPr>
              <p:nvPr/>
            </p:nvSpPr>
            <p:spPr bwMode="auto">
              <a:xfrm>
                <a:off x="3170" y="1097"/>
                <a:ext cx="3811" cy="260"/>
              </a:xfrm>
              <a:prstGeom prst="rect">
                <a:avLst/>
              </a:prstGeom>
              <a:gradFill rotWithShape="1">
                <a:gsLst>
                  <a:gs pos="0">
                    <a:srgbClr val="9EC5E6"/>
                  </a:gs>
                  <a:gs pos="100000">
                    <a:schemeClr val="bg1">
                      <a:alpha val="0"/>
                    </a:schemeClr>
                  </a:gs>
                </a:gsLst>
                <a:lin ang="0" scaled="1"/>
              </a:gradFill>
              <a:ln w="9525" algn="ctr">
                <a:noFill/>
                <a:miter lim="800000"/>
                <a:headEnd/>
                <a:tailEnd/>
              </a:ln>
            </p:spPr>
            <p:txBody>
              <a:bodyPr wrap="none" lIns="73025" tIns="36511" rIns="73025" bIns="36511" anchor="ctr"/>
              <a:lstStyle/>
              <a:p>
                <a:pPr algn="ctr"/>
                <a:endParaRPr lang="en-US" sz="1800"/>
              </a:p>
            </p:txBody>
          </p:sp>
          <p:sp>
            <p:nvSpPr>
              <p:cNvPr id="8282" name="Line 138"/>
              <p:cNvSpPr>
                <a:spLocks noChangeShapeType="1"/>
              </p:cNvSpPr>
              <p:nvPr/>
            </p:nvSpPr>
            <p:spPr bwMode="auto">
              <a:xfrm>
                <a:off x="3170" y="1112"/>
                <a:ext cx="3811" cy="0"/>
              </a:xfrm>
              <a:prstGeom prst="line">
                <a:avLst/>
              </a:prstGeom>
              <a:noFill/>
              <a:ln w="9525">
                <a:solidFill>
                  <a:schemeClr val="bg1"/>
                </a:solidFill>
                <a:round/>
                <a:headEnd/>
                <a:tailEnd/>
              </a:ln>
            </p:spPr>
            <p:txBody>
              <a:bodyPr lIns="82124" tIns="41061" rIns="82124" bIns="41061" anchor="ctr">
                <a:spAutoFit/>
              </a:bodyPr>
              <a:lstStyle/>
              <a:p>
                <a:endParaRPr lang="en-US"/>
              </a:p>
            </p:txBody>
          </p:sp>
        </p:grpSp>
        <p:sp>
          <p:nvSpPr>
            <p:cNvPr id="8280" name="Rectangle 168"/>
            <p:cNvSpPr>
              <a:spLocks noChangeArrowheads="1"/>
            </p:cNvSpPr>
            <p:nvPr/>
          </p:nvSpPr>
          <p:spPr bwMode="auto">
            <a:xfrm>
              <a:off x="5559425" y="1903413"/>
              <a:ext cx="2730500" cy="330200"/>
            </a:xfrm>
            <a:prstGeom prst="rect">
              <a:avLst/>
            </a:prstGeom>
            <a:noFill/>
            <a:ln w="9525" algn="ctr">
              <a:noFill/>
              <a:miter lim="800000"/>
              <a:headEnd/>
              <a:tailEnd/>
            </a:ln>
          </p:spPr>
          <p:txBody>
            <a:bodyPr wrap="none" lIns="73025" tIns="36511" rIns="73025" bIns="36511" anchor="ctr"/>
            <a:lstStyle/>
            <a:p>
              <a:r>
                <a:rPr lang="en-US" sz="1600">
                  <a:solidFill>
                    <a:srgbClr val="204962"/>
                  </a:solidFill>
                </a:rPr>
                <a:t>Curriculum Prerequisites</a:t>
              </a:r>
              <a:endParaRPr lang="en-US" sz="1800"/>
            </a:p>
          </p:txBody>
        </p:sp>
      </p:grpSp>
      <p:grpSp>
        <p:nvGrpSpPr>
          <p:cNvPr id="6" name="Group 574"/>
          <p:cNvGrpSpPr>
            <a:grpSpLocks/>
          </p:cNvGrpSpPr>
          <p:nvPr/>
        </p:nvGrpSpPr>
        <p:grpSpPr bwMode="auto">
          <a:xfrm>
            <a:off x="-17463" y="2646363"/>
            <a:ext cx="4117976" cy="412750"/>
            <a:chOff x="152400" y="2645966"/>
            <a:chExt cx="4117975" cy="412750"/>
          </a:xfrm>
        </p:grpSpPr>
        <p:grpSp>
          <p:nvGrpSpPr>
            <p:cNvPr id="8275" name="Group 160"/>
            <p:cNvGrpSpPr>
              <a:grpSpLocks/>
            </p:cNvGrpSpPr>
            <p:nvPr/>
          </p:nvGrpSpPr>
          <p:grpSpPr bwMode="auto">
            <a:xfrm>
              <a:off x="152400" y="2645966"/>
              <a:ext cx="4117975" cy="412750"/>
              <a:chOff x="-1217" y="1097"/>
              <a:chExt cx="3811" cy="260"/>
            </a:xfrm>
          </p:grpSpPr>
          <p:sp>
            <p:nvSpPr>
              <p:cNvPr id="8277" name="Rectangle 8"/>
              <p:cNvSpPr>
                <a:spLocks noChangeArrowheads="1"/>
              </p:cNvSpPr>
              <p:nvPr/>
            </p:nvSpPr>
            <p:spPr bwMode="auto">
              <a:xfrm flipH="1">
                <a:off x="-1217" y="1097"/>
                <a:ext cx="3811" cy="260"/>
              </a:xfrm>
              <a:prstGeom prst="rect">
                <a:avLst/>
              </a:prstGeom>
              <a:gradFill rotWithShape="1">
                <a:gsLst>
                  <a:gs pos="0">
                    <a:srgbClr val="9EC5E6"/>
                  </a:gs>
                  <a:gs pos="100000">
                    <a:schemeClr val="bg1">
                      <a:alpha val="0"/>
                    </a:schemeClr>
                  </a:gs>
                </a:gsLst>
                <a:lin ang="0" scaled="1"/>
              </a:gradFill>
              <a:ln w="9525" algn="ctr">
                <a:noFill/>
                <a:miter lim="800000"/>
                <a:headEnd/>
                <a:tailEnd/>
              </a:ln>
            </p:spPr>
            <p:txBody>
              <a:bodyPr wrap="none" lIns="73025" tIns="36511" rIns="73025" bIns="36511" anchor="ctr"/>
              <a:lstStyle/>
              <a:p>
                <a:pPr algn="ctr"/>
                <a:endParaRPr lang="en-US" sz="1800"/>
              </a:p>
            </p:txBody>
          </p:sp>
          <p:sp>
            <p:nvSpPr>
              <p:cNvPr id="8278" name="Line 9"/>
              <p:cNvSpPr>
                <a:spLocks noChangeShapeType="1"/>
              </p:cNvSpPr>
              <p:nvPr/>
            </p:nvSpPr>
            <p:spPr bwMode="auto">
              <a:xfrm flipH="1">
                <a:off x="-1217" y="1112"/>
                <a:ext cx="3811" cy="0"/>
              </a:xfrm>
              <a:prstGeom prst="line">
                <a:avLst/>
              </a:prstGeom>
              <a:noFill/>
              <a:ln w="9525">
                <a:solidFill>
                  <a:schemeClr val="bg1"/>
                </a:solidFill>
                <a:round/>
                <a:headEnd/>
                <a:tailEnd/>
              </a:ln>
            </p:spPr>
            <p:txBody>
              <a:bodyPr lIns="82124" tIns="41061" rIns="82124" bIns="41061" anchor="ctr">
                <a:spAutoFit/>
              </a:bodyPr>
              <a:lstStyle/>
              <a:p>
                <a:endParaRPr lang="en-US"/>
              </a:p>
            </p:txBody>
          </p:sp>
        </p:grpSp>
        <p:sp>
          <p:nvSpPr>
            <p:cNvPr id="8276" name="Rectangle 16"/>
            <p:cNvSpPr>
              <a:spLocks noChangeArrowheads="1"/>
            </p:cNvSpPr>
            <p:nvPr/>
          </p:nvSpPr>
          <p:spPr bwMode="auto">
            <a:xfrm>
              <a:off x="1135063" y="2693591"/>
              <a:ext cx="2730500" cy="330200"/>
            </a:xfrm>
            <a:prstGeom prst="rect">
              <a:avLst/>
            </a:prstGeom>
            <a:noFill/>
            <a:ln w="9525" algn="ctr">
              <a:noFill/>
              <a:miter lim="800000"/>
              <a:headEnd/>
              <a:tailEnd/>
            </a:ln>
          </p:spPr>
          <p:txBody>
            <a:bodyPr wrap="none" lIns="73025" tIns="36511" rIns="73025" bIns="36511" anchor="ctr"/>
            <a:lstStyle/>
            <a:p>
              <a:pPr algn="r"/>
              <a:r>
                <a:rPr lang="en-US" sz="1600">
                  <a:solidFill>
                    <a:srgbClr val="204962"/>
                  </a:solidFill>
                </a:rPr>
                <a:t>CCNA Curricula Overview</a:t>
              </a:r>
            </a:p>
          </p:txBody>
        </p:sp>
      </p:grpSp>
      <p:grpSp>
        <p:nvGrpSpPr>
          <p:cNvPr id="8" name="Group 580"/>
          <p:cNvGrpSpPr>
            <a:grpSpLocks/>
          </p:cNvGrpSpPr>
          <p:nvPr/>
        </p:nvGrpSpPr>
        <p:grpSpPr bwMode="auto">
          <a:xfrm>
            <a:off x="5014913" y="2646363"/>
            <a:ext cx="4111625" cy="412750"/>
            <a:chOff x="5184775" y="2645966"/>
            <a:chExt cx="4111625" cy="412750"/>
          </a:xfrm>
        </p:grpSpPr>
        <p:grpSp>
          <p:nvGrpSpPr>
            <p:cNvPr id="8271" name="Group 161"/>
            <p:cNvGrpSpPr>
              <a:grpSpLocks/>
            </p:cNvGrpSpPr>
            <p:nvPr/>
          </p:nvGrpSpPr>
          <p:grpSpPr bwMode="auto">
            <a:xfrm>
              <a:off x="5184775" y="2645966"/>
              <a:ext cx="4111625" cy="412750"/>
              <a:chOff x="3170" y="1097"/>
              <a:chExt cx="3811" cy="260"/>
            </a:xfrm>
          </p:grpSpPr>
          <p:sp>
            <p:nvSpPr>
              <p:cNvPr id="8273" name="Rectangle 137"/>
              <p:cNvSpPr>
                <a:spLocks noChangeArrowheads="1"/>
              </p:cNvSpPr>
              <p:nvPr/>
            </p:nvSpPr>
            <p:spPr bwMode="auto">
              <a:xfrm>
                <a:off x="3170" y="1097"/>
                <a:ext cx="3811" cy="260"/>
              </a:xfrm>
              <a:prstGeom prst="rect">
                <a:avLst/>
              </a:prstGeom>
              <a:gradFill rotWithShape="1">
                <a:gsLst>
                  <a:gs pos="0">
                    <a:srgbClr val="9EC5E6"/>
                  </a:gs>
                  <a:gs pos="100000">
                    <a:schemeClr val="bg1">
                      <a:alpha val="0"/>
                    </a:schemeClr>
                  </a:gs>
                </a:gsLst>
                <a:lin ang="0" scaled="1"/>
              </a:gradFill>
              <a:ln w="9525" algn="ctr">
                <a:noFill/>
                <a:miter lim="800000"/>
                <a:headEnd/>
                <a:tailEnd/>
              </a:ln>
            </p:spPr>
            <p:txBody>
              <a:bodyPr wrap="none" lIns="73025" tIns="36511" rIns="73025" bIns="36511" anchor="ctr"/>
              <a:lstStyle/>
              <a:p>
                <a:pPr algn="ctr"/>
                <a:endParaRPr lang="en-US" sz="1800"/>
              </a:p>
            </p:txBody>
          </p:sp>
          <p:sp>
            <p:nvSpPr>
              <p:cNvPr id="8274" name="Line 138"/>
              <p:cNvSpPr>
                <a:spLocks noChangeShapeType="1"/>
              </p:cNvSpPr>
              <p:nvPr/>
            </p:nvSpPr>
            <p:spPr bwMode="auto">
              <a:xfrm>
                <a:off x="3170" y="1112"/>
                <a:ext cx="3811" cy="0"/>
              </a:xfrm>
              <a:prstGeom prst="line">
                <a:avLst/>
              </a:prstGeom>
              <a:noFill/>
              <a:ln w="9525">
                <a:solidFill>
                  <a:schemeClr val="bg1"/>
                </a:solidFill>
                <a:round/>
                <a:headEnd/>
                <a:tailEnd/>
              </a:ln>
            </p:spPr>
            <p:txBody>
              <a:bodyPr lIns="82124" tIns="41061" rIns="82124" bIns="41061" anchor="ctr">
                <a:spAutoFit/>
              </a:bodyPr>
              <a:lstStyle/>
              <a:p>
                <a:endParaRPr lang="en-US"/>
              </a:p>
            </p:txBody>
          </p:sp>
        </p:grpSp>
        <p:sp>
          <p:nvSpPr>
            <p:cNvPr id="8272" name="Rectangle 168"/>
            <p:cNvSpPr>
              <a:spLocks noChangeArrowheads="1"/>
            </p:cNvSpPr>
            <p:nvPr/>
          </p:nvSpPr>
          <p:spPr bwMode="auto">
            <a:xfrm>
              <a:off x="5559425" y="2693591"/>
              <a:ext cx="2730500" cy="330200"/>
            </a:xfrm>
            <a:prstGeom prst="rect">
              <a:avLst/>
            </a:prstGeom>
            <a:noFill/>
            <a:ln w="9525" algn="ctr">
              <a:noFill/>
              <a:miter lim="800000"/>
              <a:headEnd/>
              <a:tailEnd/>
            </a:ln>
          </p:spPr>
          <p:txBody>
            <a:bodyPr wrap="none" lIns="73025" tIns="36511" rIns="73025" bIns="36511" anchor="ctr"/>
            <a:lstStyle/>
            <a:p>
              <a:r>
                <a:rPr lang="en-US" sz="1600">
                  <a:solidFill>
                    <a:srgbClr val="204962"/>
                  </a:solidFill>
                </a:rPr>
                <a:t>Translation</a:t>
              </a:r>
              <a:endParaRPr lang="en-US" sz="1800"/>
            </a:p>
          </p:txBody>
        </p:sp>
      </p:grpSp>
      <p:grpSp>
        <p:nvGrpSpPr>
          <p:cNvPr id="10" name="Group 575"/>
          <p:cNvGrpSpPr>
            <a:grpSpLocks/>
          </p:cNvGrpSpPr>
          <p:nvPr/>
        </p:nvGrpSpPr>
        <p:grpSpPr bwMode="auto">
          <a:xfrm>
            <a:off x="-17463" y="3436938"/>
            <a:ext cx="4117976" cy="412750"/>
            <a:chOff x="152400" y="3436144"/>
            <a:chExt cx="4117975" cy="412750"/>
          </a:xfrm>
        </p:grpSpPr>
        <p:grpSp>
          <p:nvGrpSpPr>
            <p:cNvPr id="8267" name="Group 160"/>
            <p:cNvGrpSpPr>
              <a:grpSpLocks/>
            </p:cNvGrpSpPr>
            <p:nvPr/>
          </p:nvGrpSpPr>
          <p:grpSpPr bwMode="auto">
            <a:xfrm>
              <a:off x="152400" y="3436144"/>
              <a:ext cx="4117975" cy="412750"/>
              <a:chOff x="-1217" y="1097"/>
              <a:chExt cx="3811" cy="260"/>
            </a:xfrm>
          </p:grpSpPr>
          <p:sp>
            <p:nvSpPr>
              <p:cNvPr id="8269" name="Rectangle 8"/>
              <p:cNvSpPr>
                <a:spLocks noChangeArrowheads="1"/>
              </p:cNvSpPr>
              <p:nvPr/>
            </p:nvSpPr>
            <p:spPr bwMode="auto">
              <a:xfrm flipH="1">
                <a:off x="-1217" y="1097"/>
                <a:ext cx="3811" cy="260"/>
              </a:xfrm>
              <a:prstGeom prst="rect">
                <a:avLst/>
              </a:prstGeom>
              <a:gradFill rotWithShape="1">
                <a:gsLst>
                  <a:gs pos="0">
                    <a:srgbClr val="9EC5E6"/>
                  </a:gs>
                  <a:gs pos="100000">
                    <a:schemeClr val="bg1">
                      <a:alpha val="0"/>
                    </a:schemeClr>
                  </a:gs>
                </a:gsLst>
                <a:lin ang="0" scaled="1"/>
              </a:gradFill>
              <a:ln w="9525" algn="ctr">
                <a:noFill/>
                <a:miter lim="800000"/>
                <a:headEnd/>
                <a:tailEnd/>
              </a:ln>
            </p:spPr>
            <p:txBody>
              <a:bodyPr wrap="none" lIns="73025" tIns="36511" rIns="73025" bIns="36511" anchor="ctr"/>
              <a:lstStyle/>
              <a:p>
                <a:pPr algn="ctr"/>
                <a:endParaRPr lang="en-US" sz="1800"/>
              </a:p>
            </p:txBody>
          </p:sp>
          <p:sp>
            <p:nvSpPr>
              <p:cNvPr id="8270" name="Line 9"/>
              <p:cNvSpPr>
                <a:spLocks noChangeShapeType="1"/>
              </p:cNvSpPr>
              <p:nvPr/>
            </p:nvSpPr>
            <p:spPr bwMode="auto">
              <a:xfrm flipH="1">
                <a:off x="-1217" y="1112"/>
                <a:ext cx="3811" cy="0"/>
              </a:xfrm>
              <a:prstGeom prst="line">
                <a:avLst/>
              </a:prstGeom>
              <a:noFill/>
              <a:ln w="9525">
                <a:solidFill>
                  <a:schemeClr val="bg1"/>
                </a:solidFill>
                <a:round/>
                <a:headEnd/>
                <a:tailEnd/>
              </a:ln>
            </p:spPr>
            <p:txBody>
              <a:bodyPr lIns="82124" tIns="41061" rIns="82124" bIns="41061" anchor="ctr">
                <a:spAutoFit/>
              </a:bodyPr>
              <a:lstStyle/>
              <a:p>
                <a:endParaRPr lang="en-US"/>
              </a:p>
            </p:txBody>
          </p:sp>
        </p:grpSp>
        <p:sp>
          <p:nvSpPr>
            <p:cNvPr id="8268" name="Rectangle 16"/>
            <p:cNvSpPr>
              <a:spLocks noChangeArrowheads="1"/>
            </p:cNvSpPr>
            <p:nvPr/>
          </p:nvSpPr>
          <p:spPr bwMode="auto">
            <a:xfrm>
              <a:off x="1135063" y="3483769"/>
              <a:ext cx="2730500" cy="330200"/>
            </a:xfrm>
            <a:prstGeom prst="rect">
              <a:avLst/>
            </a:prstGeom>
            <a:noFill/>
            <a:ln w="9525" algn="ctr">
              <a:noFill/>
              <a:miter lim="800000"/>
              <a:headEnd/>
              <a:tailEnd/>
            </a:ln>
          </p:spPr>
          <p:txBody>
            <a:bodyPr wrap="none" lIns="73025" tIns="36511" rIns="73025" bIns="36511" anchor="ctr"/>
            <a:lstStyle/>
            <a:p>
              <a:pPr algn="r"/>
              <a:r>
                <a:rPr lang="en-US" sz="1600">
                  <a:solidFill>
                    <a:srgbClr val="204962"/>
                  </a:solidFill>
                </a:rPr>
                <a:t>CCNA Discovery</a:t>
              </a:r>
              <a:endParaRPr lang="en-US" sz="1800"/>
            </a:p>
          </p:txBody>
        </p:sp>
      </p:grpSp>
      <p:grpSp>
        <p:nvGrpSpPr>
          <p:cNvPr id="12" name="Group 579"/>
          <p:cNvGrpSpPr>
            <a:grpSpLocks/>
          </p:cNvGrpSpPr>
          <p:nvPr/>
        </p:nvGrpSpPr>
        <p:grpSpPr bwMode="auto">
          <a:xfrm>
            <a:off x="5014913" y="3436938"/>
            <a:ext cx="4111625" cy="412750"/>
            <a:chOff x="5184775" y="3436144"/>
            <a:chExt cx="4111625" cy="412750"/>
          </a:xfrm>
        </p:grpSpPr>
        <p:grpSp>
          <p:nvGrpSpPr>
            <p:cNvPr id="8263" name="Group 161"/>
            <p:cNvGrpSpPr>
              <a:grpSpLocks/>
            </p:cNvGrpSpPr>
            <p:nvPr/>
          </p:nvGrpSpPr>
          <p:grpSpPr bwMode="auto">
            <a:xfrm>
              <a:off x="5184775" y="3436144"/>
              <a:ext cx="4111625" cy="412750"/>
              <a:chOff x="3170" y="1097"/>
              <a:chExt cx="3811" cy="260"/>
            </a:xfrm>
          </p:grpSpPr>
          <p:sp>
            <p:nvSpPr>
              <p:cNvPr id="8265" name="Rectangle 137"/>
              <p:cNvSpPr>
                <a:spLocks noChangeArrowheads="1"/>
              </p:cNvSpPr>
              <p:nvPr/>
            </p:nvSpPr>
            <p:spPr bwMode="auto">
              <a:xfrm>
                <a:off x="3170" y="1097"/>
                <a:ext cx="3811" cy="260"/>
              </a:xfrm>
              <a:prstGeom prst="rect">
                <a:avLst/>
              </a:prstGeom>
              <a:gradFill rotWithShape="1">
                <a:gsLst>
                  <a:gs pos="0">
                    <a:srgbClr val="9EC5E6"/>
                  </a:gs>
                  <a:gs pos="100000">
                    <a:schemeClr val="bg1">
                      <a:alpha val="0"/>
                    </a:schemeClr>
                  </a:gs>
                </a:gsLst>
                <a:lin ang="0" scaled="1"/>
              </a:gradFill>
              <a:ln w="9525" algn="ctr">
                <a:noFill/>
                <a:miter lim="800000"/>
                <a:headEnd/>
                <a:tailEnd/>
              </a:ln>
            </p:spPr>
            <p:txBody>
              <a:bodyPr wrap="none" lIns="73025" tIns="36511" rIns="73025" bIns="36511" anchor="ctr"/>
              <a:lstStyle/>
              <a:p>
                <a:pPr algn="ctr"/>
                <a:endParaRPr lang="en-US" sz="1800"/>
              </a:p>
            </p:txBody>
          </p:sp>
          <p:sp>
            <p:nvSpPr>
              <p:cNvPr id="8266" name="Line 138"/>
              <p:cNvSpPr>
                <a:spLocks noChangeShapeType="1"/>
              </p:cNvSpPr>
              <p:nvPr/>
            </p:nvSpPr>
            <p:spPr bwMode="auto">
              <a:xfrm>
                <a:off x="3170" y="1112"/>
                <a:ext cx="3811" cy="0"/>
              </a:xfrm>
              <a:prstGeom prst="line">
                <a:avLst/>
              </a:prstGeom>
              <a:noFill/>
              <a:ln w="9525">
                <a:solidFill>
                  <a:schemeClr val="bg1"/>
                </a:solidFill>
                <a:round/>
                <a:headEnd/>
                <a:tailEnd/>
              </a:ln>
            </p:spPr>
            <p:txBody>
              <a:bodyPr lIns="82124" tIns="41061" rIns="82124" bIns="41061" anchor="ctr">
                <a:spAutoFit/>
              </a:bodyPr>
              <a:lstStyle/>
              <a:p>
                <a:endParaRPr lang="en-US"/>
              </a:p>
            </p:txBody>
          </p:sp>
        </p:grpSp>
        <p:sp>
          <p:nvSpPr>
            <p:cNvPr id="8264" name="Rectangle 168"/>
            <p:cNvSpPr>
              <a:spLocks noChangeArrowheads="1"/>
            </p:cNvSpPr>
            <p:nvPr/>
          </p:nvSpPr>
          <p:spPr bwMode="auto">
            <a:xfrm>
              <a:off x="5559425" y="3483769"/>
              <a:ext cx="2730500" cy="330200"/>
            </a:xfrm>
            <a:prstGeom prst="rect">
              <a:avLst/>
            </a:prstGeom>
            <a:noFill/>
            <a:ln w="9525" algn="ctr">
              <a:noFill/>
              <a:miter lim="800000"/>
              <a:headEnd/>
              <a:tailEnd/>
            </a:ln>
          </p:spPr>
          <p:txBody>
            <a:bodyPr wrap="none" lIns="73025" tIns="36511" rIns="73025" bIns="36511" anchor="ctr"/>
            <a:lstStyle/>
            <a:p>
              <a:r>
                <a:rPr lang="en-US" sz="1600">
                  <a:solidFill>
                    <a:srgbClr val="204962"/>
                  </a:solidFill>
                </a:rPr>
                <a:t>Equipment</a:t>
              </a:r>
            </a:p>
          </p:txBody>
        </p:sp>
      </p:grpSp>
      <p:grpSp>
        <p:nvGrpSpPr>
          <p:cNvPr id="14" name="Group 576"/>
          <p:cNvGrpSpPr>
            <a:grpSpLocks/>
          </p:cNvGrpSpPr>
          <p:nvPr/>
        </p:nvGrpSpPr>
        <p:grpSpPr bwMode="auto">
          <a:xfrm>
            <a:off x="-17463" y="4225925"/>
            <a:ext cx="4117976" cy="412750"/>
            <a:chOff x="152400" y="4226322"/>
            <a:chExt cx="4117975" cy="412750"/>
          </a:xfrm>
        </p:grpSpPr>
        <p:grpSp>
          <p:nvGrpSpPr>
            <p:cNvPr id="8259" name="Group 160"/>
            <p:cNvGrpSpPr>
              <a:grpSpLocks/>
            </p:cNvGrpSpPr>
            <p:nvPr/>
          </p:nvGrpSpPr>
          <p:grpSpPr bwMode="auto">
            <a:xfrm>
              <a:off x="152400" y="4226322"/>
              <a:ext cx="4117975" cy="412750"/>
              <a:chOff x="-1217" y="1097"/>
              <a:chExt cx="3811" cy="260"/>
            </a:xfrm>
          </p:grpSpPr>
          <p:sp>
            <p:nvSpPr>
              <p:cNvPr id="8261" name="Rectangle 8"/>
              <p:cNvSpPr>
                <a:spLocks noChangeArrowheads="1"/>
              </p:cNvSpPr>
              <p:nvPr/>
            </p:nvSpPr>
            <p:spPr bwMode="auto">
              <a:xfrm flipH="1">
                <a:off x="-1217" y="1097"/>
                <a:ext cx="3811" cy="260"/>
              </a:xfrm>
              <a:prstGeom prst="rect">
                <a:avLst/>
              </a:prstGeom>
              <a:gradFill rotWithShape="1">
                <a:gsLst>
                  <a:gs pos="0">
                    <a:srgbClr val="9EC5E6"/>
                  </a:gs>
                  <a:gs pos="100000">
                    <a:schemeClr val="bg1">
                      <a:alpha val="0"/>
                    </a:schemeClr>
                  </a:gs>
                </a:gsLst>
                <a:lin ang="0" scaled="1"/>
              </a:gradFill>
              <a:ln w="9525" algn="ctr">
                <a:noFill/>
                <a:miter lim="800000"/>
                <a:headEnd/>
                <a:tailEnd/>
              </a:ln>
            </p:spPr>
            <p:txBody>
              <a:bodyPr wrap="none" lIns="73025" tIns="36511" rIns="73025" bIns="36511" anchor="ctr"/>
              <a:lstStyle/>
              <a:p>
                <a:pPr algn="ctr"/>
                <a:endParaRPr lang="en-US" sz="1800"/>
              </a:p>
            </p:txBody>
          </p:sp>
          <p:sp>
            <p:nvSpPr>
              <p:cNvPr id="8262" name="Line 9"/>
              <p:cNvSpPr>
                <a:spLocks noChangeShapeType="1"/>
              </p:cNvSpPr>
              <p:nvPr/>
            </p:nvSpPr>
            <p:spPr bwMode="auto">
              <a:xfrm flipH="1">
                <a:off x="-1217" y="1112"/>
                <a:ext cx="3811" cy="0"/>
              </a:xfrm>
              <a:prstGeom prst="line">
                <a:avLst/>
              </a:prstGeom>
              <a:noFill/>
              <a:ln w="9525">
                <a:solidFill>
                  <a:schemeClr val="bg1"/>
                </a:solidFill>
                <a:round/>
                <a:headEnd/>
                <a:tailEnd/>
              </a:ln>
            </p:spPr>
            <p:txBody>
              <a:bodyPr lIns="82124" tIns="41061" rIns="82124" bIns="41061" anchor="ctr">
                <a:spAutoFit/>
              </a:bodyPr>
              <a:lstStyle/>
              <a:p>
                <a:endParaRPr lang="en-US"/>
              </a:p>
            </p:txBody>
          </p:sp>
        </p:grpSp>
        <p:sp>
          <p:nvSpPr>
            <p:cNvPr id="8260" name="Rectangle 16"/>
            <p:cNvSpPr>
              <a:spLocks noChangeArrowheads="1"/>
            </p:cNvSpPr>
            <p:nvPr/>
          </p:nvSpPr>
          <p:spPr bwMode="auto">
            <a:xfrm>
              <a:off x="1135063" y="4273947"/>
              <a:ext cx="2730500" cy="330200"/>
            </a:xfrm>
            <a:prstGeom prst="rect">
              <a:avLst/>
            </a:prstGeom>
            <a:noFill/>
            <a:ln w="9525" algn="ctr">
              <a:noFill/>
              <a:miter lim="800000"/>
              <a:headEnd/>
              <a:tailEnd/>
            </a:ln>
          </p:spPr>
          <p:txBody>
            <a:bodyPr wrap="none" lIns="73025" tIns="36511" rIns="73025" bIns="36511" anchor="ctr"/>
            <a:lstStyle/>
            <a:p>
              <a:pPr algn="r"/>
              <a:r>
                <a:rPr lang="en-US" sz="1600">
                  <a:solidFill>
                    <a:srgbClr val="204962"/>
                  </a:solidFill>
                </a:rPr>
                <a:t>CCNA Exploration</a:t>
              </a:r>
            </a:p>
          </p:txBody>
        </p:sp>
      </p:grpSp>
      <p:grpSp>
        <p:nvGrpSpPr>
          <p:cNvPr id="16" name="Group 578"/>
          <p:cNvGrpSpPr>
            <a:grpSpLocks/>
          </p:cNvGrpSpPr>
          <p:nvPr/>
        </p:nvGrpSpPr>
        <p:grpSpPr bwMode="auto">
          <a:xfrm>
            <a:off x="5014913" y="4225925"/>
            <a:ext cx="4111625" cy="412750"/>
            <a:chOff x="5184775" y="4226322"/>
            <a:chExt cx="4111625" cy="412750"/>
          </a:xfrm>
        </p:grpSpPr>
        <p:grpSp>
          <p:nvGrpSpPr>
            <p:cNvPr id="8255" name="Group 161"/>
            <p:cNvGrpSpPr>
              <a:grpSpLocks/>
            </p:cNvGrpSpPr>
            <p:nvPr/>
          </p:nvGrpSpPr>
          <p:grpSpPr bwMode="auto">
            <a:xfrm>
              <a:off x="5184775" y="4226322"/>
              <a:ext cx="4111625" cy="412750"/>
              <a:chOff x="3170" y="1097"/>
              <a:chExt cx="3811" cy="260"/>
            </a:xfrm>
          </p:grpSpPr>
          <p:sp>
            <p:nvSpPr>
              <p:cNvPr id="8257" name="Rectangle 137"/>
              <p:cNvSpPr>
                <a:spLocks noChangeArrowheads="1"/>
              </p:cNvSpPr>
              <p:nvPr/>
            </p:nvSpPr>
            <p:spPr bwMode="auto">
              <a:xfrm>
                <a:off x="3170" y="1097"/>
                <a:ext cx="3811" cy="260"/>
              </a:xfrm>
              <a:prstGeom prst="rect">
                <a:avLst/>
              </a:prstGeom>
              <a:gradFill rotWithShape="1">
                <a:gsLst>
                  <a:gs pos="0">
                    <a:srgbClr val="9EC5E6"/>
                  </a:gs>
                  <a:gs pos="100000">
                    <a:schemeClr val="bg1">
                      <a:alpha val="0"/>
                    </a:schemeClr>
                  </a:gs>
                </a:gsLst>
                <a:lin ang="0" scaled="1"/>
              </a:gradFill>
              <a:ln w="9525" algn="ctr">
                <a:noFill/>
                <a:miter lim="800000"/>
                <a:headEnd/>
                <a:tailEnd/>
              </a:ln>
            </p:spPr>
            <p:txBody>
              <a:bodyPr wrap="none" lIns="73025" tIns="36511" rIns="73025" bIns="36511" anchor="ctr"/>
              <a:lstStyle/>
              <a:p>
                <a:pPr algn="ctr"/>
                <a:endParaRPr lang="en-US" sz="1800"/>
              </a:p>
            </p:txBody>
          </p:sp>
          <p:sp>
            <p:nvSpPr>
              <p:cNvPr id="8258" name="Line 138"/>
              <p:cNvSpPr>
                <a:spLocks noChangeShapeType="1"/>
              </p:cNvSpPr>
              <p:nvPr/>
            </p:nvSpPr>
            <p:spPr bwMode="auto">
              <a:xfrm>
                <a:off x="3170" y="1112"/>
                <a:ext cx="3811" cy="0"/>
              </a:xfrm>
              <a:prstGeom prst="line">
                <a:avLst/>
              </a:prstGeom>
              <a:noFill/>
              <a:ln w="9525">
                <a:solidFill>
                  <a:schemeClr val="bg1"/>
                </a:solidFill>
                <a:round/>
                <a:headEnd/>
                <a:tailEnd/>
              </a:ln>
            </p:spPr>
            <p:txBody>
              <a:bodyPr lIns="82124" tIns="41061" rIns="82124" bIns="41061" anchor="ctr">
                <a:spAutoFit/>
              </a:bodyPr>
              <a:lstStyle/>
              <a:p>
                <a:endParaRPr lang="en-US"/>
              </a:p>
            </p:txBody>
          </p:sp>
        </p:grpSp>
        <p:sp>
          <p:nvSpPr>
            <p:cNvPr id="8256" name="Rectangle 168"/>
            <p:cNvSpPr>
              <a:spLocks noChangeArrowheads="1"/>
            </p:cNvSpPr>
            <p:nvPr/>
          </p:nvSpPr>
          <p:spPr bwMode="auto">
            <a:xfrm>
              <a:off x="5559425" y="4273947"/>
              <a:ext cx="2730500" cy="330200"/>
            </a:xfrm>
            <a:prstGeom prst="rect">
              <a:avLst/>
            </a:prstGeom>
            <a:noFill/>
            <a:ln w="9525" algn="ctr">
              <a:noFill/>
              <a:miter lim="800000"/>
              <a:headEnd/>
              <a:tailEnd/>
            </a:ln>
          </p:spPr>
          <p:txBody>
            <a:bodyPr wrap="none" lIns="73025" tIns="36511" rIns="73025" bIns="36511" anchor="ctr"/>
            <a:lstStyle/>
            <a:p>
              <a:r>
                <a:rPr lang="en-US" sz="1600">
                  <a:solidFill>
                    <a:srgbClr val="204962"/>
                  </a:solidFill>
                </a:rPr>
                <a:t>Cisco Certifications  </a:t>
              </a:r>
            </a:p>
          </p:txBody>
        </p:sp>
      </p:grpSp>
      <p:grpSp>
        <p:nvGrpSpPr>
          <p:cNvPr id="18" name="Group 577"/>
          <p:cNvGrpSpPr>
            <a:grpSpLocks/>
          </p:cNvGrpSpPr>
          <p:nvPr/>
        </p:nvGrpSpPr>
        <p:grpSpPr bwMode="auto">
          <a:xfrm>
            <a:off x="-17463" y="5016500"/>
            <a:ext cx="4117976" cy="412750"/>
            <a:chOff x="152400" y="5016500"/>
            <a:chExt cx="4117975" cy="412750"/>
          </a:xfrm>
        </p:grpSpPr>
        <p:grpSp>
          <p:nvGrpSpPr>
            <p:cNvPr id="8251" name="Group 160"/>
            <p:cNvGrpSpPr>
              <a:grpSpLocks/>
            </p:cNvGrpSpPr>
            <p:nvPr/>
          </p:nvGrpSpPr>
          <p:grpSpPr bwMode="auto">
            <a:xfrm>
              <a:off x="152400" y="5016500"/>
              <a:ext cx="4117975" cy="412750"/>
              <a:chOff x="-1217" y="1097"/>
              <a:chExt cx="3811" cy="260"/>
            </a:xfrm>
          </p:grpSpPr>
          <p:sp>
            <p:nvSpPr>
              <p:cNvPr id="8253" name="Rectangle 8"/>
              <p:cNvSpPr>
                <a:spLocks noChangeArrowheads="1"/>
              </p:cNvSpPr>
              <p:nvPr/>
            </p:nvSpPr>
            <p:spPr bwMode="auto">
              <a:xfrm flipH="1">
                <a:off x="-1217" y="1097"/>
                <a:ext cx="3811" cy="260"/>
              </a:xfrm>
              <a:prstGeom prst="rect">
                <a:avLst/>
              </a:prstGeom>
              <a:gradFill rotWithShape="1">
                <a:gsLst>
                  <a:gs pos="0">
                    <a:srgbClr val="9EC5E6"/>
                  </a:gs>
                  <a:gs pos="100000">
                    <a:schemeClr val="bg1">
                      <a:alpha val="0"/>
                    </a:schemeClr>
                  </a:gs>
                </a:gsLst>
                <a:lin ang="0" scaled="1"/>
              </a:gradFill>
              <a:ln w="9525" algn="ctr">
                <a:noFill/>
                <a:miter lim="800000"/>
                <a:headEnd/>
                <a:tailEnd/>
              </a:ln>
            </p:spPr>
            <p:txBody>
              <a:bodyPr wrap="none" lIns="73025" tIns="36511" rIns="73025" bIns="36511" anchor="ctr"/>
              <a:lstStyle/>
              <a:p>
                <a:pPr algn="ctr"/>
                <a:endParaRPr lang="en-US" sz="1800"/>
              </a:p>
            </p:txBody>
          </p:sp>
          <p:sp>
            <p:nvSpPr>
              <p:cNvPr id="8254" name="Line 9"/>
              <p:cNvSpPr>
                <a:spLocks noChangeShapeType="1"/>
              </p:cNvSpPr>
              <p:nvPr/>
            </p:nvSpPr>
            <p:spPr bwMode="auto">
              <a:xfrm flipH="1">
                <a:off x="-1217" y="1112"/>
                <a:ext cx="3811" cy="0"/>
              </a:xfrm>
              <a:prstGeom prst="line">
                <a:avLst/>
              </a:prstGeom>
              <a:noFill/>
              <a:ln w="9525">
                <a:solidFill>
                  <a:schemeClr val="bg1"/>
                </a:solidFill>
                <a:round/>
                <a:headEnd/>
                <a:tailEnd/>
              </a:ln>
            </p:spPr>
            <p:txBody>
              <a:bodyPr lIns="82124" tIns="41061" rIns="82124" bIns="41061" anchor="ctr">
                <a:spAutoFit/>
              </a:bodyPr>
              <a:lstStyle/>
              <a:p>
                <a:endParaRPr lang="en-US"/>
              </a:p>
            </p:txBody>
          </p:sp>
        </p:grpSp>
        <p:sp>
          <p:nvSpPr>
            <p:cNvPr id="8252" name="Rectangle 16"/>
            <p:cNvSpPr>
              <a:spLocks noChangeArrowheads="1"/>
            </p:cNvSpPr>
            <p:nvPr/>
          </p:nvSpPr>
          <p:spPr bwMode="auto">
            <a:xfrm>
              <a:off x="1135063" y="5064125"/>
              <a:ext cx="2730500" cy="330200"/>
            </a:xfrm>
            <a:prstGeom prst="rect">
              <a:avLst/>
            </a:prstGeom>
            <a:noFill/>
            <a:ln w="9525" algn="ctr">
              <a:noFill/>
              <a:miter lim="800000"/>
              <a:headEnd/>
              <a:tailEnd/>
            </a:ln>
          </p:spPr>
          <p:txBody>
            <a:bodyPr wrap="none" lIns="73025" tIns="36511" rIns="73025" bIns="36511" anchor="ctr"/>
            <a:lstStyle/>
            <a:p>
              <a:pPr algn="r"/>
              <a:r>
                <a:rPr lang="en-US" sz="1600">
                  <a:solidFill>
                    <a:srgbClr val="204962"/>
                  </a:solidFill>
                </a:rPr>
                <a:t>Instructor Training</a:t>
              </a:r>
            </a:p>
          </p:txBody>
        </p:sp>
      </p:grpSp>
      <p:grpSp>
        <p:nvGrpSpPr>
          <p:cNvPr id="20" name="Group 172"/>
          <p:cNvGrpSpPr>
            <a:grpSpLocks/>
          </p:cNvGrpSpPr>
          <p:nvPr/>
        </p:nvGrpSpPr>
        <p:grpSpPr bwMode="auto">
          <a:xfrm>
            <a:off x="3794125" y="1773238"/>
            <a:ext cx="555625" cy="552450"/>
            <a:chOff x="2401" y="1045"/>
            <a:chExt cx="350" cy="348"/>
          </a:xfrm>
        </p:grpSpPr>
        <p:grpSp>
          <p:nvGrpSpPr>
            <p:cNvPr id="8247" name="Group 71"/>
            <p:cNvGrpSpPr>
              <a:grpSpLocks/>
            </p:cNvGrpSpPr>
            <p:nvPr/>
          </p:nvGrpSpPr>
          <p:grpSpPr bwMode="auto">
            <a:xfrm flipH="1">
              <a:off x="2401" y="1045"/>
              <a:ext cx="350" cy="348"/>
              <a:chOff x="481" y="1117"/>
              <a:chExt cx="350" cy="348"/>
            </a:xfrm>
          </p:grpSpPr>
          <p:sp>
            <p:nvSpPr>
              <p:cNvPr id="8249" name="Oval 13"/>
              <p:cNvSpPr>
                <a:spLocks noChangeArrowheads="1"/>
              </p:cNvSpPr>
              <p:nvPr/>
            </p:nvSpPr>
            <p:spPr bwMode="auto">
              <a:xfrm>
                <a:off x="481" y="1117"/>
                <a:ext cx="350" cy="348"/>
              </a:xfrm>
              <a:prstGeom prst="ellipse">
                <a:avLst/>
              </a:prstGeom>
              <a:solidFill>
                <a:schemeClr val="bg1"/>
              </a:solidFill>
              <a:ln w="9525" algn="ctr">
                <a:noFill/>
                <a:round/>
                <a:headEnd/>
                <a:tailEnd/>
              </a:ln>
            </p:spPr>
            <p:txBody>
              <a:bodyPr wrap="none" lIns="82124" tIns="41061" rIns="82124" bIns="41061" anchor="ctr">
                <a:spAutoFit/>
              </a:bodyPr>
              <a:lstStyle/>
              <a:p>
                <a:pPr algn="ctr"/>
                <a:endParaRPr lang="en-US" sz="1800"/>
              </a:p>
            </p:txBody>
          </p:sp>
          <p:sp>
            <p:nvSpPr>
              <p:cNvPr id="138379" name="AutoShape 14"/>
              <p:cNvSpPr>
                <a:spLocks noChangeArrowheads="1"/>
              </p:cNvSpPr>
              <p:nvPr/>
            </p:nvSpPr>
            <p:spPr bwMode="auto">
              <a:xfrm rot="23923698">
                <a:off x="499" y="1134"/>
                <a:ext cx="315" cy="315"/>
              </a:xfrm>
              <a:custGeom>
                <a:avLst/>
                <a:gdLst>
                  <a:gd name="G0" fmla="+- 1203 0 0"/>
                  <a:gd name="G1" fmla="+- 21600 0 1203"/>
                  <a:gd name="G2" fmla="+- 21600 0 1203"/>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203" y="10800"/>
                    </a:moveTo>
                    <a:cubicBezTo>
                      <a:pt x="1203" y="16100"/>
                      <a:pt x="5500" y="20397"/>
                      <a:pt x="10800" y="20397"/>
                    </a:cubicBezTo>
                    <a:cubicBezTo>
                      <a:pt x="16100" y="20397"/>
                      <a:pt x="20397" y="16100"/>
                      <a:pt x="20397" y="10800"/>
                    </a:cubicBezTo>
                    <a:cubicBezTo>
                      <a:pt x="20397" y="5500"/>
                      <a:pt x="16100" y="1203"/>
                      <a:pt x="10800" y="1203"/>
                    </a:cubicBezTo>
                    <a:cubicBezTo>
                      <a:pt x="5500" y="1203"/>
                      <a:pt x="1203" y="5500"/>
                      <a:pt x="1203" y="10800"/>
                    </a:cubicBezTo>
                    <a:close/>
                  </a:path>
                </a:pathLst>
              </a:custGeom>
              <a:gradFill rotWithShape="1">
                <a:gsLst>
                  <a:gs pos="0">
                    <a:schemeClr val="tx1">
                      <a:alpha val="31000"/>
                    </a:schemeClr>
                  </a:gs>
                  <a:gs pos="100000">
                    <a:schemeClr val="tx1">
                      <a:gamma/>
                      <a:shade val="0"/>
                      <a:invGamma/>
                      <a:alpha val="0"/>
                    </a:schemeClr>
                  </a:gs>
                </a:gsLst>
                <a:lin ang="5400000" scaled="1"/>
              </a:gradFill>
              <a:ln w="9525" algn="ctr">
                <a:noFill/>
                <a:round/>
                <a:headEnd/>
                <a:tailEnd/>
              </a:ln>
              <a:effectLst/>
            </p:spPr>
            <p:txBody>
              <a:bodyPr lIns="82124" tIns="41061" rIns="82124" bIns="41061" anchor="ctr">
                <a:spAutoFit/>
              </a:bodyPr>
              <a:lstStyle/>
              <a:p>
                <a:pPr algn="ctr">
                  <a:defRPr/>
                </a:pPr>
                <a:endParaRPr lang="en-US" sz="1800"/>
              </a:p>
            </p:txBody>
          </p:sp>
        </p:grpSp>
        <p:sp>
          <p:nvSpPr>
            <p:cNvPr id="8248" name="Text Box 15"/>
            <p:cNvSpPr txBox="1">
              <a:spLocks noChangeArrowheads="1"/>
            </p:cNvSpPr>
            <p:nvPr/>
          </p:nvSpPr>
          <p:spPr bwMode="auto">
            <a:xfrm flipH="1">
              <a:off x="2487" y="1111"/>
              <a:ext cx="184" cy="208"/>
            </a:xfrm>
            <a:prstGeom prst="rect">
              <a:avLst/>
            </a:prstGeom>
            <a:noFill/>
            <a:ln w="9525" algn="ctr">
              <a:noFill/>
              <a:miter lim="800000"/>
              <a:headEnd/>
              <a:tailEnd/>
            </a:ln>
          </p:spPr>
          <p:txBody>
            <a:bodyPr wrap="none" lIns="82124" tIns="41061" rIns="82124" bIns="41061">
              <a:spAutoFit/>
            </a:bodyPr>
            <a:lstStyle/>
            <a:p>
              <a:pPr algn="ctr"/>
              <a:r>
                <a:rPr lang="en-US" sz="1800" b="1">
                  <a:solidFill>
                    <a:srgbClr val="204962"/>
                  </a:solidFill>
                </a:rPr>
                <a:t>1</a:t>
              </a:r>
              <a:endParaRPr lang="en-US" sz="1800"/>
            </a:p>
          </p:txBody>
        </p:sp>
      </p:grpSp>
      <p:grpSp>
        <p:nvGrpSpPr>
          <p:cNvPr id="22" name="Group 176"/>
          <p:cNvGrpSpPr>
            <a:grpSpLocks/>
          </p:cNvGrpSpPr>
          <p:nvPr/>
        </p:nvGrpSpPr>
        <p:grpSpPr bwMode="auto">
          <a:xfrm>
            <a:off x="4765675" y="1773238"/>
            <a:ext cx="555625" cy="552450"/>
            <a:chOff x="3013" y="1045"/>
            <a:chExt cx="350" cy="348"/>
          </a:xfrm>
        </p:grpSpPr>
        <p:grpSp>
          <p:nvGrpSpPr>
            <p:cNvPr id="8243" name="Group 139"/>
            <p:cNvGrpSpPr>
              <a:grpSpLocks/>
            </p:cNvGrpSpPr>
            <p:nvPr/>
          </p:nvGrpSpPr>
          <p:grpSpPr bwMode="auto">
            <a:xfrm>
              <a:off x="3013" y="1045"/>
              <a:ext cx="350" cy="348"/>
              <a:chOff x="481" y="1117"/>
              <a:chExt cx="350" cy="348"/>
            </a:xfrm>
          </p:grpSpPr>
          <p:sp>
            <p:nvSpPr>
              <p:cNvPr id="8245" name="Oval 140"/>
              <p:cNvSpPr>
                <a:spLocks noChangeArrowheads="1"/>
              </p:cNvSpPr>
              <p:nvPr/>
            </p:nvSpPr>
            <p:spPr bwMode="auto">
              <a:xfrm>
                <a:off x="481" y="1117"/>
                <a:ext cx="350" cy="348"/>
              </a:xfrm>
              <a:prstGeom prst="ellipse">
                <a:avLst/>
              </a:prstGeom>
              <a:solidFill>
                <a:schemeClr val="bg1"/>
              </a:solidFill>
              <a:ln w="9525" algn="ctr">
                <a:noFill/>
                <a:round/>
                <a:headEnd/>
                <a:tailEnd/>
              </a:ln>
            </p:spPr>
            <p:txBody>
              <a:bodyPr wrap="none" lIns="82124" tIns="41061" rIns="82124" bIns="41061" anchor="ctr">
                <a:spAutoFit/>
              </a:bodyPr>
              <a:lstStyle/>
              <a:p>
                <a:pPr algn="ctr"/>
                <a:endParaRPr lang="en-US" sz="1800"/>
              </a:p>
            </p:txBody>
          </p:sp>
          <p:sp>
            <p:nvSpPr>
              <p:cNvPr id="138384" name="AutoShape 141"/>
              <p:cNvSpPr>
                <a:spLocks noChangeArrowheads="1"/>
              </p:cNvSpPr>
              <p:nvPr/>
            </p:nvSpPr>
            <p:spPr bwMode="auto">
              <a:xfrm rot="23923698">
                <a:off x="499" y="1134"/>
                <a:ext cx="315" cy="315"/>
              </a:xfrm>
              <a:custGeom>
                <a:avLst/>
                <a:gdLst>
                  <a:gd name="G0" fmla="+- 1203 0 0"/>
                  <a:gd name="G1" fmla="+- 21600 0 1203"/>
                  <a:gd name="G2" fmla="+- 21600 0 1203"/>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203" y="10800"/>
                    </a:moveTo>
                    <a:cubicBezTo>
                      <a:pt x="1203" y="16100"/>
                      <a:pt x="5500" y="20397"/>
                      <a:pt x="10800" y="20397"/>
                    </a:cubicBezTo>
                    <a:cubicBezTo>
                      <a:pt x="16100" y="20397"/>
                      <a:pt x="20397" y="16100"/>
                      <a:pt x="20397" y="10800"/>
                    </a:cubicBezTo>
                    <a:cubicBezTo>
                      <a:pt x="20397" y="5500"/>
                      <a:pt x="16100" y="1203"/>
                      <a:pt x="10800" y="1203"/>
                    </a:cubicBezTo>
                    <a:cubicBezTo>
                      <a:pt x="5500" y="1203"/>
                      <a:pt x="1203" y="5500"/>
                      <a:pt x="1203" y="10800"/>
                    </a:cubicBezTo>
                    <a:close/>
                  </a:path>
                </a:pathLst>
              </a:custGeom>
              <a:gradFill rotWithShape="1">
                <a:gsLst>
                  <a:gs pos="0">
                    <a:schemeClr val="tx1">
                      <a:alpha val="31000"/>
                    </a:schemeClr>
                  </a:gs>
                  <a:gs pos="100000">
                    <a:schemeClr val="tx1">
                      <a:gamma/>
                      <a:shade val="0"/>
                      <a:invGamma/>
                      <a:alpha val="0"/>
                    </a:schemeClr>
                  </a:gs>
                </a:gsLst>
                <a:lin ang="5400000" scaled="1"/>
              </a:gradFill>
              <a:ln w="9525" algn="ctr">
                <a:noFill/>
                <a:round/>
                <a:headEnd/>
                <a:tailEnd/>
              </a:ln>
              <a:effectLst/>
            </p:spPr>
            <p:txBody>
              <a:bodyPr lIns="82124" tIns="41061" rIns="82124" bIns="41061" anchor="ctr">
                <a:spAutoFit/>
              </a:bodyPr>
              <a:lstStyle/>
              <a:p>
                <a:pPr algn="ctr">
                  <a:defRPr/>
                </a:pPr>
                <a:endParaRPr lang="en-US" sz="1800"/>
              </a:p>
            </p:txBody>
          </p:sp>
        </p:grpSp>
        <p:sp>
          <p:nvSpPr>
            <p:cNvPr id="8244" name="Text Box 142"/>
            <p:cNvSpPr txBox="1">
              <a:spLocks noChangeArrowheads="1"/>
            </p:cNvSpPr>
            <p:nvPr/>
          </p:nvSpPr>
          <p:spPr bwMode="auto">
            <a:xfrm>
              <a:off x="3093" y="1111"/>
              <a:ext cx="185" cy="227"/>
            </a:xfrm>
            <a:prstGeom prst="rect">
              <a:avLst/>
            </a:prstGeom>
            <a:noFill/>
            <a:ln w="9525" algn="ctr">
              <a:noFill/>
              <a:miter lim="800000"/>
              <a:headEnd/>
              <a:tailEnd/>
            </a:ln>
          </p:spPr>
          <p:txBody>
            <a:bodyPr wrap="none" lIns="82124" tIns="41061" rIns="82124" bIns="41061">
              <a:spAutoFit/>
            </a:bodyPr>
            <a:lstStyle/>
            <a:p>
              <a:pPr algn="ctr"/>
              <a:r>
                <a:rPr lang="en-US" sz="1800" b="1">
                  <a:solidFill>
                    <a:srgbClr val="204962"/>
                  </a:solidFill>
                </a:rPr>
                <a:t>6</a:t>
              </a:r>
              <a:endParaRPr lang="en-US" sz="1800"/>
            </a:p>
          </p:txBody>
        </p:sp>
      </p:grpSp>
      <p:grpSp>
        <p:nvGrpSpPr>
          <p:cNvPr id="24" name="Group 172"/>
          <p:cNvGrpSpPr>
            <a:grpSpLocks/>
          </p:cNvGrpSpPr>
          <p:nvPr/>
        </p:nvGrpSpPr>
        <p:grpSpPr bwMode="auto">
          <a:xfrm>
            <a:off x="3794125" y="2563813"/>
            <a:ext cx="555625" cy="552450"/>
            <a:chOff x="2401" y="1045"/>
            <a:chExt cx="350" cy="348"/>
          </a:xfrm>
        </p:grpSpPr>
        <p:grpSp>
          <p:nvGrpSpPr>
            <p:cNvPr id="8239" name="Group 71"/>
            <p:cNvGrpSpPr>
              <a:grpSpLocks/>
            </p:cNvGrpSpPr>
            <p:nvPr/>
          </p:nvGrpSpPr>
          <p:grpSpPr bwMode="auto">
            <a:xfrm flipH="1">
              <a:off x="2401" y="1045"/>
              <a:ext cx="350" cy="348"/>
              <a:chOff x="481" y="1117"/>
              <a:chExt cx="350" cy="348"/>
            </a:xfrm>
          </p:grpSpPr>
          <p:sp>
            <p:nvSpPr>
              <p:cNvPr id="8241" name="Oval 13"/>
              <p:cNvSpPr>
                <a:spLocks noChangeArrowheads="1"/>
              </p:cNvSpPr>
              <p:nvPr/>
            </p:nvSpPr>
            <p:spPr bwMode="auto">
              <a:xfrm>
                <a:off x="481" y="1117"/>
                <a:ext cx="350" cy="348"/>
              </a:xfrm>
              <a:prstGeom prst="ellipse">
                <a:avLst/>
              </a:prstGeom>
              <a:solidFill>
                <a:schemeClr val="bg1"/>
              </a:solidFill>
              <a:ln w="9525" algn="ctr">
                <a:noFill/>
                <a:round/>
                <a:headEnd/>
                <a:tailEnd/>
              </a:ln>
            </p:spPr>
            <p:txBody>
              <a:bodyPr wrap="none" lIns="82124" tIns="41061" rIns="82124" bIns="41061" anchor="ctr">
                <a:spAutoFit/>
              </a:bodyPr>
              <a:lstStyle/>
              <a:p>
                <a:pPr algn="ctr"/>
                <a:endParaRPr lang="en-US" sz="1800"/>
              </a:p>
            </p:txBody>
          </p:sp>
          <p:sp>
            <p:nvSpPr>
              <p:cNvPr id="494" name="AutoShape 14"/>
              <p:cNvSpPr>
                <a:spLocks noChangeArrowheads="1"/>
              </p:cNvSpPr>
              <p:nvPr/>
            </p:nvSpPr>
            <p:spPr bwMode="auto">
              <a:xfrm rot="23923698">
                <a:off x="499" y="1134"/>
                <a:ext cx="315" cy="315"/>
              </a:xfrm>
              <a:custGeom>
                <a:avLst/>
                <a:gdLst>
                  <a:gd name="G0" fmla="+- 1203 0 0"/>
                  <a:gd name="G1" fmla="+- 21600 0 1203"/>
                  <a:gd name="G2" fmla="+- 21600 0 1203"/>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203" y="10800"/>
                    </a:moveTo>
                    <a:cubicBezTo>
                      <a:pt x="1203" y="16100"/>
                      <a:pt x="5500" y="20397"/>
                      <a:pt x="10800" y="20397"/>
                    </a:cubicBezTo>
                    <a:cubicBezTo>
                      <a:pt x="16100" y="20397"/>
                      <a:pt x="20397" y="16100"/>
                      <a:pt x="20397" y="10800"/>
                    </a:cubicBezTo>
                    <a:cubicBezTo>
                      <a:pt x="20397" y="5500"/>
                      <a:pt x="16100" y="1203"/>
                      <a:pt x="10800" y="1203"/>
                    </a:cubicBezTo>
                    <a:cubicBezTo>
                      <a:pt x="5500" y="1203"/>
                      <a:pt x="1203" y="5500"/>
                      <a:pt x="1203" y="10800"/>
                    </a:cubicBezTo>
                    <a:close/>
                  </a:path>
                </a:pathLst>
              </a:custGeom>
              <a:gradFill rotWithShape="1">
                <a:gsLst>
                  <a:gs pos="0">
                    <a:schemeClr val="tx1">
                      <a:alpha val="31000"/>
                    </a:schemeClr>
                  </a:gs>
                  <a:gs pos="100000">
                    <a:schemeClr val="tx1">
                      <a:gamma/>
                      <a:shade val="0"/>
                      <a:invGamma/>
                      <a:alpha val="0"/>
                    </a:schemeClr>
                  </a:gs>
                </a:gsLst>
                <a:lin ang="5400000" scaled="1"/>
              </a:gradFill>
              <a:ln w="9525" algn="ctr">
                <a:noFill/>
                <a:round/>
                <a:headEnd/>
                <a:tailEnd/>
              </a:ln>
              <a:effectLst/>
            </p:spPr>
            <p:txBody>
              <a:bodyPr lIns="82124" tIns="41061" rIns="82124" bIns="41061" anchor="ctr">
                <a:spAutoFit/>
              </a:bodyPr>
              <a:lstStyle/>
              <a:p>
                <a:pPr algn="ctr">
                  <a:defRPr/>
                </a:pPr>
                <a:endParaRPr lang="en-US" sz="1800"/>
              </a:p>
            </p:txBody>
          </p:sp>
        </p:grpSp>
        <p:sp>
          <p:nvSpPr>
            <p:cNvPr id="8240" name="Text Box 15"/>
            <p:cNvSpPr txBox="1">
              <a:spLocks noChangeArrowheads="1"/>
            </p:cNvSpPr>
            <p:nvPr/>
          </p:nvSpPr>
          <p:spPr bwMode="auto">
            <a:xfrm flipH="1">
              <a:off x="2487" y="1111"/>
              <a:ext cx="185" cy="227"/>
            </a:xfrm>
            <a:prstGeom prst="rect">
              <a:avLst/>
            </a:prstGeom>
            <a:noFill/>
            <a:ln w="9525" algn="ctr">
              <a:noFill/>
              <a:miter lim="800000"/>
              <a:headEnd/>
              <a:tailEnd/>
            </a:ln>
          </p:spPr>
          <p:txBody>
            <a:bodyPr wrap="none" lIns="82124" tIns="41061" rIns="82124" bIns="41061">
              <a:spAutoFit/>
            </a:bodyPr>
            <a:lstStyle/>
            <a:p>
              <a:pPr algn="ctr"/>
              <a:r>
                <a:rPr lang="en-US" sz="1800" b="1">
                  <a:solidFill>
                    <a:srgbClr val="204962"/>
                  </a:solidFill>
                </a:rPr>
                <a:t>2</a:t>
              </a:r>
              <a:endParaRPr lang="en-US" sz="1800"/>
            </a:p>
          </p:txBody>
        </p:sp>
      </p:grpSp>
      <p:grpSp>
        <p:nvGrpSpPr>
          <p:cNvPr id="26" name="Group 176"/>
          <p:cNvGrpSpPr>
            <a:grpSpLocks/>
          </p:cNvGrpSpPr>
          <p:nvPr/>
        </p:nvGrpSpPr>
        <p:grpSpPr bwMode="auto">
          <a:xfrm>
            <a:off x="4765675" y="2563813"/>
            <a:ext cx="555625" cy="552450"/>
            <a:chOff x="3013" y="1045"/>
            <a:chExt cx="350" cy="348"/>
          </a:xfrm>
        </p:grpSpPr>
        <p:grpSp>
          <p:nvGrpSpPr>
            <p:cNvPr id="8235" name="Group 139"/>
            <p:cNvGrpSpPr>
              <a:grpSpLocks/>
            </p:cNvGrpSpPr>
            <p:nvPr/>
          </p:nvGrpSpPr>
          <p:grpSpPr bwMode="auto">
            <a:xfrm>
              <a:off x="3013" y="1045"/>
              <a:ext cx="350" cy="348"/>
              <a:chOff x="481" y="1117"/>
              <a:chExt cx="350" cy="348"/>
            </a:xfrm>
          </p:grpSpPr>
          <p:sp>
            <p:nvSpPr>
              <p:cNvPr id="8237" name="Oval 140"/>
              <p:cNvSpPr>
                <a:spLocks noChangeArrowheads="1"/>
              </p:cNvSpPr>
              <p:nvPr/>
            </p:nvSpPr>
            <p:spPr bwMode="auto">
              <a:xfrm>
                <a:off x="481" y="1117"/>
                <a:ext cx="350" cy="348"/>
              </a:xfrm>
              <a:prstGeom prst="ellipse">
                <a:avLst/>
              </a:prstGeom>
              <a:solidFill>
                <a:schemeClr val="bg1"/>
              </a:solidFill>
              <a:ln w="9525" algn="ctr">
                <a:noFill/>
                <a:round/>
                <a:headEnd/>
                <a:tailEnd/>
              </a:ln>
            </p:spPr>
            <p:txBody>
              <a:bodyPr wrap="none" lIns="82124" tIns="41061" rIns="82124" bIns="41061" anchor="ctr">
                <a:spAutoFit/>
              </a:bodyPr>
              <a:lstStyle/>
              <a:p>
                <a:pPr algn="ctr"/>
                <a:endParaRPr lang="en-US" sz="1800"/>
              </a:p>
            </p:txBody>
          </p:sp>
          <p:sp>
            <p:nvSpPr>
              <p:cNvPr id="488" name="AutoShape 141"/>
              <p:cNvSpPr>
                <a:spLocks noChangeArrowheads="1"/>
              </p:cNvSpPr>
              <p:nvPr/>
            </p:nvSpPr>
            <p:spPr bwMode="auto">
              <a:xfrm rot="23923698">
                <a:off x="499" y="1134"/>
                <a:ext cx="315" cy="315"/>
              </a:xfrm>
              <a:custGeom>
                <a:avLst/>
                <a:gdLst>
                  <a:gd name="G0" fmla="+- 1203 0 0"/>
                  <a:gd name="G1" fmla="+- 21600 0 1203"/>
                  <a:gd name="G2" fmla="+- 21600 0 1203"/>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203" y="10800"/>
                    </a:moveTo>
                    <a:cubicBezTo>
                      <a:pt x="1203" y="16100"/>
                      <a:pt x="5500" y="20397"/>
                      <a:pt x="10800" y="20397"/>
                    </a:cubicBezTo>
                    <a:cubicBezTo>
                      <a:pt x="16100" y="20397"/>
                      <a:pt x="20397" y="16100"/>
                      <a:pt x="20397" y="10800"/>
                    </a:cubicBezTo>
                    <a:cubicBezTo>
                      <a:pt x="20397" y="5500"/>
                      <a:pt x="16100" y="1203"/>
                      <a:pt x="10800" y="1203"/>
                    </a:cubicBezTo>
                    <a:cubicBezTo>
                      <a:pt x="5500" y="1203"/>
                      <a:pt x="1203" y="5500"/>
                      <a:pt x="1203" y="10800"/>
                    </a:cubicBezTo>
                    <a:close/>
                  </a:path>
                </a:pathLst>
              </a:custGeom>
              <a:gradFill rotWithShape="1">
                <a:gsLst>
                  <a:gs pos="0">
                    <a:schemeClr val="tx1">
                      <a:alpha val="31000"/>
                    </a:schemeClr>
                  </a:gs>
                  <a:gs pos="100000">
                    <a:schemeClr val="tx1">
                      <a:gamma/>
                      <a:shade val="0"/>
                      <a:invGamma/>
                      <a:alpha val="0"/>
                    </a:schemeClr>
                  </a:gs>
                </a:gsLst>
                <a:lin ang="5400000" scaled="1"/>
              </a:gradFill>
              <a:ln w="9525" algn="ctr">
                <a:noFill/>
                <a:round/>
                <a:headEnd/>
                <a:tailEnd/>
              </a:ln>
              <a:effectLst/>
            </p:spPr>
            <p:txBody>
              <a:bodyPr lIns="82124" tIns="41061" rIns="82124" bIns="41061" anchor="ctr">
                <a:spAutoFit/>
              </a:bodyPr>
              <a:lstStyle/>
              <a:p>
                <a:pPr algn="ctr">
                  <a:defRPr/>
                </a:pPr>
                <a:endParaRPr lang="en-US" sz="1800"/>
              </a:p>
            </p:txBody>
          </p:sp>
        </p:grpSp>
        <p:sp>
          <p:nvSpPr>
            <p:cNvPr id="8236" name="Text Box 142"/>
            <p:cNvSpPr txBox="1">
              <a:spLocks noChangeArrowheads="1"/>
            </p:cNvSpPr>
            <p:nvPr/>
          </p:nvSpPr>
          <p:spPr bwMode="auto">
            <a:xfrm>
              <a:off x="3093" y="1111"/>
              <a:ext cx="185" cy="227"/>
            </a:xfrm>
            <a:prstGeom prst="rect">
              <a:avLst/>
            </a:prstGeom>
            <a:noFill/>
            <a:ln w="9525" algn="ctr">
              <a:noFill/>
              <a:miter lim="800000"/>
              <a:headEnd/>
              <a:tailEnd/>
            </a:ln>
          </p:spPr>
          <p:txBody>
            <a:bodyPr wrap="none" lIns="82124" tIns="41061" rIns="82124" bIns="41061">
              <a:spAutoFit/>
            </a:bodyPr>
            <a:lstStyle/>
            <a:p>
              <a:pPr algn="ctr"/>
              <a:r>
                <a:rPr lang="en-US" sz="1800" b="1">
                  <a:solidFill>
                    <a:srgbClr val="204962"/>
                  </a:solidFill>
                </a:rPr>
                <a:t>7</a:t>
              </a:r>
              <a:endParaRPr lang="en-US" sz="1800"/>
            </a:p>
          </p:txBody>
        </p:sp>
      </p:grpSp>
      <p:grpSp>
        <p:nvGrpSpPr>
          <p:cNvPr id="28" name="Group 172"/>
          <p:cNvGrpSpPr>
            <a:grpSpLocks/>
          </p:cNvGrpSpPr>
          <p:nvPr/>
        </p:nvGrpSpPr>
        <p:grpSpPr bwMode="auto">
          <a:xfrm>
            <a:off x="3794125" y="3354388"/>
            <a:ext cx="555625" cy="552450"/>
            <a:chOff x="2401" y="1045"/>
            <a:chExt cx="350" cy="348"/>
          </a:xfrm>
        </p:grpSpPr>
        <p:grpSp>
          <p:nvGrpSpPr>
            <p:cNvPr id="8231" name="Group 71"/>
            <p:cNvGrpSpPr>
              <a:grpSpLocks/>
            </p:cNvGrpSpPr>
            <p:nvPr/>
          </p:nvGrpSpPr>
          <p:grpSpPr bwMode="auto">
            <a:xfrm flipH="1">
              <a:off x="2401" y="1045"/>
              <a:ext cx="350" cy="348"/>
              <a:chOff x="481" y="1117"/>
              <a:chExt cx="350" cy="348"/>
            </a:xfrm>
          </p:grpSpPr>
          <p:sp>
            <p:nvSpPr>
              <p:cNvPr id="8233" name="Oval 13"/>
              <p:cNvSpPr>
                <a:spLocks noChangeArrowheads="1"/>
              </p:cNvSpPr>
              <p:nvPr/>
            </p:nvSpPr>
            <p:spPr bwMode="auto">
              <a:xfrm>
                <a:off x="481" y="1117"/>
                <a:ext cx="350" cy="348"/>
              </a:xfrm>
              <a:prstGeom prst="ellipse">
                <a:avLst/>
              </a:prstGeom>
              <a:solidFill>
                <a:schemeClr val="bg1"/>
              </a:solidFill>
              <a:ln w="9525" algn="ctr">
                <a:noFill/>
                <a:round/>
                <a:headEnd/>
                <a:tailEnd/>
              </a:ln>
            </p:spPr>
            <p:txBody>
              <a:bodyPr wrap="none" lIns="82124" tIns="41061" rIns="82124" bIns="41061" anchor="ctr">
                <a:spAutoFit/>
              </a:bodyPr>
              <a:lstStyle/>
              <a:p>
                <a:pPr algn="ctr"/>
                <a:endParaRPr lang="en-US" sz="1800"/>
              </a:p>
            </p:txBody>
          </p:sp>
          <p:sp>
            <p:nvSpPr>
              <p:cNvPr id="513" name="AutoShape 14"/>
              <p:cNvSpPr>
                <a:spLocks noChangeArrowheads="1"/>
              </p:cNvSpPr>
              <p:nvPr/>
            </p:nvSpPr>
            <p:spPr bwMode="auto">
              <a:xfrm rot="23923698">
                <a:off x="499" y="1134"/>
                <a:ext cx="315" cy="315"/>
              </a:xfrm>
              <a:custGeom>
                <a:avLst/>
                <a:gdLst>
                  <a:gd name="G0" fmla="+- 1203 0 0"/>
                  <a:gd name="G1" fmla="+- 21600 0 1203"/>
                  <a:gd name="G2" fmla="+- 21600 0 1203"/>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203" y="10800"/>
                    </a:moveTo>
                    <a:cubicBezTo>
                      <a:pt x="1203" y="16100"/>
                      <a:pt x="5500" y="20397"/>
                      <a:pt x="10800" y="20397"/>
                    </a:cubicBezTo>
                    <a:cubicBezTo>
                      <a:pt x="16100" y="20397"/>
                      <a:pt x="20397" y="16100"/>
                      <a:pt x="20397" y="10800"/>
                    </a:cubicBezTo>
                    <a:cubicBezTo>
                      <a:pt x="20397" y="5500"/>
                      <a:pt x="16100" y="1203"/>
                      <a:pt x="10800" y="1203"/>
                    </a:cubicBezTo>
                    <a:cubicBezTo>
                      <a:pt x="5500" y="1203"/>
                      <a:pt x="1203" y="5500"/>
                      <a:pt x="1203" y="10800"/>
                    </a:cubicBezTo>
                    <a:close/>
                  </a:path>
                </a:pathLst>
              </a:custGeom>
              <a:gradFill rotWithShape="1">
                <a:gsLst>
                  <a:gs pos="0">
                    <a:schemeClr val="tx1">
                      <a:alpha val="31000"/>
                    </a:schemeClr>
                  </a:gs>
                  <a:gs pos="100000">
                    <a:schemeClr val="tx1">
                      <a:gamma/>
                      <a:shade val="0"/>
                      <a:invGamma/>
                      <a:alpha val="0"/>
                    </a:schemeClr>
                  </a:gs>
                </a:gsLst>
                <a:lin ang="5400000" scaled="1"/>
              </a:gradFill>
              <a:ln w="9525" algn="ctr">
                <a:noFill/>
                <a:round/>
                <a:headEnd/>
                <a:tailEnd/>
              </a:ln>
              <a:effectLst/>
            </p:spPr>
            <p:txBody>
              <a:bodyPr lIns="82124" tIns="41061" rIns="82124" bIns="41061" anchor="ctr">
                <a:spAutoFit/>
              </a:bodyPr>
              <a:lstStyle/>
              <a:p>
                <a:pPr algn="ctr">
                  <a:defRPr/>
                </a:pPr>
                <a:endParaRPr lang="en-US" sz="1800"/>
              </a:p>
            </p:txBody>
          </p:sp>
        </p:grpSp>
        <p:sp>
          <p:nvSpPr>
            <p:cNvPr id="8232" name="Text Box 15"/>
            <p:cNvSpPr txBox="1">
              <a:spLocks noChangeArrowheads="1"/>
            </p:cNvSpPr>
            <p:nvPr/>
          </p:nvSpPr>
          <p:spPr bwMode="auto">
            <a:xfrm flipH="1">
              <a:off x="2487" y="1111"/>
              <a:ext cx="185" cy="227"/>
            </a:xfrm>
            <a:prstGeom prst="rect">
              <a:avLst/>
            </a:prstGeom>
            <a:noFill/>
            <a:ln w="9525" algn="ctr">
              <a:noFill/>
              <a:miter lim="800000"/>
              <a:headEnd/>
              <a:tailEnd/>
            </a:ln>
          </p:spPr>
          <p:txBody>
            <a:bodyPr wrap="none" lIns="82124" tIns="41061" rIns="82124" bIns="41061">
              <a:spAutoFit/>
            </a:bodyPr>
            <a:lstStyle/>
            <a:p>
              <a:pPr algn="ctr"/>
              <a:r>
                <a:rPr lang="en-US" sz="1800" b="1">
                  <a:solidFill>
                    <a:srgbClr val="204962"/>
                  </a:solidFill>
                </a:rPr>
                <a:t>3</a:t>
              </a:r>
              <a:endParaRPr lang="en-US" sz="1800"/>
            </a:p>
          </p:txBody>
        </p:sp>
      </p:grpSp>
      <p:grpSp>
        <p:nvGrpSpPr>
          <p:cNvPr id="30" name="Group 176"/>
          <p:cNvGrpSpPr>
            <a:grpSpLocks/>
          </p:cNvGrpSpPr>
          <p:nvPr/>
        </p:nvGrpSpPr>
        <p:grpSpPr bwMode="auto">
          <a:xfrm>
            <a:off x="4765675" y="3354388"/>
            <a:ext cx="555625" cy="552450"/>
            <a:chOff x="3013" y="1045"/>
            <a:chExt cx="350" cy="348"/>
          </a:xfrm>
        </p:grpSpPr>
        <p:grpSp>
          <p:nvGrpSpPr>
            <p:cNvPr id="8227" name="Group 139"/>
            <p:cNvGrpSpPr>
              <a:grpSpLocks/>
            </p:cNvGrpSpPr>
            <p:nvPr/>
          </p:nvGrpSpPr>
          <p:grpSpPr bwMode="auto">
            <a:xfrm>
              <a:off x="3013" y="1045"/>
              <a:ext cx="350" cy="348"/>
              <a:chOff x="481" y="1117"/>
              <a:chExt cx="350" cy="348"/>
            </a:xfrm>
          </p:grpSpPr>
          <p:sp>
            <p:nvSpPr>
              <p:cNvPr id="8229" name="Oval 140"/>
              <p:cNvSpPr>
                <a:spLocks noChangeArrowheads="1"/>
              </p:cNvSpPr>
              <p:nvPr/>
            </p:nvSpPr>
            <p:spPr bwMode="auto">
              <a:xfrm>
                <a:off x="481" y="1117"/>
                <a:ext cx="350" cy="348"/>
              </a:xfrm>
              <a:prstGeom prst="ellipse">
                <a:avLst/>
              </a:prstGeom>
              <a:solidFill>
                <a:schemeClr val="bg1"/>
              </a:solidFill>
              <a:ln w="9525" algn="ctr">
                <a:noFill/>
                <a:round/>
                <a:headEnd/>
                <a:tailEnd/>
              </a:ln>
            </p:spPr>
            <p:txBody>
              <a:bodyPr wrap="none" lIns="82124" tIns="41061" rIns="82124" bIns="41061" anchor="ctr">
                <a:spAutoFit/>
              </a:bodyPr>
              <a:lstStyle/>
              <a:p>
                <a:pPr algn="ctr"/>
                <a:endParaRPr lang="en-US" sz="1800"/>
              </a:p>
            </p:txBody>
          </p:sp>
          <p:sp>
            <p:nvSpPr>
              <p:cNvPr id="507" name="AutoShape 141"/>
              <p:cNvSpPr>
                <a:spLocks noChangeArrowheads="1"/>
              </p:cNvSpPr>
              <p:nvPr/>
            </p:nvSpPr>
            <p:spPr bwMode="auto">
              <a:xfrm rot="23923698">
                <a:off x="499" y="1134"/>
                <a:ext cx="315" cy="315"/>
              </a:xfrm>
              <a:custGeom>
                <a:avLst/>
                <a:gdLst>
                  <a:gd name="G0" fmla="+- 1203 0 0"/>
                  <a:gd name="G1" fmla="+- 21600 0 1203"/>
                  <a:gd name="G2" fmla="+- 21600 0 1203"/>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203" y="10800"/>
                    </a:moveTo>
                    <a:cubicBezTo>
                      <a:pt x="1203" y="16100"/>
                      <a:pt x="5500" y="20397"/>
                      <a:pt x="10800" y="20397"/>
                    </a:cubicBezTo>
                    <a:cubicBezTo>
                      <a:pt x="16100" y="20397"/>
                      <a:pt x="20397" y="16100"/>
                      <a:pt x="20397" y="10800"/>
                    </a:cubicBezTo>
                    <a:cubicBezTo>
                      <a:pt x="20397" y="5500"/>
                      <a:pt x="16100" y="1203"/>
                      <a:pt x="10800" y="1203"/>
                    </a:cubicBezTo>
                    <a:cubicBezTo>
                      <a:pt x="5500" y="1203"/>
                      <a:pt x="1203" y="5500"/>
                      <a:pt x="1203" y="10800"/>
                    </a:cubicBezTo>
                    <a:close/>
                  </a:path>
                </a:pathLst>
              </a:custGeom>
              <a:gradFill rotWithShape="1">
                <a:gsLst>
                  <a:gs pos="0">
                    <a:schemeClr val="tx1">
                      <a:alpha val="31000"/>
                    </a:schemeClr>
                  </a:gs>
                  <a:gs pos="100000">
                    <a:schemeClr val="tx1">
                      <a:gamma/>
                      <a:shade val="0"/>
                      <a:invGamma/>
                      <a:alpha val="0"/>
                    </a:schemeClr>
                  </a:gs>
                </a:gsLst>
                <a:lin ang="5400000" scaled="1"/>
              </a:gradFill>
              <a:ln w="9525" algn="ctr">
                <a:noFill/>
                <a:round/>
                <a:headEnd/>
                <a:tailEnd/>
              </a:ln>
              <a:effectLst/>
            </p:spPr>
            <p:txBody>
              <a:bodyPr lIns="82124" tIns="41061" rIns="82124" bIns="41061" anchor="ctr">
                <a:spAutoFit/>
              </a:bodyPr>
              <a:lstStyle/>
              <a:p>
                <a:pPr algn="ctr">
                  <a:defRPr/>
                </a:pPr>
                <a:endParaRPr lang="en-US" sz="1800"/>
              </a:p>
            </p:txBody>
          </p:sp>
        </p:grpSp>
        <p:sp>
          <p:nvSpPr>
            <p:cNvPr id="8228" name="Text Box 142"/>
            <p:cNvSpPr txBox="1">
              <a:spLocks noChangeArrowheads="1"/>
            </p:cNvSpPr>
            <p:nvPr/>
          </p:nvSpPr>
          <p:spPr bwMode="auto">
            <a:xfrm>
              <a:off x="3093" y="1111"/>
              <a:ext cx="185" cy="227"/>
            </a:xfrm>
            <a:prstGeom prst="rect">
              <a:avLst/>
            </a:prstGeom>
            <a:noFill/>
            <a:ln w="9525" algn="ctr">
              <a:noFill/>
              <a:miter lim="800000"/>
              <a:headEnd/>
              <a:tailEnd/>
            </a:ln>
          </p:spPr>
          <p:txBody>
            <a:bodyPr wrap="none" lIns="82124" tIns="41061" rIns="82124" bIns="41061">
              <a:spAutoFit/>
            </a:bodyPr>
            <a:lstStyle/>
            <a:p>
              <a:pPr algn="ctr"/>
              <a:r>
                <a:rPr lang="en-US" sz="1800" b="1">
                  <a:solidFill>
                    <a:srgbClr val="204962"/>
                  </a:solidFill>
                </a:rPr>
                <a:t>8</a:t>
              </a:r>
              <a:endParaRPr lang="en-US" sz="1800"/>
            </a:p>
          </p:txBody>
        </p:sp>
      </p:grpSp>
      <p:grpSp>
        <p:nvGrpSpPr>
          <p:cNvPr id="480" name="Group 172"/>
          <p:cNvGrpSpPr>
            <a:grpSpLocks/>
          </p:cNvGrpSpPr>
          <p:nvPr/>
        </p:nvGrpSpPr>
        <p:grpSpPr bwMode="auto">
          <a:xfrm>
            <a:off x="3794125" y="4143375"/>
            <a:ext cx="555625" cy="552450"/>
            <a:chOff x="2401" y="1045"/>
            <a:chExt cx="350" cy="348"/>
          </a:xfrm>
        </p:grpSpPr>
        <p:grpSp>
          <p:nvGrpSpPr>
            <p:cNvPr id="8223" name="Group 71"/>
            <p:cNvGrpSpPr>
              <a:grpSpLocks/>
            </p:cNvGrpSpPr>
            <p:nvPr/>
          </p:nvGrpSpPr>
          <p:grpSpPr bwMode="auto">
            <a:xfrm flipH="1">
              <a:off x="2401" y="1045"/>
              <a:ext cx="350" cy="348"/>
              <a:chOff x="481" y="1117"/>
              <a:chExt cx="350" cy="348"/>
            </a:xfrm>
          </p:grpSpPr>
          <p:sp>
            <p:nvSpPr>
              <p:cNvPr id="8225" name="Oval 13"/>
              <p:cNvSpPr>
                <a:spLocks noChangeArrowheads="1"/>
              </p:cNvSpPr>
              <p:nvPr/>
            </p:nvSpPr>
            <p:spPr bwMode="auto">
              <a:xfrm>
                <a:off x="481" y="1117"/>
                <a:ext cx="350" cy="348"/>
              </a:xfrm>
              <a:prstGeom prst="ellipse">
                <a:avLst/>
              </a:prstGeom>
              <a:solidFill>
                <a:schemeClr val="bg1"/>
              </a:solidFill>
              <a:ln w="9525" algn="ctr">
                <a:noFill/>
                <a:round/>
                <a:headEnd/>
                <a:tailEnd/>
              </a:ln>
            </p:spPr>
            <p:txBody>
              <a:bodyPr wrap="none" lIns="82124" tIns="41061" rIns="82124" bIns="41061" anchor="ctr">
                <a:spAutoFit/>
              </a:bodyPr>
              <a:lstStyle/>
              <a:p>
                <a:pPr algn="ctr"/>
                <a:endParaRPr lang="en-US" sz="1800"/>
              </a:p>
            </p:txBody>
          </p:sp>
          <p:sp>
            <p:nvSpPr>
              <p:cNvPr id="532" name="AutoShape 14"/>
              <p:cNvSpPr>
                <a:spLocks noChangeArrowheads="1"/>
              </p:cNvSpPr>
              <p:nvPr/>
            </p:nvSpPr>
            <p:spPr bwMode="auto">
              <a:xfrm rot="23923698">
                <a:off x="499" y="1134"/>
                <a:ext cx="315" cy="315"/>
              </a:xfrm>
              <a:custGeom>
                <a:avLst/>
                <a:gdLst>
                  <a:gd name="G0" fmla="+- 1203 0 0"/>
                  <a:gd name="G1" fmla="+- 21600 0 1203"/>
                  <a:gd name="G2" fmla="+- 21600 0 1203"/>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203" y="10800"/>
                    </a:moveTo>
                    <a:cubicBezTo>
                      <a:pt x="1203" y="16100"/>
                      <a:pt x="5500" y="20397"/>
                      <a:pt x="10800" y="20397"/>
                    </a:cubicBezTo>
                    <a:cubicBezTo>
                      <a:pt x="16100" y="20397"/>
                      <a:pt x="20397" y="16100"/>
                      <a:pt x="20397" y="10800"/>
                    </a:cubicBezTo>
                    <a:cubicBezTo>
                      <a:pt x="20397" y="5500"/>
                      <a:pt x="16100" y="1203"/>
                      <a:pt x="10800" y="1203"/>
                    </a:cubicBezTo>
                    <a:cubicBezTo>
                      <a:pt x="5500" y="1203"/>
                      <a:pt x="1203" y="5500"/>
                      <a:pt x="1203" y="10800"/>
                    </a:cubicBezTo>
                    <a:close/>
                  </a:path>
                </a:pathLst>
              </a:custGeom>
              <a:gradFill rotWithShape="1">
                <a:gsLst>
                  <a:gs pos="0">
                    <a:schemeClr val="tx1">
                      <a:alpha val="31000"/>
                    </a:schemeClr>
                  </a:gs>
                  <a:gs pos="100000">
                    <a:schemeClr val="tx1">
                      <a:gamma/>
                      <a:shade val="0"/>
                      <a:invGamma/>
                      <a:alpha val="0"/>
                    </a:schemeClr>
                  </a:gs>
                </a:gsLst>
                <a:lin ang="5400000" scaled="1"/>
              </a:gradFill>
              <a:ln w="9525" algn="ctr">
                <a:noFill/>
                <a:round/>
                <a:headEnd/>
                <a:tailEnd/>
              </a:ln>
              <a:effectLst/>
            </p:spPr>
            <p:txBody>
              <a:bodyPr lIns="82124" tIns="41061" rIns="82124" bIns="41061" anchor="ctr">
                <a:spAutoFit/>
              </a:bodyPr>
              <a:lstStyle/>
              <a:p>
                <a:pPr algn="ctr">
                  <a:defRPr/>
                </a:pPr>
                <a:endParaRPr lang="en-US" sz="1800"/>
              </a:p>
            </p:txBody>
          </p:sp>
        </p:grpSp>
        <p:sp>
          <p:nvSpPr>
            <p:cNvPr id="8224" name="Text Box 15"/>
            <p:cNvSpPr txBox="1">
              <a:spLocks noChangeArrowheads="1"/>
            </p:cNvSpPr>
            <p:nvPr/>
          </p:nvSpPr>
          <p:spPr bwMode="auto">
            <a:xfrm flipH="1">
              <a:off x="2487" y="1111"/>
              <a:ext cx="185" cy="227"/>
            </a:xfrm>
            <a:prstGeom prst="rect">
              <a:avLst/>
            </a:prstGeom>
            <a:noFill/>
            <a:ln w="9525" algn="ctr">
              <a:noFill/>
              <a:miter lim="800000"/>
              <a:headEnd/>
              <a:tailEnd/>
            </a:ln>
          </p:spPr>
          <p:txBody>
            <a:bodyPr wrap="none" lIns="82124" tIns="41061" rIns="82124" bIns="41061">
              <a:spAutoFit/>
            </a:bodyPr>
            <a:lstStyle/>
            <a:p>
              <a:pPr algn="ctr"/>
              <a:r>
                <a:rPr lang="en-US" sz="1800" b="1">
                  <a:solidFill>
                    <a:srgbClr val="204962"/>
                  </a:solidFill>
                </a:rPr>
                <a:t>4</a:t>
              </a:r>
              <a:endParaRPr lang="en-US" sz="1800"/>
            </a:p>
          </p:txBody>
        </p:sp>
      </p:grpSp>
      <p:grpSp>
        <p:nvGrpSpPr>
          <p:cNvPr id="482" name="Group 176"/>
          <p:cNvGrpSpPr>
            <a:grpSpLocks/>
          </p:cNvGrpSpPr>
          <p:nvPr/>
        </p:nvGrpSpPr>
        <p:grpSpPr bwMode="auto">
          <a:xfrm>
            <a:off x="4765675" y="4143375"/>
            <a:ext cx="555625" cy="552450"/>
            <a:chOff x="3013" y="1045"/>
            <a:chExt cx="350" cy="348"/>
          </a:xfrm>
        </p:grpSpPr>
        <p:grpSp>
          <p:nvGrpSpPr>
            <p:cNvPr id="8219" name="Group 139"/>
            <p:cNvGrpSpPr>
              <a:grpSpLocks/>
            </p:cNvGrpSpPr>
            <p:nvPr/>
          </p:nvGrpSpPr>
          <p:grpSpPr bwMode="auto">
            <a:xfrm>
              <a:off x="3013" y="1045"/>
              <a:ext cx="350" cy="348"/>
              <a:chOff x="481" y="1117"/>
              <a:chExt cx="350" cy="348"/>
            </a:xfrm>
          </p:grpSpPr>
          <p:sp>
            <p:nvSpPr>
              <p:cNvPr id="8221" name="Oval 140"/>
              <p:cNvSpPr>
                <a:spLocks noChangeArrowheads="1"/>
              </p:cNvSpPr>
              <p:nvPr/>
            </p:nvSpPr>
            <p:spPr bwMode="auto">
              <a:xfrm>
                <a:off x="481" y="1117"/>
                <a:ext cx="350" cy="348"/>
              </a:xfrm>
              <a:prstGeom prst="ellipse">
                <a:avLst/>
              </a:prstGeom>
              <a:solidFill>
                <a:schemeClr val="bg1"/>
              </a:solidFill>
              <a:ln w="9525" algn="ctr">
                <a:noFill/>
                <a:round/>
                <a:headEnd/>
                <a:tailEnd/>
              </a:ln>
            </p:spPr>
            <p:txBody>
              <a:bodyPr wrap="none" lIns="82124" tIns="41061" rIns="82124" bIns="41061" anchor="ctr">
                <a:spAutoFit/>
              </a:bodyPr>
              <a:lstStyle/>
              <a:p>
                <a:pPr algn="ctr"/>
                <a:endParaRPr lang="en-US" sz="1800"/>
              </a:p>
            </p:txBody>
          </p:sp>
          <p:sp>
            <p:nvSpPr>
              <p:cNvPr id="526" name="AutoShape 141"/>
              <p:cNvSpPr>
                <a:spLocks noChangeArrowheads="1"/>
              </p:cNvSpPr>
              <p:nvPr/>
            </p:nvSpPr>
            <p:spPr bwMode="auto">
              <a:xfrm rot="23923698">
                <a:off x="499" y="1134"/>
                <a:ext cx="315" cy="315"/>
              </a:xfrm>
              <a:custGeom>
                <a:avLst/>
                <a:gdLst>
                  <a:gd name="G0" fmla="+- 1203 0 0"/>
                  <a:gd name="G1" fmla="+- 21600 0 1203"/>
                  <a:gd name="G2" fmla="+- 21600 0 1203"/>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203" y="10800"/>
                    </a:moveTo>
                    <a:cubicBezTo>
                      <a:pt x="1203" y="16100"/>
                      <a:pt x="5500" y="20397"/>
                      <a:pt x="10800" y="20397"/>
                    </a:cubicBezTo>
                    <a:cubicBezTo>
                      <a:pt x="16100" y="20397"/>
                      <a:pt x="20397" y="16100"/>
                      <a:pt x="20397" y="10800"/>
                    </a:cubicBezTo>
                    <a:cubicBezTo>
                      <a:pt x="20397" y="5500"/>
                      <a:pt x="16100" y="1203"/>
                      <a:pt x="10800" y="1203"/>
                    </a:cubicBezTo>
                    <a:cubicBezTo>
                      <a:pt x="5500" y="1203"/>
                      <a:pt x="1203" y="5500"/>
                      <a:pt x="1203" y="10800"/>
                    </a:cubicBezTo>
                    <a:close/>
                  </a:path>
                </a:pathLst>
              </a:custGeom>
              <a:gradFill rotWithShape="1">
                <a:gsLst>
                  <a:gs pos="0">
                    <a:schemeClr val="tx1">
                      <a:alpha val="31000"/>
                    </a:schemeClr>
                  </a:gs>
                  <a:gs pos="100000">
                    <a:schemeClr val="tx1">
                      <a:gamma/>
                      <a:shade val="0"/>
                      <a:invGamma/>
                      <a:alpha val="0"/>
                    </a:schemeClr>
                  </a:gs>
                </a:gsLst>
                <a:lin ang="5400000" scaled="1"/>
              </a:gradFill>
              <a:ln w="9525" algn="ctr">
                <a:noFill/>
                <a:round/>
                <a:headEnd/>
                <a:tailEnd/>
              </a:ln>
              <a:effectLst/>
            </p:spPr>
            <p:txBody>
              <a:bodyPr lIns="82124" tIns="41061" rIns="82124" bIns="41061" anchor="ctr">
                <a:spAutoFit/>
              </a:bodyPr>
              <a:lstStyle/>
              <a:p>
                <a:pPr algn="ctr">
                  <a:defRPr/>
                </a:pPr>
                <a:endParaRPr lang="en-US" sz="1800"/>
              </a:p>
            </p:txBody>
          </p:sp>
        </p:grpSp>
        <p:sp>
          <p:nvSpPr>
            <p:cNvPr id="8220" name="Text Box 142"/>
            <p:cNvSpPr txBox="1">
              <a:spLocks noChangeArrowheads="1"/>
            </p:cNvSpPr>
            <p:nvPr/>
          </p:nvSpPr>
          <p:spPr bwMode="auto">
            <a:xfrm>
              <a:off x="3093" y="1111"/>
              <a:ext cx="185" cy="227"/>
            </a:xfrm>
            <a:prstGeom prst="rect">
              <a:avLst/>
            </a:prstGeom>
            <a:noFill/>
            <a:ln w="9525" algn="ctr">
              <a:noFill/>
              <a:miter lim="800000"/>
              <a:headEnd/>
              <a:tailEnd/>
            </a:ln>
          </p:spPr>
          <p:txBody>
            <a:bodyPr wrap="none" lIns="82124" tIns="41061" rIns="82124" bIns="41061">
              <a:spAutoFit/>
            </a:bodyPr>
            <a:lstStyle/>
            <a:p>
              <a:pPr algn="ctr"/>
              <a:r>
                <a:rPr lang="en-US" sz="1800" b="1">
                  <a:solidFill>
                    <a:srgbClr val="204962"/>
                  </a:solidFill>
                </a:rPr>
                <a:t>9</a:t>
              </a:r>
              <a:endParaRPr lang="en-US" sz="1800"/>
            </a:p>
          </p:txBody>
        </p:sp>
      </p:grpSp>
      <p:grpSp>
        <p:nvGrpSpPr>
          <p:cNvPr id="484" name="Group 172"/>
          <p:cNvGrpSpPr>
            <a:grpSpLocks/>
          </p:cNvGrpSpPr>
          <p:nvPr/>
        </p:nvGrpSpPr>
        <p:grpSpPr bwMode="auto">
          <a:xfrm>
            <a:off x="3794125" y="4933950"/>
            <a:ext cx="555625" cy="552450"/>
            <a:chOff x="2401" y="1045"/>
            <a:chExt cx="350" cy="348"/>
          </a:xfrm>
        </p:grpSpPr>
        <p:grpSp>
          <p:nvGrpSpPr>
            <p:cNvPr id="8215" name="Group 71"/>
            <p:cNvGrpSpPr>
              <a:grpSpLocks/>
            </p:cNvGrpSpPr>
            <p:nvPr/>
          </p:nvGrpSpPr>
          <p:grpSpPr bwMode="auto">
            <a:xfrm flipH="1">
              <a:off x="2401" y="1045"/>
              <a:ext cx="350" cy="348"/>
              <a:chOff x="481" y="1117"/>
              <a:chExt cx="350" cy="348"/>
            </a:xfrm>
          </p:grpSpPr>
          <p:sp>
            <p:nvSpPr>
              <p:cNvPr id="8217" name="Oval 13"/>
              <p:cNvSpPr>
                <a:spLocks noChangeArrowheads="1"/>
              </p:cNvSpPr>
              <p:nvPr/>
            </p:nvSpPr>
            <p:spPr bwMode="auto">
              <a:xfrm>
                <a:off x="481" y="1117"/>
                <a:ext cx="350" cy="348"/>
              </a:xfrm>
              <a:prstGeom prst="ellipse">
                <a:avLst/>
              </a:prstGeom>
              <a:solidFill>
                <a:schemeClr val="bg1"/>
              </a:solidFill>
              <a:ln w="9525" algn="ctr">
                <a:noFill/>
                <a:round/>
                <a:headEnd/>
                <a:tailEnd/>
              </a:ln>
            </p:spPr>
            <p:txBody>
              <a:bodyPr wrap="none" lIns="82124" tIns="41061" rIns="82124" bIns="41061" anchor="ctr">
                <a:spAutoFit/>
              </a:bodyPr>
              <a:lstStyle/>
              <a:p>
                <a:pPr algn="ctr"/>
                <a:endParaRPr lang="en-US" sz="1800"/>
              </a:p>
            </p:txBody>
          </p:sp>
          <p:sp>
            <p:nvSpPr>
              <p:cNvPr id="551" name="AutoShape 14"/>
              <p:cNvSpPr>
                <a:spLocks noChangeArrowheads="1"/>
              </p:cNvSpPr>
              <p:nvPr/>
            </p:nvSpPr>
            <p:spPr bwMode="auto">
              <a:xfrm rot="23923698">
                <a:off x="499" y="1134"/>
                <a:ext cx="315" cy="315"/>
              </a:xfrm>
              <a:custGeom>
                <a:avLst/>
                <a:gdLst>
                  <a:gd name="G0" fmla="+- 1203 0 0"/>
                  <a:gd name="G1" fmla="+- 21600 0 1203"/>
                  <a:gd name="G2" fmla="+- 21600 0 1203"/>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203" y="10800"/>
                    </a:moveTo>
                    <a:cubicBezTo>
                      <a:pt x="1203" y="16100"/>
                      <a:pt x="5500" y="20397"/>
                      <a:pt x="10800" y="20397"/>
                    </a:cubicBezTo>
                    <a:cubicBezTo>
                      <a:pt x="16100" y="20397"/>
                      <a:pt x="20397" y="16100"/>
                      <a:pt x="20397" y="10800"/>
                    </a:cubicBezTo>
                    <a:cubicBezTo>
                      <a:pt x="20397" y="5500"/>
                      <a:pt x="16100" y="1203"/>
                      <a:pt x="10800" y="1203"/>
                    </a:cubicBezTo>
                    <a:cubicBezTo>
                      <a:pt x="5500" y="1203"/>
                      <a:pt x="1203" y="5500"/>
                      <a:pt x="1203" y="10800"/>
                    </a:cubicBezTo>
                    <a:close/>
                  </a:path>
                </a:pathLst>
              </a:custGeom>
              <a:gradFill rotWithShape="1">
                <a:gsLst>
                  <a:gs pos="0">
                    <a:schemeClr val="tx1">
                      <a:alpha val="31000"/>
                    </a:schemeClr>
                  </a:gs>
                  <a:gs pos="100000">
                    <a:schemeClr val="tx1">
                      <a:gamma/>
                      <a:shade val="0"/>
                      <a:invGamma/>
                      <a:alpha val="0"/>
                    </a:schemeClr>
                  </a:gs>
                </a:gsLst>
                <a:lin ang="5400000" scaled="1"/>
              </a:gradFill>
              <a:ln w="9525" algn="ctr">
                <a:noFill/>
                <a:round/>
                <a:headEnd/>
                <a:tailEnd/>
              </a:ln>
              <a:effectLst/>
            </p:spPr>
            <p:txBody>
              <a:bodyPr lIns="82124" tIns="41061" rIns="82124" bIns="41061" anchor="ctr">
                <a:spAutoFit/>
              </a:bodyPr>
              <a:lstStyle/>
              <a:p>
                <a:pPr algn="ctr">
                  <a:defRPr/>
                </a:pPr>
                <a:endParaRPr lang="en-US" sz="1800"/>
              </a:p>
            </p:txBody>
          </p:sp>
        </p:grpSp>
        <p:sp>
          <p:nvSpPr>
            <p:cNvPr id="8216" name="Text Box 15"/>
            <p:cNvSpPr txBox="1">
              <a:spLocks noChangeArrowheads="1"/>
            </p:cNvSpPr>
            <p:nvPr/>
          </p:nvSpPr>
          <p:spPr bwMode="auto">
            <a:xfrm flipH="1">
              <a:off x="2487" y="1111"/>
              <a:ext cx="185" cy="227"/>
            </a:xfrm>
            <a:prstGeom prst="rect">
              <a:avLst/>
            </a:prstGeom>
            <a:noFill/>
            <a:ln w="9525" algn="ctr">
              <a:noFill/>
              <a:miter lim="800000"/>
              <a:headEnd/>
              <a:tailEnd/>
            </a:ln>
          </p:spPr>
          <p:txBody>
            <a:bodyPr wrap="none" lIns="82124" tIns="41061" rIns="82124" bIns="41061">
              <a:spAutoFit/>
            </a:bodyPr>
            <a:lstStyle/>
            <a:p>
              <a:pPr algn="ctr"/>
              <a:r>
                <a:rPr lang="en-US" sz="1800" b="1">
                  <a:solidFill>
                    <a:srgbClr val="204962"/>
                  </a:solidFill>
                </a:rPr>
                <a:t>5</a:t>
              </a:r>
              <a:endParaRPr lang="en-US" sz="1800"/>
            </a:p>
          </p:txBody>
        </p:sp>
      </p:gr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1000"/>
                                        <p:tgtEl>
                                          <p:spTgt spid="20"/>
                                        </p:tgtEl>
                                      </p:cBhvr>
                                    </p:animEffect>
                                    <p:anim calcmode="lin" valueType="num">
                                      <p:cBhvr>
                                        <p:cTn id="8" dur="1000" fill="hold"/>
                                        <p:tgtEl>
                                          <p:spTgt spid="20"/>
                                        </p:tgtEl>
                                        <p:attrNameLst>
                                          <p:attrName>ppt_x</p:attrName>
                                        </p:attrNameLst>
                                      </p:cBhvr>
                                      <p:tavLst>
                                        <p:tav tm="0">
                                          <p:val>
                                            <p:strVal val="#ppt_x"/>
                                          </p:val>
                                        </p:tav>
                                        <p:tav tm="100000">
                                          <p:val>
                                            <p:strVal val="#ppt_x"/>
                                          </p:val>
                                        </p:tav>
                                      </p:tavLst>
                                    </p:anim>
                                    <p:anim calcmode="lin" valueType="num">
                                      <p:cBhvr>
                                        <p:cTn id="9" dur="1000" fill="hold"/>
                                        <p:tgtEl>
                                          <p:spTgt spid="20"/>
                                        </p:tgtEl>
                                        <p:attrNameLst>
                                          <p:attrName>ppt_y</p:attrName>
                                        </p:attrNameLst>
                                      </p:cBhvr>
                                      <p:tavLst>
                                        <p:tav tm="0">
                                          <p:val>
                                            <p:strVal val="#ppt_y-.1"/>
                                          </p:val>
                                        </p:tav>
                                        <p:tav tm="100000">
                                          <p:val>
                                            <p:strVal val="#ppt_y"/>
                                          </p:val>
                                        </p:tav>
                                      </p:tavLst>
                                    </p:anim>
                                  </p:childTnLst>
                                </p:cTn>
                              </p:par>
                              <p:par>
                                <p:cTn id="10" presetID="47" presetClass="entr" presetSubtype="0" fill="hold" nodeType="with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1000"/>
                                        <p:tgtEl>
                                          <p:spTgt spid="22"/>
                                        </p:tgtEl>
                                      </p:cBhvr>
                                    </p:animEffect>
                                    <p:anim calcmode="lin" valueType="num">
                                      <p:cBhvr>
                                        <p:cTn id="13" dur="1000" fill="hold"/>
                                        <p:tgtEl>
                                          <p:spTgt spid="22"/>
                                        </p:tgtEl>
                                        <p:attrNameLst>
                                          <p:attrName>ppt_x</p:attrName>
                                        </p:attrNameLst>
                                      </p:cBhvr>
                                      <p:tavLst>
                                        <p:tav tm="0">
                                          <p:val>
                                            <p:strVal val="#ppt_x"/>
                                          </p:val>
                                        </p:tav>
                                        <p:tav tm="100000">
                                          <p:val>
                                            <p:strVal val="#ppt_x"/>
                                          </p:val>
                                        </p:tav>
                                      </p:tavLst>
                                    </p:anim>
                                    <p:anim calcmode="lin" valueType="num">
                                      <p:cBhvr>
                                        <p:cTn id="14" dur="1000" fill="hold"/>
                                        <p:tgtEl>
                                          <p:spTgt spid="22"/>
                                        </p:tgtEl>
                                        <p:attrNameLst>
                                          <p:attrName>ppt_y</p:attrName>
                                        </p:attrNameLst>
                                      </p:cBhvr>
                                      <p:tavLst>
                                        <p:tav tm="0">
                                          <p:val>
                                            <p:strVal val="#ppt_y-.1"/>
                                          </p:val>
                                        </p:tav>
                                        <p:tav tm="100000">
                                          <p:val>
                                            <p:strVal val="#ppt_y"/>
                                          </p:val>
                                        </p:tav>
                                      </p:tavLst>
                                    </p:anim>
                                  </p:childTnLst>
                                </p:cTn>
                              </p:par>
                              <p:par>
                                <p:cTn id="15" presetID="47" presetClass="entr" presetSubtype="0" fill="hold" nodeType="with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fade">
                                      <p:cBhvr>
                                        <p:cTn id="17" dur="1000"/>
                                        <p:tgtEl>
                                          <p:spTgt spid="24"/>
                                        </p:tgtEl>
                                      </p:cBhvr>
                                    </p:animEffect>
                                    <p:anim calcmode="lin" valueType="num">
                                      <p:cBhvr>
                                        <p:cTn id="18" dur="1000" fill="hold"/>
                                        <p:tgtEl>
                                          <p:spTgt spid="24"/>
                                        </p:tgtEl>
                                        <p:attrNameLst>
                                          <p:attrName>ppt_x</p:attrName>
                                        </p:attrNameLst>
                                      </p:cBhvr>
                                      <p:tavLst>
                                        <p:tav tm="0">
                                          <p:val>
                                            <p:strVal val="#ppt_x"/>
                                          </p:val>
                                        </p:tav>
                                        <p:tav tm="100000">
                                          <p:val>
                                            <p:strVal val="#ppt_x"/>
                                          </p:val>
                                        </p:tav>
                                      </p:tavLst>
                                    </p:anim>
                                    <p:anim calcmode="lin" valueType="num">
                                      <p:cBhvr>
                                        <p:cTn id="19" dur="1000" fill="hold"/>
                                        <p:tgtEl>
                                          <p:spTgt spid="24"/>
                                        </p:tgtEl>
                                        <p:attrNameLst>
                                          <p:attrName>ppt_y</p:attrName>
                                        </p:attrNameLst>
                                      </p:cBhvr>
                                      <p:tavLst>
                                        <p:tav tm="0">
                                          <p:val>
                                            <p:strVal val="#ppt_y-.1"/>
                                          </p:val>
                                        </p:tav>
                                        <p:tav tm="100000">
                                          <p:val>
                                            <p:strVal val="#ppt_y"/>
                                          </p:val>
                                        </p:tav>
                                      </p:tavLst>
                                    </p:anim>
                                  </p:childTnLst>
                                </p:cTn>
                              </p:par>
                              <p:par>
                                <p:cTn id="20" presetID="47" presetClass="entr" presetSubtype="0" fill="hold" nodeType="with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fade">
                                      <p:cBhvr>
                                        <p:cTn id="22" dur="1000"/>
                                        <p:tgtEl>
                                          <p:spTgt spid="26"/>
                                        </p:tgtEl>
                                      </p:cBhvr>
                                    </p:animEffect>
                                    <p:anim calcmode="lin" valueType="num">
                                      <p:cBhvr>
                                        <p:cTn id="23" dur="1000" fill="hold"/>
                                        <p:tgtEl>
                                          <p:spTgt spid="26"/>
                                        </p:tgtEl>
                                        <p:attrNameLst>
                                          <p:attrName>ppt_x</p:attrName>
                                        </p:attrNameLst>
                                      </p:cBhvr>
                                      <p:tavLst>
                                        <p:tav tm="0">
                                          <p:val>
                                            <p:strVal val="#ppt_x"/>
                                          </p:val>
                                        </p:tav>
                                        <p:tav tm="100000">
                                          <p:val>
                                            <p:strVal val="#ppt_x"/>
                                          </p:val>
                                        </p:tav>
                                      </p:tavLst>
                                    </p:anim>
                                    <p:anim calcmode="lin" valueType="num">
                                      <p:cBhvr>
                                        <p:cTn id="24" dur="1000" fill="hold"/>
                                        <p:tgtEl>
                                          <p:spTgt spid="26"/>
                                        </p:tgtEl>
                                        <p:attrNameLst>
                                          <p:attrName>ppt_y</p:attrName>
                                        </p:attrNameLst>
                                      </p:cBhvr>
                                      <p:tavLst>
                                        <p:tav tm="0">
                                          <p:val>
                                            <p:strVal val="#ppt_y-.1"/>
                                          </p:val>
                                        </p:tav>
                                        <p:tav tm="100000">
                                          <p:val>
                                            <p:strVal val="#ppt_y"/>
                                          </p:val>
                                        </p:tav>
                                      </p:tavLst>
                                    </p:anim>
                                  </p:childTnLst>
                                </p:cTn>
                              </p:par>
                              <p:par>
                                <p:cTn id="25" presetID="47" presetClass="entr" presetSubtype="0" fill="hold" nodeType="withEffect">
                                  <p:stCondLst>
                                    <p:cond delay="0"/>
                                  </p:stCondLst>
                                  <p:childTnLst>
                                    <p:set>
                                      <p:cBhvr>
                                        <p:cTn id="26" dur="1" fill="hold">
                                          <p:stCondLst>
                                            <p:cond delay="0"/>
                                          </p:stCondLst>
                                        </p:cTn>
                                        <p:tgtEl>
                                          <p:spTgt spid="28"/>
                                        </p:tgtEl>
                                        <p:attrNameLst>
                                          <p:attrName>style.visibility</p:attrName>
                                        </p:attrNameLst>
                                      </p:cBhvr>
                                      <p:to>
                                        <p:strVal val="visible"/>
                                      </p:to>
                                    </p:set>
                                    <p:animEffect transition="in" filter="fade">
                                      <p:cBhvr>
                                        <p:cTn id="27" dur="1000"/>
                                        <p:tgtEl>
                                          <p:spTgt spid="28"/>
                                        </p:tgtEl>
                                      </p:cBhvr>
                                    </p:animEffect>
                                    <p:anim calcmode="lin" valueType="num">
                                      <p:cBhvr>
                                        <p:cTn id="28" dur="1000" fill="hold"/>
                                        <p:tgtEl>
                                          <p:spTgt spid="28"/>
                                        </p:tgtEl>
                                        <p:attrNameLst>
                                          <p:attrName>ppt_x</p:attrName>
                                        </p:attrNameLst>
                                      </p:cBhvr>
                                      <p:tavLst>
                                        <p:tav tm="0">
                                          <p:val>
                                            <p:strVal val="#ppt_x"/>
                                          </p:val>
                                        </p:tav>
                                        <p:tav tm="100000">
                                          <p:val>
                                            <p:strVal val="#ppt_x"/>
                                          </p:val>
                                        </p:tav>
                                      </p:tavLst>
                                    </p:anim>
                                    <p:anim calcmode="lin" valueType="num">
                                      <p:cBhvr>
                                        <p:cTn id="29" dur="1000" fill="hold"/>
                                        <p:tgtEl>
                                          <p:spTgt spid="28"/>
                                        </p:tgtEl>
                                        <p:attrNameLst>
                                          <p:attrName>ppt_y</p:attrName>
                                        </p:attrNameLst>
                                      </p:cBhvr>
                                      <p:tavLst>
                                        <p:tav tm="0">
                                          <p:val>
                                            <p:strVal val="#ppt_y-.1"/>
                                          </p:val>
                                        </p:tav>
                                        <p:tav tm="100000">
                                          <p:val>
                                            <p:strVal val="#ppt_y"/>
                                          </p:val>
                                        </p:tav>
                                      </p:tavLst>
                                    </p:anim>
                                  </p:childTnLst>
                                </p:cTn>
                              </p:par>
                              <p:par>
                                <p:cTn id="30" presetID="47" presetClass="entr" presetSubtype="0" fill="hold" nodeType="withEffect">
                                  <p:stCondLst>
                                    <p:cond delay="0"/>
                                  </p:stCondLst>
                                  <p:childTnLst>
                                    <p:set>
                                      <p:cBhvr>
                                        <p:cTn id="31" dur="1" fill="hold">
                                          <p:stCondLst>
                                            <p:cond delay="0"/>
                                          </p:stCondLst>
                                        </p:cTn>
                                        <p:tgtEl>
                                          <p:spTgt spid="30"/>
                                        </p:tgtEl>
                                        <p:attrNameLst>
                                          <p:attrName>style.visibility</p:attrName>
                                        </p:attrNameLst>
                                      </p:cBhvr>
                                      <p:to>
                                        <p:strVal val="visible"/>
                                      </p:to>
                                    </p:set>
                                    <p:animEffect transition="in" filter="fade">
                                      <p:cBhvr>
                                        <p:cTn id="32" dur="1000"/>
                                        <p:tgtEl>
                                          <p:spTgt spid="30"/>
                                        </p:tgtEl>
                                      </p:cBhvr>
                                    </p:animEffect>
                                    <p:anim calcmode="lin" valueType="num">
                                      <p:cBhvr>
                                        <p:cTn id="33" dur="1000" fill="hold"/>
                                        <p:tgtEl>
                                          <p:spTgt spid="30"/>
                                        </p:tgtEl>
                                        <p:attrNameLst>
                                          <p:attrName>ppt_x</p:attrName>
                                        </p:attrNameLst>
                                      </p:cBhvr>
                                      <p:tavLst>
                                        <p:tav tm="0">
                                          <p:val>
                                            <p:strVal val="#ppt_x"/>
                                          </p:val>
                                        </p:tav>
                                        <p:tav tm="100000">
                                          <p:val>
                                            <p:strVal val="#ppt_x"/>
                                          </p:val>
                                        </p:tav>
                                      </p:tavLst>
                                    </p:anim>
                                    <p:anim calcmode="lin" valueType="num">
                                      <p:cBhvr>
                                        <p:cTn id="34" dur="1000" fill="hold"/>
                                        <p:tgtEl>
                                          <p:spTgt spid="30"/>
                                        </p:tgtEl>
                                        <p:attrNameLst>
                                          <p:attrName>ppt_y</p:attrName>
                                        </p:attrNameLst>
                                      </p:cBhvr>
                                      <p:tavLst>
                                        <p:tav tm="0">
                                          <p:val>
                                            <p:strVal val="#ppt_y-.1"/>
                                          </p:val>
                                        </p:tav>
                                        <p:tav tm="100000">
                                          <p:val>
                                            <p:strVal val="#ppt_y"/>
                                          </p:val>
                                        </p:tav>
                                      </p:tavLst>
                                    </p:anim>
                                  </p:childTnLst>
                                </p:cTn>
                              </p:par>
                              <p:par>
                                <p:cTn id="35" presetID="47" presetClass="entr" presetSubtype="0" fill="hold" nodeType="withEffect">
                                  <p:stCondLst>
                                    <p:cond delay="0"/>
                                  </p:stCondLst>
                                  <p:childTnLst>
                                    <p:set>
                                      <p:cBhvr>
                                        <p:cTn id="36" dur="1" fill="hold">
                                          <p:stCondLst>
                                            <p:cond delay="0"/>
                                          </p:stCondLst>
                                        </p:cTn>
                                        <p:tgtEl>
                                          <p:spTgt spid="480"/>
                                        </p:tgtEl>
                                        <p:attrNameLst>
                                          <p:attrName>style.visibility</p:attrName>
                                        </p:attrNameLst>
                                      </p:cBhvr>
                                      <p:to>
                                        <p:strVal val="visible"/>
                                      </p:to>
                                    </p:set>
                                    <p:animEffect transition="in" filter="fade">
                                      <p:cBhvr>
                                        <p:cTn id="37" dur="1000"/>
                                        <p:tgtEl>
                                          <p:spTgt spid="480"/>
                                        </p:tgtEl>
                                      </p:cBhvr>
                                    </p:animEffect>
                                    <p:anim calcmode="lin" valueType="num">
                                      <p:cBhvr>
                                        <p:cTn id="38" dur="1000" fill="hold"/>
                                        <p:tgtEl>
                                          <p:spTgt spid="480"/>
                                        </p:tgtEl>
                                        <p:attrNameLst>
                                          <p:attrName>ppt_x</p:attrName>
                                        </p:attrNameLst>
                                      </p:cBhvr>
                                      <p:tavLst>
                                        <p:tav tm="0">
                                          <p:val>
                                            <p:strVal val="#ppt_x"/>
                                          </p:val>
                                        </p:tav>
                                        <p:tav tm="100000">
                                          <p:val>
                                            <p:strVal val="#ppt_x"/>
                                          </p:val>
                                        </p:tav>
                                      </p:tavLst>
                                    </p:anim>
                                    <p:anim calcmode="lin" valueType="num">
                                      <p:cBhvr>
                                        <p:cTn id="39" dur="1000" fill="hold"/>
                                        <p:tgtEl>
                                          <p:spTgt spid="480"/>
                                        </p:tgtEl>
                                        <p:attrNameLst>
                                          <p:attrName>ppt_y</p:attrName>
                                        </p:attrNameLst>
                                      </p:cBhvr>
                                      <p:tavLst>
                                        <p:tav tm="0">
                                          <p:val>
                                            <p:strVal val="#ppt_y-.1"/>
                                          </p:val>
                                        </p:tav>
                                        <p:tav tm="100000">
                                          <p:val>
                                            <p:strVal val="#ppt_y"/>
                                          </p:val>
                                        </p:tav>
                                      </p:tavLst>
                                    </p:anim>
                                  </p:childTnLst>
                                </p:cTn>
                              </p:par>
                              <p:par>
                                <p:cTn id="40" presetID="47" presetClass="entr" presetSubtype="0" fill="hold" nodeType="withEffect">
                                  <p:stCondLst>
                                    <p:cond delay="0"/>
                                  </p:stCondLst>
                                  <p:childTnLst>
                                    <p:set>
                                      <p:cBhvr>
                                        <p:cTn id="41" dur="1" fill="hold">
                                          <p:stCondLst>
                                            <p:cond delay="0"/>
                                          </p:stCondLst>
                                        </p:cTn>
                                        <p:tgtEl>
                                          <p:spTgt spid="482"/>
                                        </p:tgtEl>
                                        <p:attrNameLst>
                                          <p:attrName>style.visibility</p:attrName>
                                        </p:attrNameLst>
                                      </p:cBhvr>
                                      <p:to>
                                        <p:strVal val="visible"/>
                                      </p:to>
                                    </p:set>
                                    <p:animEffect transition="in" filter="fade">
                                      <p:cBhvr>
                                        <p:cTn id="42" dur="1000"/>
                                        <p:tgtEl>
                                          <p:spTgt spid="482"/>
                                        </p:tgtEl>
                                      </p:cBhvr>
                                    </p:animEffect>
                                    <p:anim calcmode="lin" valueType="num">
                                      <p:cBhvr>
                                        <p:cTn id="43" dur="1000" fill="hold"/>
                                        <p:tgtEl>
                                          <p:spTgt spid="482"/>
                                        </p:tgtEl>
                                        <p:attrNameLst>
                                          <p:attrName>ppt_x</p:attrName>
                                        </p:attrNameLst>
                                      </p:cBhvr>
                                      <p:tavLst>
                                        <p:tav tm="0">
                                          <p:val>
                                            <p:strVal val="#ppt_x"/>
                                          </p:val>
                                        </p:tav>
                                        <p:tav tm="100000">
                                          <p:val>
                                            <p:strVal val="#ppt_x"/>
                                          </p:val>
                                        </p:tav>
                                      </p:tavLst>
                                    </p:anim>
                                    <p:anim calcmode="lin" valueType="num">
                                      <p:cBhvr>
                                        <p:cTn id="44" dur="1000" fill="hold"/>
                                        <p:tgtEl>
                                          <p:spTgt spid="482"/>
                                        </p:tgtEl>
                                        <p:attrNameLst>
                                          <p:attrName>ppt_y</p:attrName>
                                        </p:attrNameLst>
                                      </p:cBhvr>
                                      <p:tavLst>
                                        <p:tav tm="0">
                                          <p:val>
                                            <p:strVal val="#ppt_y-.1"/>
                                          </p:val>
                                        </p:tav>
                                        <p:tav tm="100000">
                                          <p:val>
                                            <p:strVal val="#ppt_y"/>
                                          </p:val>
                                        </p:tav>
                                      </p:tavLst>
                                    </p:anim>
                                  </p:childTnLst>
                                </p:cTn>
                              </p:par>
                              <p:par>
                                <p:cTn id="45" presetID="47" presetClass="entr" presetSubtype="0" fill="hold" nodeType="withEffect">
                                  <p:stCondLst>
                                    <p:cond delay="0"/>
                                  </p:stCondLst>
                                  <p:childTnLst>
                                    <p:set>
                                      <p:cBhvr>
                                        <p:cTn id="46" dur="1" fill="hold">
                                          <p:stCondLst>
                                            <p:cond delay="0"/>
                                          </p:stCondLst>
                                        </p:cTn>
                                        <p:tgtEl>
                                          <p:spTgt spid="484"/>
                                        </p:tgtEl>
                                        <p:attrNameLst>
                                          <p:attrName>style.visibility</p:attrName>
                                        </p:attrNameLst>
                                      </p:cBhvr>
                                      <p:to>
                                        <p:strVal val="visible"/>
                                      </p:to>
                                    </p:set>
                                    <p:animEffect transition="in" filter="fade">
                                      <p:cBhvr>
                                        <p:cTn id="47" dur="1000"/>
                                        <p:tgtEl>
                                          <p:spTgt spid="484"/>
                                        </p:tgtEl>
                                      </p:cBhvr>
                                    </p:animEffect>
                                    <p:anim calcmode="lin" valueType="num">
                                      <p:cBhvr>
                                        <p:cTn id="48" dur="1000" fill="hold"/>
                                        <p:tgtEl>
                                          <p:spTgt spid="484"/>
                                        </p:tgtEl>
                                        <p:attrNameLst>
                                          <p:attrName>ppt_x</p:attrName>
                                        </p:attrNameLst>
                                      </p:cBhvr>
                                      <p:tavLst>
                                        <p:tav tm="0">
                                          <p:val>
                                            <p:strVal val="#ppt_x"/>
                                          </p:val>
                                        </p:tav>
                                        <p:tav tm="100000">
                                          <p:val>
                                            <p:strVal val="#ppt_x"/>
                                          </p:val>
                                        </p:tav>
                                      </p:tavLst>
                                    </p:anim>
                                    <p:anim calcmode="lin" valueType="num">
                                      <p:cBhvr>
                                        <p:cTn id="49" dur="1000" fill="hold"/>
                                        <p:tgtEl>
                                          <p:spTgt spid="484"/>
                                        </p:tgtEl>
                                        <p:attrNameLst>
                                          <p:attrName>ppt_y</p:attrName>
                                        </p:attrNameLst>
                                      </p:cBhvr>
                                      <p:tavLst>
                                        <p:tav tm="0">
                                          <p:val>
                                            <p:strVal val="#ppt_y-.1"/>
                                          </p:val>
                                        </p:tav>
                                        <p:tav tm="100000">
                                          <p:val>
                                            <p:strVal val="#ppt_y"/>
                                          </p:val>
                                        </p:tav>
                                      </p:tavLst>
                                    </p:anim>
                                  </p:childTnLst>
                                </p:cTn>
                              </p:par>
                            </p:childTnLst>
                          </p:cTn>
                        </p:par>
                        <p:par>
                          <p:cTn id="50" fill="hold">
                            <p:stCondLst>
                              <p:cond delay="1000"/>
                            </p:stCondLst>
                            <p:childTnLst>
                              <p:par>
                                <p:cTn id="51" presetID="22" presetClass="entr" presetSubtype="2" fill="hold" nodeType="afterEffect">
                                  <p:stCondLst>
                                    <p:cond delay="0"/>
                                  </p:stCondLst>
                                  <p:childTnLst>
                                    <p:set>
                                      <p:cBhvr>
                                        <p:cTn id="52" dur="1" fill="hold">
                                          <p:stCondLst>
                                            <p:cond delay="0"/>
                                          </p:stCondLst>
                                        </p:cTn>
                                        <p:tgtEl>
                                          <p:spTgt spid="2"/>
                                        </p:tgtEl>
                                        <p:attrNameLst>
                                          <p:attrName>style.visibility</p:attrName>
                                        </p:attrNameLst>
                                      </p:cBhvr>
                                      <p:to>
                                        <p:strVal val="visible"/>
                                      </p:to>
                                    </p:set>
                                    <p:animEffect transition="in" filter="wipe(right)">
                                      <p:cBhvr>
                                        <p:cTn id="53" dur="1000"/>
                                        <p:tgtEl>
                                          <p:spTgt spid="2"/>
                                        </p:tgtEl>
                                      </p:cBhvr>
                                    </p:animEffect>
                                  </p:childTnLst>
                                </p:cTn>
                              </p:par>
                              <p:par>
                                <p:cTn id="54" presetID="22" presetClass="entr" presetSubtype="2" fill="hold" nodeType="withEffect">
                                  <p:stCondLst>
                                    <p:cond delay="0"/>
                                  </p:stCondLst>
                                  <p:childTnLst>
                                    <p:set>
                                      <p:cBhvr>
                                        <p:cTn id="55" dur="1" fill="hold">
                                          <p:stCondLst>
                                            <p:cond delay="0"/>
                                          </p:stCondLst>
                                        </p:cTn>
                                        <p:tgtEl>
                                          <p:spTgt spid="6"/>
                                        </p:tgtEl>
                                        <p:attrNameLst>
                                          <p:attrName>style.visibility</p:attrName>
                                        </p:attrNameLst>
                                      </p:cBhvr>
                                      <p:to>
                                        <p:strVal val="visible"/>
                                      </p:to>
                                    </p:set>
                                    <p:animEffect transition="in" filter="wipe(right)">
                                      <p:cBhvr>
                                        <p:cTn id="56" dur="1000"/>
                                        <p:tgtEl>
                                          <p:spTgt spid="6"/>
                                        </p:tgtEl>
                                      </p:cBhvr>
                                    </p:animEffect>
                                  </p:childTnLst>
                                </p:cTn>
                              </p:par>
                              <p:par>
                                <p:cTn id="57" presetID="22" presetClass="entr" presetSubtype="2" fill="hold" nodeType="withEffect">
                                  <p:stCondLst>
                                    <p:cond delay="0"/>
                                  </p:stCondLst>
                                  <p:childTnLst>
                                    <p:set>
                                      <p:cBhvr>
                                        <p:cTn id="58" dur="1" fill="hold">
                                          <p:stCondLst>
                                            <p:cond delay="0"/>
                                          </p:stCondLst>
                                        </p:cTn>
                                        <p:tgtEl>
                                          <p:spTgt spid="10"/>
                                        </p:tgtEl>
                                        <p:attrNameLst>
                                          <p:attrName>style.visibility</p:attrName>
                                        </p:attrNameLst>
                                      </p:cBhvr>
                                      <p:to>
                                        <p:strVal val="visible"/>
                                      </p:to>
                                    </p:set>
                                    <p:animEffect transition="in" filter="wipe(right)">
                                      <p:cBhvr>
                                        <p:cTn id="59" dur="1000"/>
                                        <p:tgtEl>
                                          <p:spTgt spid="10"/>
                                        </p:tgtEl>
                                      </p:cBhvr>
                                    </p:animEffect>
                                  </p:childTnLst>
                                </p:cTn>
                              </p:par>
                              <p:par>
                                <p:cTn id="60" presetID="22" presetClass="entr" presetSubtype="2" fill="hold" nodeType="withEffect">
                                  <p:stCondLst>
                                    <p:cond delay="0"/>
                                  </p:stCondLst>
                                  <p:childTnLst>
                                    <p:set>
                                      <p:cBhvr>
                                        <p:cTn id="61" dur="1" fill="hold">
                                          <p:stCondLst>
                                            <p:cond delay="0"/>
                                          </p:stCondLst>
                                        </p:cTn>
                                        <p:tgtEl>
                                          <p:spTgt spid="14"/>
                                        </p:tgtEl>
                                        <p:attrNameLst>
                                          <p:attrName>style.visibility</p:attrName>
                                        </p:attrNameLst>
                                      </p:cBhvr>
                                      <p:to>
                                        <p:strVal val="visible"/>
                                      </p:to>
                                    </p:set>
                                    <p:animEffect transition="in" filter="wipe(right)">
                                      <p:cBhvr>
                                        <p:cTn id="62" dur="1000"/>
                                        <p:tgtEl>
                                          <p:spTgt spid="14"/>
                                        </p:tgtEl>
                                      </p:cBhvr>
                                    </p:animEffect>
                                  </p:childTnLst>
                                </p:cTn>
                              </p:par>
                              <p:par>
                                <p:cTn id="63" presetID="22" presetClass="entr" presetSubtype="2" fill="hold" nodeType="withEffect">
                                  <p:stCondLst>
                                    <p:cond delay="0"/>
                                  </p:stCondLst>
                                  <p:childTnLst>
                                    <p:set>
                                      <p:cBhvr>
                                        <p:cTn id="64" dur="1" fill="hold">
                                          <p:stCondLst>
                                            <p:cond delay="0"/>
                                          </p:stCondLst>
                                        </p:cTn>
                                        <p:tgtEl>
                                          <p:spTgt spid="18"/>
                                        </p:tgtEl>
                                        <p:attrNameLst>
                                          <p:attrName>style.visibility</p:attrName>
                                        </p:attrNameLst>
                                      </p:cBhvr>
                                      <p:to>
                                        <p:strVal val="visible"/>
                                      </p:to>
                                    </p:set>
                                    <p:animEffect transition="in" filter="wipe(right)">
                                      <p:cBhvr>
                                        <p:cTn id="65" dur="1000"/>
                                        <p:tgtEl>
                                          <p:spTgt spid="18"/>
                                        </p:tgtEl>
                                      </p:cBhvr>
                                    </p:animEffect>
                                  </p:childTnLst>
                                </p:cTn>
                              </p:par>
                              <p:par>
                                <p:cTn id="66" presetID="22" presetClass="entr" presetSubtype="8" fill="hold" nodeType="withEffect">
                                  <p:stCondLst>
                                    <p:cond delay="0"/>
                                  </p:stCondLst>
                                  <p:childTnLst>
                                    <p:set>
                                      <p:cBhvr>
                                        <p:cTn id="67" dur="1" fill="hold">
                                          <p:stCondLst>
                                            <p:cond delay="0"/>
                                          </p:stCondLst>
                                        </p:cTn>
                                        <p:tgtEl>
                                          <p:spTgt spid="4"/>
                                        </p:tgtEl>
                                        <p:attrNameLst>
                                          <p:attrName>style.visibility</p:attrName>
                                        </p:attrNameLst>
                                      </p:cBhvr>
                                      <p:to>
                                        <p:strVal val="visible"/>
                                      </p:to>
                                    </p:set>
                                    <p:animEffect transition="in" filter="wipe(left)">
                                      <p:cBhvr>
                                        <p:cTn id="68" dur="1000"/>
                                        <p:tgtEl>
                                          <p:spTgt spid="4"/>
                                        </p:tgtEl>
                                      </p:cBhvr>
                                    </p:animEffect>
                                  </p:childTnLst>
                                </p:cTn>
                              </p:par>
                              <p:par>
                                <p:cTn id="69" presetID="22" presetClass="entr" presetSubtype="8" fill="hold" nodeType="withEffect">
                                  <p:stCondLst>
                                    <p:cond delay="0"/>
                                  </p:stCondLst>
                                  <p:childTnLst>
                                    <p:set>
                                      <p:cBhvr>
                                        <p:cTn id="70" dur="1" fill="hold">
                                          <p:stCondLst>
                                            <p:cond delay="0"/>
                                          </p:stCondLst>
                                        </p:cTn>
                                        <p:tgtEl>
                                          <p:spTgt spid="8"/>
                                        </p:tgtEl>
                                        <p:attrNameLst>
                                          <p:attrName>style.visibility</p:attrName>
                                        </p:attrNameLst>
                                      </p:cBhvr>
                                      <p:to>
                                        <p:strVal val="visible"/>
                                      </p:to>
                                    </p:set>
                                    <p:animEffect transition="in" filter="wipe(left)">
                                      <p:cBhvr>
                                        <p:cTn id="71" dur="1000"/>
                                        <p:tgtEl>
                                          <p:spTgt spid="8"/>
                                        </p:tgtEl>
                                      </p:cBhvr>
                                    </p:animEffect>
                                  </p:childTnLst>
                                </p:cTn>
                              </p:par>
                              <p:par>
                                <p:cTn id="72" presetID="22" presetClass="entr" presetSubtype="8" fill="hold" nodeType="withEffect">
                                  <p:stCondLst>
                                    <p:cond delay="0"/>
                                  </p:stCondLst>
                                  <p:childTnLst>
                                    <p:set>
                                      <p:cBhvr>
                                        <p:cTn id="73" dur="1" fill="hold">
                                          <p:stCondLst>
                                            <p:cond delay="0"/>
                                          </p:stCondLst>
                                        </p:cTn>
                                        <p:tgtEl>
                                          <p:spTgt spid="12"/>
                                        </p:tgtEl>
                                        <p:attrNameLst>
                                          <p:attrName>style.visibility</p:attrName>
                                        </p:attrNameLst>
                                      </p:cBhvr>
                                      <p:to>
                                        <p:strVal val="visible"/>
                                      </p:to>
                                    </p:set>
                                    <p:animEffect transition="in" filter="wipe(left)">
                                      <p:cBhvr>
                                        <p:cTn id="74" dur="1000"/>
                                        <p:tgtEl>
                                          <p:spTgt spid="12"/>
                                        </p:tgtEl>
                                      </p:cBhvr>
                                    </p:animEffect>
                                  </p:childTnLst>
                                </p:cTn>
                              </p:par>
                              <p:par>
                                <p:cTn id="75" presetID="22" presetClass="entr" presetSubtype="8" fill="hold" nodeType="withEffect">
                                  <p:stCondLst>
                                    <p:cond delay="0"/>
                                  </p:stCondLst>
                                  <p:childTnLst>
                                    <p:set>
                                      <p:cBhvr>
                                        <p:cTn id="76" dur="1" fill="hold">
                                          <p:stCondLst>
                                            <p:cond delay="0"/>
                                          </p:stCondLst>
                                        </p:cTn>
                                        <p:tgtEl>
                                          <p:spTgt spid="16"/>
                                        </p:tgtEl>
                                        <p:attrNameLst>
                                          <p:attrName>style.visibility</p:attrName>
                                        </p:attrNameLst>
                                      </p:cBhvr>
                                      <p:to>
                                        <p:strVal val="visible"/>
                                      </p:to>
                                    </p:set>
                                    <p:animEffect transition="in" filter="wipe(left)">
                                      <p:cBhvr>
                                        <p:cTn id="77" dur="1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2" name="Picture 2"/>
          <p:cNvPicPr>
            <a:picLocks noChangeAspect="1" noChangeArrowheads="1"/>
          </p:cNvPicPr>
          <p:nvPr/>
        </p:nvPicPr>
        <p:blipFill>
          <a:blip r:embed="rId3" cstate="screen"/>
          <a:srcRect/>
          <a:stretch>
            <a:fillRect/>
          </a:stretch>
        </p:blipFill>
        <p:spPr bwMode="auto">
          <a:xfrm>
            <a:off x="1273175" y="6350000"/>
            <a:ext cx="6575425" cy="508000"/>
          </a:xfrm>
          <a:prstGeom prst="rect">
            <a:avLst/>
          </a:prstGeom>
          <a:noFill/>
          <a:ln w="9525">
            <a:solidFill>
              <a:srgbClr val="204962"/>
            </a:solidFill>
            <a:miter lim="800000"/>
            <a:headEnd/>
            <a:tailEnd/>
          </a:ln>
        </p:spPr>
      </p:pic>
      <p:sp>
        <p:nvSpPr>
          <p:cNvPr id="35843" name="Rectangle 6"/>
          <p:cNvSpPr>
            <a:spLocks noChangeArrowheads="1"/>
          </p:cNvSpPr>
          <p:nvPr/>
        </p:nvSpPr>
        <p:spPr bwMode="auto">
          <a:xfrm rot="-5400000">
            <a:off x="4108450" y="1822450"/>
            <a:ext cx="927100" cy="9144000"/>
          </a:xfrm>
          <a:prstGeom prst="rect">
            <a:avLst/>
          </a:prstGeom>
          <a:gradFill rotWithShape="1">
            <a:gsLst>
              <a:gs pos="0">
                <a:schemeClr val="bg1"/>
              </a:gs>
              <a:gs pos="100000">
                <a:srgbClr val="495B6A">
                  <a:alpha val="0"/>
                </a:srgbClr>
              </a:gs>
            </a:gsLst>
            <a:lin ang="0" scaled="1"/>
          </a:gradFill>
          <a:ln w="9525" algn="ctr">
            <a:noFill/>
            <a:miter lim="800000"/>
            <a:headEnd/>
            <a:tailEnd/>
          </a:ln>
        </p:spPr>
        <p:txBody>
          <a:bodyPr lIns="73025" tIns="36511" rIns="73025" bIns="36511" anchor="ctr"/>
          <a:lstStyle/>
          <a:p>
            <a:pPr algn="ctr"/>
            <a:endParaRPr lang="en-US" sz="1800"/>
          </a:p>
        </p:txBody>
      </p:sp>
      <p:sp>
        <p:nvSpPr>
          <p:cNvPr id="35844" name="Rectangle 17"/>
          <p:cNvSpPr>
            <a:spLocks noGrp="1" noChangeArrowheads="1"/>
          </p:cNvSpPr>
          <p:nvPr>
            <p:ph type="title" idx="4294967295"/>
          </p:nvPr>
        </p:nvSpPr>
        <p:spPr/>
        <p:txBody>
          <a:bodyPr/>
          <a:lstStyle/>
          <a:p>
            <a:r>
              <a:rPr lang="en-US" smtClean="0"/>
              <a:t>Academy Connection Homepage</a:t>
            </a:r>
          </a:p>
        </p:txBody>
      </p:sp>
      <p:sp>
        <p:nvSpPr>
          <p:cNvPr id="35845" name="Rectangle 6"/>
          <p:cNvSpPr>
            <a:spLocks noChangeArrowheads="1"/>
          </p:cNvSpPr>
          <p:nvPr/>
        </p:nvSpPr>
        <p:spPr bwMode="auto">
          <a:xfrm rot="-5400000">
            <a:off x="2762250" y="476250"/>
            <a:ext cx="3619500" cy="9144000"/>
          </a:xfrm>
          <a:prstGeom prst="rect">
            <a:avLst/>
          </a:prstGeom>
          <a:gradFill rotWithShape="1">
            <a:gsLst>
              <a:gs pos="0">
                <a:srgbClr val="9EC5E6">
                  <a:alpha val="79999"/>
                </a:srgbClr>
              </a:gs>
              <a:gs pos="100000">
                <a:srgbClr val="495B6A">
                  <a:alpha val="0"/>
                </a:srgbClr>
              </a:gs>
            </a:gsLst>
            <a:lin ang="0" scaled="1"/>
          </a:gradFill>
          <a:ln w="9525" algn="ctr">
            <a:noFill/>
            <a:miter lim="800000"/>
            <a:headEnd/>
            <a:tailEnd/>
          </a:ln>
        </p:spPr>
        <p:txBody>
          <a:bodyPr lIns="73025" tIns="36511" rIns="73025" bIns="36511" anchor="ctr"/>
          <a:lstStyle/>
          <a:p>
            <a:pPr algn="ctr"/>
            <a:endParaRPr lang="en-US" sz="1800"/>
          </a:p>
        </p:txBody>
      </p:sp>
      <p:sp>
        <p:nvSpPr>
          <p:cNvPr id="35846" name="Rectangle 8"/>
          <p:cNvSpPr>
            <a:spLocks noChangeArrowheads="1"/>
          </p:cNvSpPr>
          <p:nvPr/>
        </p:nvSpPr>
        <p:spPr bwMode="auto">
          <a:xfrm>
            <a:off x="1152525" y="6169025"/>
            <a:ext cx="6813550" cy="209550"/>
          </a:xfrm>
          <a:prstGeom prst="rect">
            <a:avLst/>
          </a:prstGeom>
          <a:gradFill rotWithShape="1">
            <a:gsLst>
              <a:gs pos="0">
                <a:schemeClr val="tx1">
                  <a:alpha val="45000"/>
                </a:schemeClr>
              </a:gs>
              <a:gs pos="100000">
                <a:schemeClr val="bg1">
                  <a:alpha val="0"/>
                </a:schemeClr>
              </a:gs>
            </a:gsLst>
            <a:path path="shape">
              <a:fillToRect l="50000" t="50000" r="50000" b="50000"/>
            </a:path>
          </a:gradFill>
          <a:ln w="9525" algn="ctr">
            <a:noFill/>
            <a:miter lim="800000"/>
            <a:headEnd/>
            <a:tailEnd/>
          </a:ln>
        </p:spPr>
        <p:txBody>
          <a:bodyPr wrap="none" lIns="73025" tIns="36511" rIns="73025" bIns="36511" anchor="ctr"/>
          <a:lstStyle/>
          <a:p>
            <a:pPr algn="ctr"/>
            <a:endParaRPr lang="en-US" sz="1800"/>
          </a:p>
        </p:txBody>
      </p:sp>
      <p:sp>
        <p:nvSpPr>
          <p:cNvPr id="35847" name="Rectangle 231"/>
          <p:cNvSpPr>
            <a:spLocks noChangeArrowheads="1"/>
          </p:cNvSpPr>
          <p:nvPr/>
        </p:nvSpPr>
        <p:spPr bwMode="auto">
          <a:xfrm>
            <a:off x="1196975" y="1452563"/>
            <a:ext cx="6727825" cy="4271962"/>
          </a:xfrm>
          <a:prstGeom prst="rect">
            <a:avLst/>
          </a:prstGeom>
          <a:gradFill rotWithShape="1">
            <a:gsLst>
              <a:gs pos="0">
                <a:srgbClr val="204962"/>
              </a:gs>
              <a:gs pos="100000">
                <a:srgbClr val="000000">
                  <a:alpha val="0"/>
                </a:srgbClr>
              </a:gs>
            </a:gsLst>
            <a:lin ang="5400000" scaled="1"/>
          </a:gradFill>
          <a:ln w="9525" algn="ctr">
            <a:noFill/>
            <a:miter lim="800000"/>
            <a:headEnd/>
            <a:tailEnd/>
          </a:ln>
        </p:spPr>
        <p:txBody>
          <a:bodyPr lIns="73025" tIns="36511" rIns="73025" bIns="36511" anchor="ctr"/>
          <a:lstStyle/>
          <a:p>
            <a:pPr algn="ctr"/>
            <a:endParaRPr lang="en-US" sz="1800"/>
          </a:p>
        </p:txBody>
      </p:sp>
      <p:pic>
        <p:nvPicPr>
          <p:cNvPr id="1026" name="Picture 2"/>
          <p:cNvPicPr>
            <a:picLocks noChangeAspect="1" noChangeArrowheads="1"/>
          </p:cNvPicPr>
          <p:nvPr/>
        </p:nvPicPr>
        <p:blipFill>
          <a:blip r:embed="rId4" cstate="print"/>
          <a:srcRect l="18730" t="26159" r="36226" b="22032"/>
          <a:stretch>
            <a:fillRect/>
          </a:stretch>
        </p:blipFill>
        <p:spPr bwMode="auto">
          <a:xfrm>
            <a:off x="1257301" y="1507045"/>
            <a:ext cx="6599238" cy="4744080"/>
          </a:xfrm>
          <a:prstGeom prst="rect">
            <a:avLst/>
          </a:prstGeom>
          <a:noFill/>
          <a:ln w="9525">
            <a:noFill/>
            <a:miter lim="800000"/>
            <a:headEnd/>
            <a:tailEnd/>
          </a:ln>
        </p:spPr>
      </p:pic>
      <p:sp>
        <p:nvSpPr>
          <p:cNvPr id="35849" name="Rectangle 181"/>
          <p:cNvSpPr>
            <a:spLocks noChangeArrowheads="1"/>
          </p:cNvSpPr>
          <p:nvPr/>
        </p:nvSpPr>
        <p:spPr bwMode="auto">
          <a:xfrm>
            <a:off x="1257300" y="5283200"/>
            <a:ext cx="1612900" cy="996950"/>
          </a:xfrm>
          <a:prstGeom prst="rect">
            <a:avLst/>
          </a:prstGeom>
          <a:noFill/>
          <a:ln w="12700" algn="ctr">
            <a:solidFill>
              <a:srgbClr val="C00000"/>
            </a:solidFill>
            <a:miter lim="800000"/>
            <a:headEnd/>
            <a:tailEnd/>
          </a:ln>
          <a:effectLst>
            <a:prstShdw prst="shdw17" dist="17961" dir="13500000">
              <a:srgbClr val="730000"/>
            </a:prstShdw>
          </a:effectLst>
        </p:spPr>
        <p:txBody>
          <a:bodyPr wrap="none" lIns="73025" tIns="36511" rIns="73025" bIns="36511" anchor="ctr"/>
          <a:lstStyle/>
          <a:p>
            <a:pPr algn="ctr" defTabSz="814388" eaLnBrk="0" hangingPunct="0">
              <a:lnSpc>
                <a:spcPct val="90000"/>
              </a:lnSpc>
            </a:pPr>
            <a:endParaRPr lang="en-US"/>
          </a:p>
        </p:txBody>
      </p:sp>
      <p:sp>
        <p:nvSpPr>
          <p:cNvPr id="35850" name="Rectangle 182"/>
          <p:cNvSpPr>
            <a:spLocks noChangeArrowheads="1"/>
          </p:cNvSpPr>
          <p:nvPr/>
        </p:nvSpPr>
        <p:spPr bwMode="auto">
          <a:xfrm>
            <a:off x="1257300" y="4292600"/>
            <a:ext cx="1612900" cy="958850"/>
          </a:xfrm>
          <a:prstGeom prst="rect">
            <a:avLst/>
          </a:prstGeom>
          <a:noFill/>
          <a:ln w="12700" algn="ctr">
            <a:solidFill>
              <a:srgbClr val="C00000"/>
            </a:solidFill>
            <a:miter lim="800000"/>
            <a:headEnd/>
            <a:tailEnd/>
          </a:ln>
          <a:effectLst>
            <a:prstShdw prst="shdw17" dist="17961" dir="13500000">
              <a:srgbClr val="730000"/>
            </a:prstShdw>
          </a:effectLst>
        </p:spPr>
        <p:txBody>
          <a:bodyPr wrap="none" lIns="73025" tIns="36511" rIns="73025" bIns="36511" anchor="ctr"/>
          <a:lstStyle/>
          <a:p>
            <a:pPr algn="ctr" defTabSz="814388" eaLnBrk="0" hangingPunct="0">
              <a:lnSpc>
                <a:spcPct val="90000"/>
              </a:lnSpc>
            </a:pPr>
            <a:endParaRPr lang="en-US"/>
          </a:p>
        </p:txBody>
      </p:sp>
      <p:sp>
        <p:nvSpPr>
          <p:cNvPr id="35851" name="Rectangle 183"/>
          <p:cNvSpPr>
            <a:spLocks noChangeArrowheads="1"/>
          </p:cNvSpPr>
          <p:nvPr/>
        </p:nvSpPr>
        <p:spPr bwMode="auto">
          <a:xfrm>
            <a:off x="1257300" y="3302000"/>
            <a:ext cx="1612900" cy="958850"/>
          </a:xfrm>
          <a:prstGeom prst="rect">
            <a:avLst/>
          </a:prstGeom>
          <a:noFill/>
          <a:ln w="12700" algn="ctr">
            <a:solidFill>
              <a:srgbClr val="C00000"/>
            </a:solidFill>
            <a:miter lim="800000"/>
            <a:headEnd/>
            <a:tailEnd/>
          </a:ln>
          <a:effectLst>
            <a:prstShdw prst="shdw17" dist="17961" dir="13500000">
              <a:srgbClr val="730000"/>
            </a:prstShdw>
          </a:effectLst>
        </p:spPr>
        <p:txBody>
          <a:bodyPr wrap="none" lIns="73025" tIns="36511" rIns="73025" bIns="36511" anchor="ctr"/>
          <a:lstStyle/>
          <a:p>
            <a:pPr algn="ctr" defTabSz="814388" eaLnBrk="0" hangingPunct="0">
              <a:lnSpc>
                <a:spcPct val="90000"/>
              </a:lnSpc>
            </a:pPr>
            <a:endParaRPr lang="en-US"/>
          </a:p>
        </p:txBody>
      </p:sp>
      <p:sp>
        <p:nvSpPr>
          <p:cNvPr id="35852" name="Rectangle 184"/>
          <p:cNvSpPr>
            <a:spLocks noChangeArrowheads="1"/>
          </p:cNvSpPr>
          <p:nvPr/>
        </p:nvSpPr>
        <p:spPr bwMode="auto">
          <a:xfrm>
            <a:off x="2865438" y="2782888"/>
            <a:ext cx="3438525" cy="254000"/>
          </a:xfrm>
          <a:prstGeom prst="rect">
            <a:avLst/>
          </a:prstGeom>
          <a:noFill/>
          <a:ln w="12700" algn="ctr">
            <a:solidFill>
              <a:srgbClr val="C00000"/>
            </a:solidFill>
            <a:miter lim="800000"/>
            <a:headEnd/>
            <a:tailEnd/>
          </a:ln>
          <a:effectLst>
            <a:prstShdw prst="shdw17" dist="17961" dir="13500000">
              <a:srgbClr val="730000"/>
            </a:prstShdw>
          </a:effectLst>
        </p:spPr>
        <p:txBody>
          <a:bodyPr wrap="none" lIns="73025" tIns="36511" rIns="73025" bIns="36511" anchor="ctr"/>
          <a:lstStyle/>
          <a:p>
            <a:pPr algn="ctr" defTabSz="814388" eaLnBrk="0" hangingPunct="0">
              <a:lnSpc>
                <a:spcPct val="90000"/>
              </a:lnSpc>
            </a:pPr>
            <a:endParaRPr lang="en-US"/>
          </a:p>
        </p:txBody>
      </p:sp>
      <p:sp>
        <p:nvSpPr>
          <p:cNvPr id="186" name="Rectangle 185"/>
          <p:cNvSpPr>
            <a:spLocks noChangeArrowheads="1"/>
          </p:cNvSpPr>
          <p:nvPr/>
        </p:nvSpPr>
        <p:spPr bwMode="auto">
          <a:xfrm>
            <a:off x="6353175" y="3238500"/>
            <a:ext cx="1503363" cy="2300288"/>
          </a:xfrm>
          <a:prstGeom prst="rect">
            <a:avLst/>
          </a:prstGeom>
          <a:noFill/>
          <a:ln w="12700" algn="ctr">
            <a:solidFill>
              <a:srgbClr val="C00000"/>
            </a:solidFill>
            <a:miter lim="800000"/>
            <a:headEnd/>
            <a:tailEnd/>
          </a:ln>
          <a:effectLst>
            <a:prstShdw prst="shdw17" dist="17961" dir="13500000">
              <a:srgbClr val="730000"/>
            </a:prstShdw>
          </a:effectLst>
        </p:spPr>
        <p:txBody>
          <a:bodyPr wrap="none" lIns="73025" tIns="36511" rIns="73025" bIns="36511" anchor="ctr"/>
          <a:lstStyle/>
          <a:p>
            <a:pPr algn="ctr" defTabSz="814388" eaLnBrk="0" hangingPunct="0">
              <a:lnSpc>
                <a:spcPct val="90000"/>
              </a:lnSpc>
            </a:pPr>
            <a:endParaRPr lang="en-US"/>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6"/>
                                        </p:tgtEl>
                                        <p:attrNameLst>
                                          <p:attrName>style.visibility</p:attrName>
                                        </p:attrNameLst>
                                      </p:cBhvr>
                                      <p:to>
                                        <p:strVal val="visible"/>
                                      </p:to>
                                    </p:set>
                                    <p:animEffect transition="in" filter="fade">
                                      <p:cBhvr>
                                        <p:cTn id="7" dur="500"/>
                                        <p:tgtEl>
                                          <p:spTgt spid="1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6"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32"/>
          <p:cNvSpPr>
            <a:spLocks noGrp="1" noChangeArrowheads="1"/>
          </p:cNvSpPr>
          <p:nvPr>
            <p:ph type="title" idx="4294967295"/>
          </p:nvPr>
        </p:nvSpPr>
        <p:spPr/>
        <p:txBody>
          <a:bodyPr/>
          <a:lstStyle/>
          <a:p>
            <a:r>
              <a:rPr lang="en-US" dirty="0" smtClean="0"/>
              <a:t>Instructor Materials </a:t>
            </a:r>
          </a:p>
        </p:txBody>
      </p:sp>
      <p:sp>
        <p:nvSpPr>
          <p:cNvPr id="36867" name="Rectangle 7"/>
          <p:cNvSpPr>
            <a:spLocks noChangeArrowheads="1"/>
          </p:cNvSpPr>
          <p:nvPr/>
        </p:nvSpPr>
        <p:spPr bwMode="auto">
          <a:xfrm>
            <a:off x="373063" y="6308725"/>
            <a:ext cx="8391525" cy="549275"/>
          </a:xfrm>
          <a:prstGeom prst="rect">
            <a:avLst/>
          </a:prstGeom>
          <a:gradFill rotWithShape="1">
            <a:gsLst>
              <a:gs pos="0">
                <a:srgbClr val="708CA1">
                  <a:alpha val="56998"/>
                </a:srgbClr>
              </a:gs>
              <a:gs pos="100000">
                <a:srgbClr val="819AAC">
                  <a:alpha val="0"/>
                </a:srgbClr>
              </a:gs>
            </a:gsLst>
            <a:lin ang="5400000" scaled="1"/>
          </a:gradFill>
          <a:ln w="38100" algn="ctr">
            <a:noFill/>
            <a:miter lim="800000"/>
            <a:headEnd/>
            <a:tailEnd/>
          </a:ln>
        </p:spPr>
        <p:txBody>
          <a:bodyPr lIns="82124" tIns="41061" rIns="82124" bIns="41061" anchor="ctr"/>
          <a:lstStyle/>
          <a:p>
            <a:pPr algn="ctr"/>
            <a:endParaRPr lang="en-US" sz="1800"/>
          </a:p>
        </p:txBody>
      </p:sp>
      <p:sp>
        <p:nvSpPr>
          <p:cNvPr id="36868" name="Rectangle 6"/>
          <p:cNvSpPr>
            <a:spLocks noChangeArrowheads="1"/>
          </p:cNvSpPr>
          <p:nvPr/>
        </p:nvSpPr>
        <p:spPr bwMode="auto">
          <a:xfrm rot="-5400000">
            <a:off x="4108450" y="1822450"/>
            <a:ext cx="927100" cy="9144000"/>
          </a:xfrm>
          <a:prstGeom prst="rect">
            <a:avLst/>
          </a:prstGeom>
          <a:gradFill rotWithShape="1">
            <a:gsLst>
              <a:gs pos="0">
                <a:schemeClr val="bg1"/>
              </a:gs>
              <a:gs pos="100000">
                <a:srgbClr val="495B6A">
                  <a:alpha val="0"/>
                </a:srgbClr>
              </a:gs>
            </a:gsLst>
            <a:lin ang="0" scaled="1"/>
          </a:gradFill>
          <a:ln w="9525" algn="ctr">
            <a:noFill/>
            <a:miter lim="800000"/>
            <a:headEnd/>
            <a:tailEnd/>
          </a:ln>
        </p:spPr>
        <p:txBody>
          <a:bodyPr lIns="73025" tIns="36511" rIns="73025" bIns="36511" anchor="ctr"/>
          <a:lstStyle/>
          <a:p>
            <a:pPr algn="ctr"/>
            <a:endParaRPr lang="en-US" sz="1800"/>
          </a:p>
        </p:txBody>
      </p:sp>
      <p:sp>
        <p:nvSpPr>
          <p:cNvPr id="36869" name="Rectangle 6"/>
          <p:cNvSpPr>
            <a:spLocks noChangeArrowheads="1"/>
          </p:cNvSpPr>
          <p:nvPr/>
        </p:nvSpPr>
        <p:spPr bwMode="auto">
          <a:xfrm rot="-5400000">
            <a:off x="3690937" y="1404938"/>
            <a:ext cx="1762125" cy="9144000"/>
          </a:xfrm>
          <a:prstGeom prst="rect">
            <a:avLst/>
          </a:prstGeom>
          <a:gradFill rotWithShape="1">
            <a:gsLst>
              <a:gs pos="0">
                <a:srgbClr val="9EC5E6">
                  <a:alpha val="79999"/>
                </a:srgbClr>
              </a:gs>
              <a:gs pos="100000">
                <a:srgbClr val="495B6A">
                  <a:alpha val="0"/>
                </a:srgbClr>
              </a:gs>
            </a:gsLst>
            <a:lin ang="0" scaled="1"/>
          </a:gradFill>
          <a:ln w="9525" algn="ctr">
            <a:noFill/>
            <a:miter lim="800000"/>
            <a:headEnd/>
            <a:tailEnd/>
          </a:ln>
        </p:spPr>
        <p:txBody>
          <a:bodyPr lIns="73025" tIns="36511" rIns="73025" bIns="36511" anchor="ctr"/>
          <a:lstStyle/>
          <a:p>
            <a:pPr algn="ctr"/>
            <a:endParaRPr lang="en-US" sz="1800"/>
          </a:p>
        </p:txBody>
      </p:sp>
      <p:sp>
        <p:nvSpPr>
          <p:cNvPr id="36870" name="Rectangle 8"/>
          <p:cNvSpPr>
            <a:spLocks noChangeArrowheads="1"/>
          </p:cNvSpPr>
          <p:nvPr/>
        </p:nvSpPr>
        <p:spPr bwMode="auto">
          <a:xfrm>
            <a:off x="222250" y="6121400"/>
            <a:ext cx="8674100" cy="209550"/>
          </a:xfrm>
          <a:prstGeom prst="rect">
            <a:avLst/>
          </a:prstGeom>
          <a:gradFill rotWithShape="1">
            <a:gsLst>
              <a:gs pos="0">
                <a:schemeClr val="tx1">
                  <a:alpha val="45000"/>
                </a:schemeClr>
              </a:gs>
              <a:gs pos="100000">
                <a:schemeClr val="bg1">
                  <a:alpha val="0"/>
                </a:schemeClr>
              </a:gs>
            </a:gsLst>
            <a:path path="shape">
              <a:fillToRect l="50000" t="50000" r="50000" b="50000"/>
            </a:path>
          </a:gradFill>
          <a:ln w="9525" algn="ctr">
            <a:noFill/>
            <a:miter lim="800000"/>
            <a:headEnd/>
            <a:tailEnd/>
          </a:ln>
        </p:spPr>
        <p:txBody>
          <a:bodyPr wrap="none" lIns="73025" tIns="36511" rIns="73025" bIns="36511" anchor="ctr"/>
          <a:lstStyle/>
          <a:p>
            <a:pPr algn="ctr"/>
            <a:endParaRPr lang="en-US" sz="1800"/>
          </a:p>
        </p:txBody>
      </p:sp>
      <p:sp>
        <p:nvSpPr>
          <p:cNvPr id="183" name="Rectangle 9"/>
          <p:cNvSpPr>
            <a:spLocks noChangeArrowheads="1"/>
          </p:cNvSpPr>
          <p:nvPr/>
        </p:nvSpPr>
        <p:spPr bwMode="auto">
          <a:xfrm>
            <a:off x="366713" y="1627188"/>
            <a:ext cx="8397875" cy="4410075"/>
          </a:xfrm>
          <a:prstGeom prst="rect">
            <a:avLst/>
          </a:prstGeom>
          <a:gradFill flip="none" rotWithShape="1">
            <a:gsLst>
              <a:gs pos="0">
                <a:srgbClr val="9EC5E6"/>
              </a:gs>
              <a:gs pos="0">
                <a:srgbClr val="9EC5E6"/>
              </a:gs>
              <a:gs pos="100000">
                <a:schemeClr val="bg1">
                  <a:alpha val="0"/>
                </a:schemeClr>
              </a:gs>
            </a:gsLst>
            <a:lin ang="2700000" scaled="1"/>
            <a:tileRect/>
          </a:gradFill>
          <a:ln w="38100" algn="ctr">
            <a:noFill/>
            <a:miter lim="800000"/>
            <a:headEnd/>
            <a:tailEnd/>
          </a:ln>
        </p:spPr>
        <p:txBody>
          <a:bodyPr lIns="82124" tIns="41061" rIns="82124" bIns="41061" anchor="ctr"/>
          <a:lstStyle/>
          <a:p>
            <a:pPr algn="ctr">
              <a:defRPr/>
            </a:pPr>
            <a:endParaRPr lang="en-US" sz="1800"/>
          </a:p>
        </p:txBody>
      </p:sp>
      <p:sp>
        <p:nvSpPr>
          <p:cNvPr id="36872" name="AutoShape 11"/>
          <p:cNvSpPr>
            <a:spLocks noChangeArrowheads="1"/>
          </p:cNvSpPr>
          <p:nvPr/>
        </p:nvSpPr>
        <p:spPr bwMode="auto">
          <a:xfrm>
            <a:off x="438150" y="1697038"/>
            <a:ext cx="8255000" cy="3694112"/>
          </a:xfrm>
          <a:prstGeom prst="roundRect">
            <a:avLst>
              <a:gd name="adj" fmla="val 1944"/>
            </a:avLst>
          </a:prstGeom>
          <a:gradFill rotWithShape="1">
            <a:gsLst>
              <a:gs pos="0">
                <a:schemeClr val="bg1">
                  <a:alpha val="25000"/>
                </a:schemeClr>
              </a:gs>
              <a:gs pos="100000">
                <a:schemeClr val="bg1">
                  <a:alpha val="0"/>
                </a:schemeClr>
              </a:gs>
            </a:gsLst>
            <a:path path="rect">
              <a:fillToRect r="100000" b="100000"/>
            </a:path>
          </a:gradFill>
          <a:ln w="9525" algn="ctr">
            <a:noFill/>
            <a:round/>
            <a:headEnd/>
            <a:tailEnd/>
          </a:ln>
        </p:spPr>
        <p:txBody>
          <a:bodyPr lIns="73025" tIns="36511" rIns="73025" bIns="36511" anchor="ctr"/>
          <a:lstStyle/>
          <a:p>
            <a:pPr algn="ctr"/>
            <a:endParaRPr lang="en-US" sz="1800"/>
          </a:p>
        </p:txBody>
      </p:sp>
      <p:sp>
        <p:nvSpPr>
          <p:cNvPr id="185" name="Content Placeholder 190"/>
          <p:cNvSpPr txBox="1">
            <a:spLocks/>
          </p:cNvSpPr>
          <p:nvPr/>
        </p:nvSpPr>
        <p:spPr bwMode="auto">
          <a:xfrm>
            <a:off x="655638" y="1736725"/>
            <a:ext cx="7831137" cy="4194175"/>
          </a:xfrm>
          <a:prstGeom prst="rect">
            <a:avLst/>
          </a:prstGeom>
          <a:noFill/>
          <a:ln w="9525" algn="ctr">
            <a:noFill/>
            <a:miter lim="800000"/>
            <a:headEnd/>
            <a:tailEnd/>
          </a:ln>
        </p:spPr>
        <p:txBody>
          <a:bodyPr lIns="82124" tIns="41061" rIns="82124" bIns="41061"/>
          <a:lstStyle/>
          <a:p>
            <a:pPr marL="236538" indent="-236538" defTabSz="814388" eaLnBrk="0" hangingPunct="0">
              <a:lnSpc>
                <a:spcPct val="95000"/>
              </a:lnSpc>
              <a:spcBef>
                <a:spcPts val="1000"/>
              </a:spcBef>
              <a:buClr>
                <a:srgbClr val="708CA1"/>
              </a:buClr>
              <a:defRPr/>
            </a:pPr>
            <a:r>
              <a:rPr lang="en-US" sz="1800" kern="0" dirty="0">
                <a:latin typeface="+mn-lt"/>
              </a:rPr>
              <a:t>Interactive Course Guides  </a:t>
            </a:r>
          </a:p>
          <a:p>
            <a:pPr marL="236538" indent="-236538" defTabSz="814388" eaLnBrk="0" hangingPunct="0">
              <a:lnSpc>
                <a:spcPct val="95000"/>
              </a:lnSpc>
              <a:spcBef>
                <a:spcPts val="1000"/>
              </a:spcBef>
              <a:buClr>
                <a:srgbClr val="708CA1"/>
              </a:buClr>
              <a:buFont typeface="Wingdings" pitchFamily="2" charset="2"/>
              <a:buChar char="§"/>
              <a:defRPr/>
            </a:pPr>
            <a:r>
              <a:rPr lang="en-US" sz="1400" kern="0" dirty="0">
                <a:latin typeface="+mn-lt"/>
              </a:rPr>
              <a:t>Provide instructional support consistent with learning by doing approach</a:t>
            </a:r>
          </a:p>
          <a:p>
            <a:pPr marL="236538" indent="-236538" defTabSz="814388" eaLnBrk="0" hangingPunct="0">
              <a:lnSpc>
                <a:spcPct val="95000"/>
              </a:lnSpc>
              <a:spcBef>
                <a:spcPts val="1000"/>
              </a:spcBef>
              <a:buClr>
                <a:srgbClr val="708CA1"/>
              </a:buClr>
              <a:buFont typeface="Wingdings" pitchFamily="2" charset="2"/>
              <a:buChar char="§"/>
              <a:defRPr/>
            </a:pPr>
            <a:r>
              <a:rPr lang="en-US" sz="1400" kern="0" dirty="0">
                <a:latin typeface="+mn-lt"/>
              </a:rPr>
              <a:t>Contain ideas for activities, discussions, and reflection</a:t>
            </a:r>
          </a:p>
          <a:p>
            <a:pPr marL="236538" indent="-236538" defTabSz="814388" eaLnBrk="0" hangingPunct="0">
              <a:lnSpc>
                <a:spcPct val="95000"/>
              </a:lnSpc>
              <a:spcBef>
                <a:spcPts val="1000"/>
              </a:spcBef>
              <a:buClr>
                <a:srgbClr val="708CA1"/>
              </a:buClr>
              <a:buFont typeface="Wingdings" pitchFamily="2" charset="2"/>
              <a:buChar char="§"/>
              <a:defRPr/>
            </a:pPr>
            <a:r>
              <a:rPr lang="en-US" sz="1400" kern="0" dirty="0">
                <a:latin typeface="+mn-lt"/>
              </a:rPr>
              <a:t>Also key ideas, critical concepts, teaching goals, case studies, and tools</a:t>
            </a:r>
          </a:p>
          <a:p>
            <a:pPr marL="236538" indent="-236538" defTabSz="814388" eaLnBrk="0" hangingPunct="0">
              <a:lnSpc>
                <a:spcPct val="95000"/>
              </a:lnSpc>
              <a:spcBef>
                <a:spcPts val="1000"/>
              </a:spcBef>
              <a:buClr>
                <a:srgbClr val="708CA1"/>
              </a:buClr>
              <a:defRPr/>
            </a:pPr>
            <a:r>
              <a:rPr lang="en-US" sz="1800" kern="0" dirty="0"/>
              <a:t>Pacing Guides</a:t>
            </a:r>
          </a:p>
          <a:p>
            <a:pPr marL="236538" indent="-236538" defTabSz="814388" eaLnBrk="0" hangingPunct="0">
              <a:lnSpc>
                <a:spcPct val="95000"/>
              </a:lnSpc>
              <a:spcBef>
                <a:spcPts val="1000"/>
              </a:spcBef>
              <a:buClr>
                <a:srgbClr val="708CA1"/>
              </a:buClr>
              <a:buFont typeface="Wingdings" pitchFamily="2" charset="2"/>
              <a:buChar char="§"/>
              <a:defRPr/>
            </a:pPr>
            <a:r>
              <a:rPr lang="en-US" sz="1400" kern="0" dirty="0"/>
              <a:t>Provide guidance on time management and content difficulty ratings for instructors</a:t>
            </a:r>
          </a:p>
          <a:p>
            <a:pPr marL="236538" indent="-236538" defTabSz="814388" eaLnBrk="0" hangingPunct="0">
              <a:lnSpc>
                <a:spcPct val="95000"/>
              </a:lnSpc>
              <a:spcBef>
                <a:spcPts val="1000"/>
              </a:spcBef>
              <a:buClr>
                <a:srgbClr val="708CA1"/>
              </a:buClr>
              <a:defRPr/>
            </a:pPr>
            <a:r>
              <a:rPr lang="en-US" sz="1800" kern="0" dirty="0"/>
              <a:t>PowerPoint Presentations</a:t>
            </a:r>
          </a:p>
          <a:p>
            <a:pPr marL="236538" indent="-236538" defTabSz="814388" eaLnBrk="0" hangingPunct="0">
              <a:lnSpc>
                <a:spcPct val="95000"/>
              </a:lnSpc>
              <a:spcBef>
                <a:spcPts val="1000"/>
              </a:spcBef>
              <a:buClr>
                <a:srgbClr val="708CA1"/>
              </a:buClr>
              <a:buFont typeface="Wingdings" pitchFamily="2" charset="2"/>
              <a:buChar char="§"/>
              <a:defRPr/>
            </a:pPr>
            <a:r>
              <a:rPr lang="en-US" sz="1400" kern="0" dirty="0">
                <a:latin typeface="+mn-lt"/>
              </a:rPr>
              <a:t>Building blocks for instructors, who can alter the presentations to fit their needs</a:t>
            </a:r>
          </a:p>
          <a:p>
            <a:pPr marL="236538" indent="-236538" defTabSz="814388" eaLnBrk="0" hangingPunct="0">
              <a:lnSpc>
                <a:spcPct val="95000"/>
              </a:lnSpc>
              <a:spcBef>
                <a:spcPts val="1000"/>
              </a:spcBef>
              <a:buClr>
                <a:srgbClr val="708CA1"/>
              </a:buClr>
              <a:buFont typeface="Wingdings" pitchFamily="2" charset="2"/>
              <a:buChar char="§"/>
              <a:defRPr/>
            </a:pPr>
            <a:r>
              <a:rPr lang="en-US" sz="1400" kern="0" dirty="0">
                <a:latin typeface="+mn-lt"/>
              </a:rPr>
              <a:t>Include chapter objectives and section-level objectives with graphics and summaries</a:t>
            </a:r>
          </a:p>
          <a:p>
            <a:pPr marL="236538" indent="-236538" defTabSz="814388" eaLnBrk="0" hangingPunct="0">
              <a:lnSpc>
                <a:spcPct val="95000"/>
              </a:lnSpc>
              <a:spcBef>
                <a:spcPts val="1000"/>
              </a:spcBef>
              <a:buClr>
                <a:srgbClr val="708CA1"/>
              </a:buClr>
              <a:defRPr/>
            </a:pPr>
            <a:r>
              <a:rPr lang="en-US" sz="1800" kern="0" dirty="0"/>
              <a:t>Instructor Reference Guides  </a:t>
            </a:r>
          </a:p>
          <a:p>
            <a:pPr marL="236538" indent="-236538" defTabSz="814388" eaLnBrk="0" hangingPunct="0">
              <a:lnSpc>
                <a:spcPct val="95000"/>
              </a:lnSpc>
              <a:spcBef>
                <a:spcPts val="1000"/>
              </a:spcBef>
              <a:buClr>
                <a:srgbClr val="708CA1"/>
              </a:buClr>
              <a:buFont typeface="Wingdings" pitchFamily="2" charset="2"/>
              <a:buChar char="§"/>
              <a:defRPr/>
            </a:pPr>
            <a:r>
              <a:rPr lang="en-US" sz="1400" kern="0" dirty="0">
                <a:latin typeface="+mn-lt"/>
              </a:rPr>
              <a:t>Provide comparison of existing curricula with CCNA </a:t>
            </a:r>
            <a:r>
              <a:rPr lang="en-US" sz="1400" kern="0" dirty="0" err="1">
                <a:latin typeface="+mn-lt"/>
              </a:rPr>
              <a:t>v3.x</a:t>
            </a:r>
            <a:endParaRPr lang="en-US" sz="1400" kern="0" dirty="0">
              <a:latin typeface="+mn-lt"/>
            </a:endParaRPr>
          </a:p>
          <a:p>
            <a:pPr marL="236538" indent="-236538" defTabSz="814388" eaLnBrk="0" hangingPunct="0">
              <a:lnSpc>
                <a:spcPct val="95000"/>
              </a:lnSpc>
              <a:spcBef>
                <a:spcPts val="1000"/>
              </a:spcBef>
              <a:buClr>
                <a:srgbClr val="708CA1"/>
              </a:buClr>
              <a:buFont typeface="Wingdings" pitchFamily="2" charset="2"/>
              <a:buChar char="§"/>
              <a:defRPr/>
            </a:pPr>
            <a:endParaRPr lang="en-US" sz="1400" kern="0" dirty="0"/>
          </a:p>
          <a:p>
            <a:pPr marL="236538" indent="-236538" defTabSz="814388" eaLnBrk="0" hangingPunct="0">
              <a:lnSpc>
                <a:spcPct val="95000"/>
              </a:lnSpc>
              <a:spcBef>
                <a:spcPts val="1000"/>
              </a:spcBef>
              <a:buClr>
                <a:srgbClr val="708CA1"/>
              </a:buClr>
              <a:buFont typeface="Wingdings" pitchFamily="2" charset="2"/>
              <a:buChar char="§"/>
              <a:defRPr/>
            </a:pPr>
            <a:endParaRPr lang="en-US" sz="1400" kern="0" dirty="0">
              <a:latin typeface="+mn-lt"/>
            </a:endParaRPr>
          </a:p>
        </p:txBody>
      </p:sp>
      <p:sp>
        <p:nvSpPr>
          <p:cNvPr id="36874" name="Rectangle 28"/>
          <p:cNvSpPr>
            <a:spLocks noChangeArrowheads="1"/>
          </p:cNvSpPr>
          <p:nvPr/>
        </p:nvSpPr>
        <p:spPr bwMode="auto">
          <a:xfrm flipV="1">
            <a:off x="366713" y="6037263"/>
            <a:ext cx="8391525" cy="190500"/>
          </a:xfrm>
          <a:prstGeom prst="rect">
            <a:avLst/>
          </a:prstGeom>
          <a:solidFill>
            <a:srgbClr val="708CA1"/>
          </a:solidFill>
          <a:ln w="38100" algn="ctr">
            <a:noFill/>
            <a:miter lim="800000"/>
            <a:headEnd/>
            <a:tailEnd/>
          </a:ln>
        </p:spPr>
        <p:txBody>
          <a:bodyPr lIns="82124" tIns="41061" rIns="82124" bIns="41061" anchor="ctr"/>
          <a:lstStyle/>
          <a:p>
            <a:pPr algn="ctr"/>
            <a:endParaRPr lang="en-US" sz="1800"/>
          </a:p>
        </p:txBody>
      </p:sp>
    </p:spTree>
  </p:cSld>
  <p:clrMapOvr>
    <a:masterClrMapping/>
  </p:clrMapOvr>
  <p:transition>
    <p:wipe dir="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p:cNvSpPr>
            <a:spLocks noChangeArrowheads="1"/>
          </p:cNvSpPr>
          <p:nvPr/>
        </p:nvSpPr>
        <p:spPr bwMode="auto">
          <a:xfrm>
            <a:off x="373063" y="5394325"/>
            <a:ext cx="8391525" cy="549275"/>
          </a:xfrm>
          <a:prstGeom prst="rect">
            <a:avLst/>
          </a:prstGeom>
          <a:gradFill rotWithShape="1">
            <a:gsLst>
              <a:gs pos="0">
                <a:srgbClr val="708CA1">
                  <a:alpha val="56998"/>
                </a:srgbClr>
              </a:gs>
              <a:gs pos="100000">
                <a:srgbClr val="819AAC">
                  <a:alpha val="0"/>
                </a:srgbClr>
              </a:gs>
            </a:gsLst>
            <a:lin ang="5400000" scaled="1"/>
          </a:gradFill>
          <a:ln w="38100" algn="ctr">
            <a:noFill/>
            <a:miter lim="800000"/>
            <a:headEnd/>
            <a:tailEnd/>
          </a:ln>
        </p:spPr>
        <p:txBody>
          <a:bodyPr lIns="82124" tIns="41061" rIns="82124" bIns="41061" anchor="ctr"/>
          <a:lstStyle/>
          <a:p>
            <a:pPr algn="ctr"/>
            <a:endParaRPr lang="en-US" sz="1800"/>
          </a:p>
        </p:txBody>
      </p:sp>
      <p:sp>
        <p:nvSpPr>
          <p:cNvPr id="37891" name="Rectangle 6"/>
          <p:cNvSpPr>
            <a:spLocks noChangeArrowheads="1"/>
          </p:cNvSpPr>
          <p:nvPr/>
        </p:nvSpPr>
        <p:spPr bwMode="auto">
          <a:xfrm rot="-5400000">
            <a:off x="2762250" y="476250"/>
            <a:ext cx="3619500" cy="9144000"/>
          </a:xfrm>
          <a:prstGeom prst="rect">
            <a:avLst/>
          </a:prstGeom>
          <a:gradFill rotWithShape="1">
            <a:gsLst>
              <a:gs pos="0">
                <a:srgbClr val="9EC5E6">
                  <a:alpha val="79999"/>
                </a:srgbClr>
              </a:gs>
              <a:gs pos="100000">
                <a:srgbClr val="495B6A">
                  <a:alpha val="0"/>
                </a:srgbClr>
              </a:gs>
            </a:gsLst>
            <a:lin ang="0" scaled="1"/>
          </a:gradFill>
          <a:ln w="9525" algn="ctr">
            <a:noFill/>
            <a:miter lim="800000"/>
            <a:headEnd/>
            <a:tailEnd/>
          </a:ln>
        </p:spPr>
        <p:txBody>
          <a:bodyPr lIns="73025" tIns="36511" rIns="73025" bIns="36511" anchor="ctr"/>
          <a:lstStyle/>
          <a:p>
            <a:pPr algn="ctr"/>
            <a:endParaRPr lang="en-US" sz="1800"/>
          </a:p>
        </p:txBody>
      </p:sp>
      <p:sp>
        <p:nvSpPr>
          <p:cNvPr id="37892" name="Rectangle 30"/>
          <p:cNvSpPr>
            <a:spLocks noGrp="1" noChangeArrowheads="1"/>
          </p:cNvSpPr>
          <p:nvPr>
            <p:ph type="title" idx="4294967295"/>
          </p:nvPr>
        </p:nvSpPr>
        <p:spPr/>
        <p:txBody>
          <a:bodyPr/>
          <a:lstStyle/>
          <a:p>
            <a:r>
              <a:rPr lang="en-US" smtClean="0"/>
              <a:t>Cisco Press Textbooks Available</a:t>
            </a:r>
          </a:p>
        </p:txBody>
      </p:sp>
      <p:sp>
        <p:nvSpPr>
          <p:cNvPr id="37893" name="AutoShape 18"/>
          <p:cNvSpPr>
            <a:spLocks noChangeArrowheads="1"/>
          </p:cNvSpPr>
          <p:nvPr/>
        </p:nvSpPr>
        <p:spPr bwMode="auto">
          <a:xfrm flipH="1">
            <a:off x="5214938" y="2024063"/>
            <a:ext cx="3513137" cy="3694112"/>
          </a:xfrm>
          <a:prstGeom prst="roundRect">
            <a:avLst>
              <a:gd name="adj" fmla="val 1944"/>
            </a:avLst>
          </a:prstGeom>
          <a:gradFill rotWithShape="1">
            <a:gsLst>
              <a:gs pos="0">
                <a:schemeClr val="bg1">
                  <a:alpha val="25000"/>
                </a:schemeClr>
              </a:gs>
              <a:gs pos="100000">
                <a:schemeClr val="bg1">
                  <a:alpha val="0"/>
                </a:schemeClr>
              </a:gs>
            </a:gsLst>
            <a:path path="rect">
              <a:fillToRect r="100000" b="100000"/>
            </a:path>
          </a:gradFill>
          <a:ln w="9525" algn="ctr">
            <a:noFill/>
            <a:round/>
            <a:headEnd/>
            <a:tailEnd/>
          </a:ln>
        </p:spPr>
        <p:txBody>
          <a:bodyPr lIns="73025" tIns="36511" rIns="73025" bIns="36511" anchor="ctr"/>
          <a:lstStyle/>
          <a:p>
            <a:pPr algn="ctr"/>
            <a:endParaRPr lang="en-US" sz="1800"/>
          </a:p>
        </p:txBody>
      </p:sp>
      <p:sp>
        <p:nvSpPr>
          <p:cNvPr id="37894" name="AutoShape 18"/>
          <p:cNvSpPr>
            <a:spLocks noChangeArrowheads="1"/>
          </p:cNvSpPr>
          <p:nvPr/>
        </p:nvSpPr>
        <p:spPr bwMode="auto">
          <a:xfrm>
            <a:off x="407988" y="2024063"/>
            <a:ext cx="3513137" cy="3694112"/>
          </a:xfrm>
          <a:prstGeom prst="roundRect">
            <a:avLst>
              <a:gd name="adj" fmla="val 1944"/>
            </a:avLst>
          </a:prstGeom>
          <a:gradFill rotWithShape="1">
            <a:gsLst>
              <a:gs pos="0">
                <a:schemeClr val="bg1">
                  <a:alpha val="25000"/>
                </a:schemeClr>
              </a:gs>
              <a:gs pos="100000">
                <a:schemeClr val="bg1">
                  <a:alpha val="0"/>
                </a:schemeClr>
              </a:gs>
            </a:gsLst>
            <a:path path="rect">
              <a:fillToRect r="100000" b="100000"/>
            </a:path>
          </a:gradFill>
          <a:ln w="9525" algn="ctr">
            <a:noFill/>
            <a:round/>
            <a:headEnd/>
            <a:tailEnd/>
          </a:ln>
        </p:spPr>
        <p:txBody>
          <a:bodyPr lIns="73025" tIns="36511" rIns="73025" bIns="36511" anchor="ctr"/>
          <a:lstStyle/>
          <a:p>
            <a:pPr algn="ctr"/>
            <a:endParaRPr lang="en-US" sz="1800"/>
          </a:p>
        </p:txBody>
      </p:sp>
      <p:sp>
        <p:nvSpPr>
          <p:cNvPr id="37895" name="AutoShape 18"/>
          <p:cNvSpPr>
            <a:spLocks noChangeArrowheads="1"/>
          </p:cNvSpPr>
          <p:nvPr/>
        </p:nvSpPr>
        <p:spPr bwMode="auto">
          <a:xfrm>
            <a:off x="404813" y="2024063"/>
            <a:ext cx="3798887" cy="3694112"/>
          </a:xfrm>
          <a:prstGeom prst="roundRect">
            <a:avLst>
              <a:gd name="adj" fmla="val 1944"/>
            </a:avLst>
          </a:prstGeom>
          <a:gradFill rotWithShape="1">
            <a:gsLst>
              <a:gs pos="0">
                <a:schemeClr val="bg1">
                  <a:alpha val="25000"/>
                </a:schemeClr>
              </a:gs>
              <a:gs pos="100000">
                <a:schemeClr val="bg1">
                  <a:alpha val="0"/>
                </a:schemeClr>
              </a:gs>
            </a:gsLst>
            <a:path path="rect">
              <a:fillToRect r="100000" b="100000"/>
            </a:path>
          </a:gradFill>
          <a:ln w="9525" algn="ctr">
            <a:noFill/>
            <a:round/>
            <a:headEnd/>
            <a:tailEnd/>
          </a:ln>
        </p:spPr>
        <p:txBody>
          <a:bodyPr lIns="73025" tIns="36511" rIns="73025" bIns="36511" anchor="ctr"/>
          <a:lstStyle/>
          <a:p>
            <a:pPr algn="ctr"/>
            <a:endParaRPr lang="en-US" sz="1800"/>
          </a:p>
        </p:txBody>
      </p:sp>
      <p:sp>
        <p:nvSpPr>
          <p:cNvPr id="37896" name="Rectangle 8"/>
          <p:cNvSpPr>
            <a:spLocks noChangeArrowheads="1"/>
          </p:cNvSpPr>
          <p:nvPr/>
        </p:nvSpPr>
        <p:spPr bwMode="auto">
          <a:xfrm>
            <a:off x="223838" y="5254625"/>
            <a:ext cx="8674100" cy="209550"/>
          </a:xfrm>
          <a:prstGeom prst="rect">
            <a:avLst/>
          </a:prstGeom>
          <a:gradFill rotWithShape="1">
            <a:gsLst>
              <a:gs pos="0">
                <a:schemeClr val="tx1">
                  <a:alpha val="45000"/>
                </a:schemeClr>
              </a:gs>
              <a:gs pos="100000">
                <a:schemeClr val="bg1">
                  <a:alpha val="0"/>
                </a:schemeClr>
              </a:gs>
            </a:gsLst>
            <a:path path="shape">
              <a:fillToRect l="50000" t="50000" r="50000" b="50000"/>
            </a:path>
          </a:gradFill>
          <a:ln w="9525" algn="ctr">
            <a:noFill/>
            <a:miter lim="800000"/>
            <a:headEnd/>
            <a:tailEnd/>
          </a:ln>
        </p:spPr>
        <p:txBody>
          <a:bodyPr wrap="none" lIns="73025" tIns="36511" rIns="73025" bIns="36511" anchor="ctr"/>
          <a:lstStyle/>
          <a:p>
            <a:pPr algn="ctr"/>
            <a:endParaRPr lang="en-US" sz="1800"/>
          </a:p>
        </p:txBody>
      </p:sp>
      <p:sp>
        <p:nvSpPr>
          <p:cNvPr id="37897" name="Rectangle 28"/>
          <p:cNvSpPr>
            <a:spLocks noChangeArrowheads="1"/>
          </p:cNvSpPr>
          <p:nvPr/>
        </p:nvSpPr>
        <p:spPr bwMode="auto">
          <a:xfrm flipV="1">
            <a:off x="366713" y="5148263"/>
            <a:ext cx="8402637" cy="190500"/>
          </a:xfrm>
          <a:prstGeom prst="rect">
            <a:avLst/>
          </a:prstGeom>
          <a:solidFill>
            <a:srgbClr val="708CA1"/>
          </a:solidFill>
          <a:ln w="38100" algn="ctr">
            <a:noFill/>
            <a:miter lim="800000"/>
            <a:headEnd/>
            <a:tailEnd/>
          </a:ln>
        </p:spPr>
        <p:txBody>
          <a:bodyPr lIns="82124" tIns="41061" rIns="82124" bIns="41061" anchor="ctr"/>
          <a:lstStyle/>
          <a:p>
            <a:pPr algn="ctr"/>
            <a:endParaRPr lang="en-US" sz="1800"/>
          </a:p>
        </p:txBody>
      </p:sp>
      <p:sp>
        <p:nvSpPr>
          <p:cNvPr id="37898" name="Rectangle 8"/>
          <p:cNvSpPr>
            <a:spLocks noChangeArrowheads="1"/>
          </p:cNvSpPr>
          <p:nvPr/>
        </p:nvSpPr>
        <p:spPr bwMode="auto">
          <a:xfrm>
            <a:off x="222250" y="5194300"/>
            <a:ext cx="8674100" cy="209550"/>
          </a:xfrm>
          <a:prstGeom prst="rect">
            <a:avLst/>
          </a:prstGeom>
          <a:gradFill rotWithShape="1">
            <a:gsLst>
              <a:gs pos="0">
                <a:schemeClr val="tx1">
                  <a:alpha val="45000"/>
                </a:schemeClr>
              </a:gs>
              <a:gs pos="100000">
                <a:schemeClr val="bg1">
                  <a:alpha val="0"/>
                </a:schemeClr>
              </a:gs>
            </a:gsLst>
            <a:path path="shape">
              <a:fillToRect l="50000" t="50000" r="50000" b="50000"/>
            </a:path>
          </a:gradFill>
          <a:ln w="9525" algn="ctr">
            <a:noFill/>
            <a:miter lim="800000"/>
            <a:headEnd/>
            <a:tailEnd/>
          </a:ln>
        </p:spPr>
        <p:txBody>
          <a:bodyPr wrap="none" lIns="73025" tIns="36511" rIns="73025" bIns="36511" anchor="ctr"/>
          <a:lstStyle/>
          <a:p>
            <a:pPr algn="ctr"/>
            <a:endParaRPr lang="en-US" sz="1800"/>
          </a:p>
        </p:txBody>
      </p:sp>
      <p:grpSp>
        <p:nvGrpSpPr>
          <p:cNvPr id="37899" name="Group 187"/>
          <p:cNvGrpSpPr>
            <a:grpSpLocks/>
          </p:cNvGrpSpPr>
          <p:nvPr/>
        </p:nvGrpSpPr>
        <p:grpSpPr bwMode="auto">
          <a:xfrm>
            <a:off x="365125" y="4479925"/>
            <a:ext cx="8408988" cy="860425"/>
            <a:chOff x="366715" y="4476908"/>
            <a:chExt cx="8391525" cy="860425"/>
          </a:xfrm>
        </p:grpSpPr>
        <p:grpSp>
          <p:nvGrpSpPr>
            <p:cNvPr id="37922" name="Group 183"/>
            <p:cNvGrpSpPr>
              <a:grpSpLocks/>
            </p:cNvGrpSpPr>
            <p:nvPr/>
          </p:nvGrpSpPr>
          <p:grpSpPr bwMode="auto">
            <a:xfrm>
              <a:off x="366715" y="4476908"/>
              <a:ext cx="8391525" cy="860425"/>
              <a:chOff x="381001" y="5553075"/>
              <a:chExt cx="8391525" cy="860425"/>
            </a:xfrm>
          </p:grpSpPr>
          <p:sp>
            <p:nvSpPr>
              <p:cNvPr id="37924" name="Rectangle 199"/>
              <p:cNvSpPr>
                <a:spLocks noChangeArrowheads="1"/>
              </p:cNvSpPr>
              <p:nvPr/>
            </p:nvSpPr>
            <p:spPr bwMode="auto">
              <a:xfrm flipH="1" flipV="1">
                <a:off x="381001" y="5553075"/>
                <a:ext cx="8391525" cy="860425"/>
              </a:xfrm>
              <a:prstGeom prst="rect">
                <a:avLst/>
              </a:prstGeom>
              <a:solidFill>
                <a:srgbClr val="737A7F"/>
              </a:solidFill>
              <a:ln w="38100" algn="ctr">
                <a:noFill/>
                <a:miter lim="800000"/>
                <a:headEnd/>
                <a:tailEnd/>
              </a:ln>
            </p:spPr>
            <p:txBody>
              <a:bodyPr lIns="82124" tIns="41061" rIns="82124" bIns="41061" anchor="ctr">
                <a:spAutoFit/>
              </a:bodyPr>
              <a:lstStyle/>
              <a:p>
                <a:pPr algn="ctr"/>
                <a:endParaRPr lang="en-US" sz="1800"/>
              </a:p>
            </p:txBody>
          </p:sp>
          <p:sp>
            <p:nvSpPr>
              <p:cNvPr id="37925" name="Rectangle 207"/>
              <p:cNvSpPr>
                <a:spLocks noChangeArrowheads="1"/>
              </p:cNvSpPr>
              <p:nvPr/>
            </p:nvSpPr>
            <p:spPr bwMode="auto">
              <a:xfrm flipH="1" flipV="1">
                <a:off x="381001" y="5629657"/>
                <a:ext cx="8391525" cy="709513"/>
              </a:xfrm>
              <a:prstGeom prst="rect">
                <a:avLst/>
              </a:prstGeom>
              <a:gradFill rotWithShape="1">
                <a:gsLst>
                  <a:gs pos="0">
                    <a:schemeClr val="bg1">
                      <a:alpha val="0"/>
                    </a:schemeClr>
                  </a:gs>
                  <a:gs pos="100000">
                    <a:schemeClr val="tx1">
                      <a:alpha val="31000"/>
                    </a:schemeClr>
                  </a:gs>
                </a:gsLst>
                <a:lin ang="0" scaled="1"/>
              </a:gradFill>
              <a:ln w="38100" algn="ctr">
                <a:noFill/>
                <a:miter lim="800000"/>
                <a:headEnd/>
                <a:tailEnd/>
              </a:ln>
            </p:spPr>
            <p:txBody>
              <a:bodyPr lIns="82124" tIns="41061" rIns="82124" bIns="41061" anchor="ctr"/>
              <a:lstStyle/>
              <a:p>
                <a:pPr algn="ctr"/>
                <a:endParaRPr lang="en-US" sz="1800"/>
              </a:p>
            </p:txBody>
          </p:sp>
        </p:grpSp>
        <p:sp>
          <p:nvSpPr>
            <p:cNvPr id="37923" name="Text Box 197"/>
            <p:cNvSpPr txBox="1">
              <a:spLocks noChangeArrowheads="1"/>
            </p:cNvSpPr>
            <p:nvPr/>
          </p:nvSpPr>
          <p:spPr bwMode="auto">
            <a:xfrm>
              <a:off x="1258621" y="4562633"/>
              <a:ext cx="6607713" cy="682625"/>
            </a:xfrm>
            <a:prstGeom prst="rect">
              <a:avLst/>
            </a:prstGeom>
            <a:noFill/>
            <a:ln w="9525">
              <a:noFill/>
              <a:miter lim="800000"/>
              <a:headEnd/>
              <a:tailEnd/>
            </a:ln>
          </p:spPr>
          <p:txBody>
            <a:bodyPr lIns="73025" tIns="36512" rIns="73025" bIns="36512">
              <a:spAutoFit/>
            </a:bodyPr>
            <a:lstStyle/>
            <a:p>
              <a:pPr algn="ctr"/>
              <a:r>
                <a:rPr lang="en-US" sz="2000">
                  <a:solidFill>
                    <a:schemeClr val="bg1"/>
                  </a:solidFill>
                </a:rPr>
                <a:t>Check </a:t>
              </a:r>
              <a:r>
                <a:rPr lang="en-US" sz="2000">
                  <a:solidFill>
                    <a:schemeClr val="bg1"/>
                  </a:solidFill>
                  <a:hlinkClick r:id="rId3"/>
                </a:rPr>
                <a:t>www.ciscopress.com</a:t>
              </a:r>
              <a:r>
                <a:rPr lang="en-US" sz="2000">
                  <a:solidFill>
                    <a:schemeClr val="bg1"/>
                  </a:solidFill>
                </a:rPr>
                <a:t> or sign up</a:t>
              </a:r>
              <a:br>
                <a:rPr lang="en-US" sz="2000">
                  <a:solidFill>
                    <a:schemeClr val="bg1"/>
                  </a:solidFill>
                </a:rPr>
              </a:br>
              <a:r>
                <a:rPr lang="en-US" sz="2000">
                  <a:solidFill>
                    <a:schemeClr val="bg1"/>
                  </a:solidFill>
                </a:rPr>
                <a:t>for their </a:t>
              </a:r>
              <a:r>
                <a:rPr lang="en-US" sz="2000">
                  <a:solidFill>
                    <a:schemeClr val="bg1"/>
                  </a:solidFill>
                  <a:hlinkClick r:id="rId4"/>
                </a:rPr>
                <a:t>Newsletter</a:t>
              </a:r>
              <a:r>
                <a:rPr lang="en-US" sz="2000">
                  <a:solidFill>
                    <a:schemeClr val="bg1"/>
                  </a:solidFill>
                </a:rPr>
                <a:t> for more Information</a:t>
              </a:r>
            </a:p>
          </p:txBody>
        </p:sp>
      </p:grpSp>
      <p:grpSp>
        <p:nvGrpSpPr>
          <p:cNvPr id="37900" name="Group 221"/>
          <p:cNvGrpSpPr>
            <a:grpSpLocks/>
          </p:cNvGrpSpPr>
          <p:nvPr/>
        </p:nvGrpSpPr>
        <p:grpSpPr bwMode="auto">
          <a:xfrm>
            <a:off x="4870450" y="2065338"/>
            <a:ext cx="3676650" cy="2185987"/>
            <a:chOff x="453345" y="2585244"/>
            <a:chExt cx="3676650" cy="2186570"/>
          </a:xfrm>
        </p:grpSpPr>
        <p:sp>
          <p:nvSpPr>
            <p:cNvPr id="37912" name="Rectangle 8"/>
            <p:cNvSpPr>
              <a:spLocks noChangeArrowheads="1"/>
            </p:cNvSpPr>
            <p:nvPr/>
          </p:nvSpPr>
          <p:spPr bwMode="auto">
            <a:xfrm>
              <a:off x="453345" y="4562264"/>
              <a:ext cx="3676650" cy="209550"/>
            </a:xfrm>
            <a:prstGeom prst="rect">
              <a:avLst/>
            </a:prstGeom>
            <a:gradFill rotWithShape="1">
              <a:gsLst>
                <a:gs pos="0">
                  <a:schemeClr val="tx1">
                    <a:alpha val="45000"/>
                  </a:schemeClr>
                </a:gs>
                <a:gs pos="100000">
                  <a:schemeClr val="bg1">
                    <a:alpha val="0"/>
                  </a:schemeClr>
                </a:gs>
              </a:gsLst>
              <a:path path="shape">
                <a:fillToRect l="50000" t="50000" r="50000" b="50000"/>
              </a:path>
            </a:gradFill>
            <a:ln w="9525" algn="ctr">
              <a:noFill/>
              <a:miter lim="800000"/>
              <a:headEnd/>
              <a:tailEnd/>
            </a:ln>
          </p:spPr>
          <p:txBody>
            <a:bodyPr wrap="none" lIns="73025" tIns="36511" rIns="73025" bIns="36511" anchor="ctr"/>
            <a:lstStyle/>
            <a:p>
              <a:pPr algn="ctr"/>
              <a:endParaRPr lang="en-US" sz="1800"/>
            </a:p>
          </p:txBody>
        </p:sp>
        <p:grpSp>
          <p:nvGrpSpPr>
            <p:cNvPr id="37913" name="Group 16"/>
            <p:cNvGrpSpPr>
              <a:grpSpLocks/>
            </p:cNvGrpSpPr>
            <p:nvPr/>
          </p:nvGrpSpPr>
          <p:grpSpPr bwMode="auto">
            <a:xfrm>
              <a:off x="693056" y="2585244"/>
              <a:ext cx="3197225" cy="1311275"/>
              <a:chOff x="134" y="745"/>
              <a:chExt cx="2014" cy="826"/>
            </a:xfrm>
          </p:grpSpPr>
          <p:sp>
            <p:nvSpPr>
              <p:cNvPr id="37920" name="AutoShape 17"/>
              <p:cNvSpPr>
                <a:spLocks noChangeArrowheads="1"/>
              </p:cNvSpPr>
              <p:nvPr/>
            </p:nvSpPr>
            <p:spPr bwMode="auto">
              <a:xfrm>
                <a:off x="134" y="745"/>
                <a:ext cx="2014" cy="826"/>
              </a:xfrm>
              <a:prstGeom prst="roundRect">
                <a:avLst>
                  <a:gd name="adj" fmla="val 5792"/>
                </a:avLst>
              </a:prstGeom>
              <a:gradFill rotWithShape="1">
                <a:gsLst>
                  <a:gs pos="0">
                    <a:srgbClr val="697E1C"/>
                  </a:gs>
                  <a:gs pos="100000">
                    <a:srgbClr val="89A424"/>
                  </a:gs>
                </a:gsLst>
                <a:lin ang="5400000" scaled="1"/>
              </a:gradFill>
              <a:ln w="9525" algn="ctr">
                <a:noFill/>
                <a:round/>
                <a:headEnd/>
                <a:tailEnd/>
              </a:ln>
            </p:spPr>
            <p:txBody>
              <a:bodyPr wrap="none" lIns="73025" tIns="36511" rIns="73025" bIns="36511" anchor="ctr"/>
              <a:lstStyle/>
              <a:p>
                <a:pPr algn="ctr" eaLnBrk="0" hangingPunct="0">
                  <a:lnSpc>
                    <a:spcPct val="90000"/>
                  </a:lnSpc>
                </a:pPr>
                <a:endParaRPr lang="en-US"/>
              </a:p>
            </p:txBody>
          </p:sp>
          <p:sp>
            <p:nvSpPr>
              <p:cNvPr id="37921" name="AutoShape 18"/>
              <p:cNvSpPr>
                <a:spLocks noChangeArrowheads="1"/>
              </p:cNvSpPr>
              <p:nvPr/>
            </p:nvSpPr>
            <p:spPr bwMode="auto">
              <a:xfrm>
                <a:off x="161" y="771"/>
                <a:ext cx="1960" cy="754"/>
              </a:xfrm>
              <a:prstGeom prst="roundRect">
                <a:avLst>
                  <a:gd name="adj" fmla="val 5792"/>
                </a:avLst>
              </a:prstGeom>
              <a:solidFill>
                <a:schemeClr val="tx1">
                  <a:alpha val="25098"/>
                </a:schemeClr>
              </a:solidFill>
              <a:ln w="9525" algn="ctr">
                <a:noFill/>
                <a:round/>
                <a:headEnd/>
                <a:tailEnd/>
              </a:ln>
            </p:spPr>
            <p:txBody>
              <a:bodyPr wrap="none" lIns="73025" tIns="36511" rIns="73025" bIns="36511" anchor="ctr"/>
              <a:lstStyle/>
              <a:p>
                <a:pPr algn="ctr" eaLnBrk="0" hangingPunct="0">
                  <a:lnSpc>
                    <a:spcPct val="90000"/>
                  </a:lnSpc>
                </a:pPr>
                <a:endParaRPr lang="en-US"/>
              </a:p>
            </p:txBody>
          </p:sp>
        </p:grpSp>
        <p:sp>
          <p:nvSpPr>
            <p:cNvPr id="37914" name="AutoShape 19"/>
            <p:cNvSpPr>
              <a:spLocks noChangeArrowheads="1"/>
            </p:cNvSpPr>
            <p:nvPr/>
          </p:nvSpPr>
          <p:spPr bwMode="auto">
            <a:xfrm>
              <a:off x="702579" y="2966244"/>
              <a:ext cx="3105150" cy="250825"/>
            </a:xfrm>
            <a:prstGeom prst="roundRect">
              <a:avLst>
                <a:gd name="adj" fmla="val 5792"/>
              </a:avLst>
            </a:prstGeom>
            <a:gradFill rotWithShape="1">
              <a:gsLst>
                <a:gs pos="0">
                  <a:schemeClr val="tx1">
                    <a:alpha val="35001"/>
                  </a:schemeClr>
                </a:gs>
                <a:gs pos="100000">
                  <a:schemeClr val="bg1">
                    <a:alpha val="0"/>
                  </a:schemeClr>
                </a:gs>
              </a:gsLst>
              <a:path path="shape">
                <a:fillToRect l="50000" t="50000" r="50000" b="50000"/>
              </a:path>
            </a:gradFill>
            <a:ln w="9525" algn="ctr">
              <a:noFill/>
              <a:round/>
              <a:headEnd/>
              <a:tailEnd/>
            </a:ln>
          </p:spPr>
          <p:txBody>
            <a:bodyPr wrap="none" lIns="73025" tIns="36511" rIns="73025" bIns="36511" anchor="ctr"/>
            <a:lstStyle/>
            <a:p>
              <a:pPr algn="ctr" eaLnBrk="0" hangingPunct="0">
                <a:lnSpc>
                  <a:spcPct val="90000"/>
                </a:lnSpc>
              </a:pPr>
              <a:endParaRPr lang="en-US"/>
            </a:p>
          </p:txBody>
        </p:sp>
        <p:sp>
          <p:nvSpPr>
            <p:cNvPr id="37915" name="Rectangle 20"/>
            <p:cNvSpPr>
              <a:spLocks noChangeArrowheads="1"/>
            </p:cNvSpPr>
            <p:nvPr/>
          </p:nvSpPr>
          <p:spPr bwMode="auto">
            <a:xfrm>
              <a:off x="1327411" y="2695035"/>
              <a:ext cx="1912638" cy="276999"/>
            </a:xfrm>
            <a:prstGeom prst="rect">
              <a:avLst/>
            </a:prstGeom>
            <a:noFill/>
            <a:ln w="9525" algn="ctr">
              <a:noFill/>
              <a:miter lim="800000"/>
              <a:headEnd/>
              <a:tailEnd/>
            </a:ln>
          </p:spPr>
          <p:txBody>
            <a:bodyPr wrap="none" lIns="0" tIns="0" rIns="0" bIns="0" anchor="ctr"/>
            <a:lstStyle/>
            <a:p>
              <a:pPr algn="ctr" defTabSz="814388" eaLnBrk="0" hangingPunct="0">
                <a:lnSpc>
                  <a:spcPct val="90000"/>
                </a:lnSpc>
              </a:pPr>
              <a:r>
                <a:rPr lang="en-US" sz="2000">
                  <a:solidFill>
                    <a:schemeClr val="bg1"/>
                  </a:solidFill>
                </a:rPr>
                <a:t>CCNA Exploration</a:t>
              </a:r>
            </a:p>
          </p:txBody>
        </p:sp>
        <p:grpSp>
          <p:nvGrpSpPr>
            <p:cNvPr id="37916" name="Group 226"/>
            <p:cNvGrpSpPr>
              <a:grpSpLocks/>
            </p:cNvGrpSpPr>
            <p:nvPr/>
          </p:nvGrpSpPr>
          <p:grpSpPr bwMode="auto">
            <a:xfrm>
              <a:off x="494618" y="3041491"/>
              <a:ext cx="3594100" cy="1624965"/>
              <a:chOff x="744539" y="2080260"/>
              <a:chExt cx="3594100" cy="4147502"/>
            </a:xfrm>
          </p:grpSpPr>
          <p:sp>
            <p:nvSpPr>
              <p:cNvPr id="37918" name="Rectangle 39"/>
              <p:cNvSpPr>
                <a:spLocks noChangeArrowheads="1"/>
              </p:cNvSpPr>
              <p:nvPr/>
            </p:nvSpPr>
            <p:spPr bwMode="auto">
              <a:xfrm flipV="1">
                <a:off x="744539" y="2080260"/>
                <a:ext cx="3594100" cy="4147502"/>
              </a:xfrm>
              <a:prstGeom prst="rect">
                <a:avLst/>
              </a:prstGeom>
              <a:gradFill rotWithShape="1">
                <a:gsLst>
                  <a:gs pos="0">
                    <a:srgbClr val="697E1C"/>
                  </a:gs>
                  <a:gs pos="100000">
                    <a:srgbClr val="89A424"/>
                  </a:gs>
                </a:gsLst>
                <a:lin ang="5400000" scaled="1"/>
              </a:gradFill>
              <a:ln w="9525" algn="ctr">
                <a:noFill/>
                <a:miter lim="800000"/>
                <a:headEnd/>
                <a:tailEnd/>
              </a:ln>
            </p:spPr>
            <p:txBody>
              <a:bodyPr rot="10800000" wrap="none" lIns="73025" tIns="36511" rIns="73025" bIns="36511" anchor="ctr"/>
              <a:lstStyle/>
              <a:p>
                <a:pPr algn="ctr" eaLnBrk="0" hangingPunct="0">
                  <a:lnSpc>
                    <a:spcPct val="90000"/>
                  </a:lnSpc>
                </a:pPr>
                <a:endParaRPr lang="en-US"/>
              </a:p>
            </p:txBody>
          </p:sp>
          <p:sp>
            <p:nvSpPr>
              <p:cNvPr id="37919" name="AutoShape 211"/>
              <p:cNvSpPr>
                <a:spLocks noChangeArrowheads="1"/>
              </p:cNvSpPr>
              <p:nvPr/>
            </p:nvSpPr>
            <p:spPr bwMode="auto">
              <a:xfrm>
                <a:off x="788671" y="2180200"/>
                <a:ext cx="3513138" cy="3694113"/>
              </a:xfrm>
              <a:prstGeom prst="roundRect">
                <a:avLst>
                  <a:gd name="adj" fmla="val 1944"/>
                </a:avLst>
              </a:prstGeom>
              <a:gradFill rotWithShape="1">
                <a:gsLst>
                  <a:gs pos="0">
                    <a:schemeClr val="tx1">
                      <a:alpha val="25000"/>
                    </a:schemeClr>
                  </a:gs>
                  <a:gs pos="100000">
                    <a:schemeClr val="bg1">
                      <a:alpha val="0"/>
                    </a:schemeClr>
                  </a:gs>
                </a:gsLst>
                <a:path path="rect">
                  <a:fillToRect r="100000" b="100000"/>
                </a:path>
              </a:gradFill>
              <a:ln w="9525" algn="ctr">
                <a:noFill/>
                <a:round/>
                <a:headEnd/>
                <a:tailEnd/>
              </a:ln>
            </p:spPr>
            <p:txBody>
              <a:bodyPr lIns="73025" tIns="36511" rIns="73025" bIns="36511" anchor="ctr"/>
              <a:lstStyle/>
              <a:p>
                <a:pPr algn="ctr"/>
                <a:endParaRPr lang="en-US" sz="1800"/>
              </a:p>
            </p:txBody>
          </p:sp>
        </p:grpSp>
        <p:sp>
          <p:nvSpPr>
            <p:cNvPr id="37917" name="Text Box 19"/>
            <p:cNvSpPr txBox="1">
              <a:spLocks noChangeArrowheads="1"/>
            </p:cNvSpPr>
            <p:nvPr/>
          </p:nvSpPr>
          <p:spPr bwMode="auto">
            <a:xfrm>
              <a:off x="686701" y="3189838"/>
              <a:ext cx="3167745" cy="1419468"/>
            </a:xfrm>
            <a:prstGeom prst="rect">
              <a:avLst/>
            </a:prstGeom>
            <a:noFill/>
            <a:ln w="9525" algn="ctr">
              <a:noFill/>
              <a:miter lim="800000"/>
              <a:headEnd/>
              <a:tailEnd/>
            </a:ln>
          </p:spPr>
          <p:txBody>
            <a:bodyPr lIns="0" tIns="0" rIns="0" bIns="0"/>
            <a:lstStyle/>
            <a:p>
              <a:pPr marL="171450" indent="-171450" defTabSz="814388">
                <a:lnSpc>
                  <a:spcPct val="95000"/>
                </a:lnSpc>
                <a:spcBef>
                  <a:spcPts val="1000"/>
                </a:spcBef>
                <a:buClr>
                  <a:srgbClr val="708CA1"/>
                </a:buClr>
                <a:buSzPts val="1400"/>
                <a:tabLst>
                  <a:tab pos="514350" algn="l"/>
                </a:tabLst>
              </a:pPr>
              <a:r>
                <a:rPr lang="en-US" sz="2000" dirty="0">
                  <a:solidFill>
                    <a:schemeClr val="bg1"/>
                  </a:solidFill>
                </a:rPr>
                <a:t>For Each Course</a:t>
              </a:r>
            </a:p>
            <a:p>
              <a:pPr marL="171450" indent="-171450" defTabSz="814388">
                <a:lnSpc>
                  <a:spcPct val="95000"/>
                </a:lnSpc>
                <a:spcBef>
                  <a:spcPts val="1000"/>
                </a:spcBef>
                <a:buClr>
                  <a:srgbClr val="708CA1"/>
                </a:buClr>
                <a:buSzPts val="1400"/>
                <a:buFont typeface="Wingdings" pitchFamily="2" charset="2"/>
                <a:buChar char="§"/>
                <a:tabLst>
                  <a:tab pos="514350" algn="l"/>
                </a:tabLst>
              </a:pPr>
              <a:r>
                <a:rPr lang="en-US" sz="1600" dirty="0">
                  <a:solidFill>
                    <a:schemeClr val="bg1"/>
                  </a:solidFill>
                </a:rPr>
                <a:t>Companion Guide</a:t>
              </a:r>
            </a:p>
            <a:p>
              <a:pPr marL="171450" indent="-171450" defTabSz="814388">
                <a:lnSpc>
                  <a:spcPct val="95000"/>
                </a:lnSpc>
                <a:spcBef>
                  <a:spcPts val="1000"/>
                </a:spcBef>
                <a:buClr>
                  <a:srgbClr val="708CA1"/>
                </a:buClr>
                <a:buSzPts val="1400"/>
                <a:buFont typeface="Wingdings" pitchFamily="2" charset="2"/>
                <a:buChar char="§"/>
                <a:tabLst>
                  <a:tab pos="514350" algn="l"/>
                </a:tabLst>
              </a:pPr>
              <a:r>
                <a:rPr lang="en-US" sz="1600" dirty="0">
                  <a:solidFill>
                    <a:schemeClr val="bg1"/>
                  </a:solidFill>
                </a:rPr>
                <a:t>Lab and Study </a:t>
              </a:r>
              <a:r>
                <a:rPr lang="en-US" sz="1600" dirty="0" smtClean="0">
                  <a:solidFill>
                    <a:schemeClr val="bg1"/>
                  </a:solidFill>
                </a:rPr>
                <a:t>Guide</a:t>
              </a:r>
            </a:p>
            <a:p>
              <a:pPr marL="171450" indent="-171450" defTabSz="814388">
                <a:lnSpc>
                  <a:spcPct val="95000"/>
                </a:lnSpc>
                <a:spcBef>
                  <a:spcPts val="1000"/>
                </a:spcBef>
                <a:buClr>
                  <a:srgbClr val="708CA1"/>
                </a:buClr>
                <a:buSzPts val="1400"/>
                <a:buFont typeface="Wingdings" pitchFamily="2" charset="2"/>
                <a:buChar char="§"/>
                <a:tabLst>
                  <a:tab pos="514350" algn="l"/>
                </a:tabLst>
              </a:pPr>
              <a:r>
                <a:rPr lang="en-US" sz="1600" dirty="0" smtClean="0">
                  <a:solidFill>
                    <a:schemeClr val="bg1"/>
                  </a:solidFill>
                </a:rPr>
                <a:t>Course Booklet</a:t>
              </a:r>
              <a:endParaRPr lang="en-US" sz="1600" dirty="0">
                <a:solidFill>
                  <a:schemeClr val="bg1"/>
                </a:solidFill>
              </a:endParaRPr>
            </a:p>
          </p:txBody>
        </p:sp>
      </p:grpSp>
      <p:grpSp>
        <p:nvGrpSpPr>
          <p:cNvPr id="37901" name="Group 220"/>
          <p:cNvGrpSpPr>
            <a:grpSpLocks/>
          </p:cNvGrpSpPr>
          <p:nvPr/>
        </p:nvGrpSpPr>
        <p:grpSpPr bwMode="auto">
          <a:xfrm>
            <a:off x="596900" y="2065338"/>
            <a:ext cx="3676650" cy="2185987"/>
            <a:chOff x="453345" y="2585244"/>
            <a:chExt cx="3676650" cy="2186570"/>
          </a:xfrm>
        </p:grpSpPr>
        <p:sp>
          <p:nvSpPr>
            <p:cNvPr id="37902" name="Rectangle 8"/>
            <p:cNvSpPr>
              <a:spLocks noChangeArrowheads="1"/>
            </p:cNvSpPr>
            <p:nvPr/>
          </p:nvSpPr>
          <p:spPr bwMode="auto">
            <a:xfrm>
              <a:off x="453345" y="4562264"/>
              <a:ext cx="3676650" cy="209550"/>
            </a:xfrm>
            <a:prstGeom prst="rect">
              <a:avLst/>
            </a:prstGeom>
            <a:gradFill rotWithShape="1">
              <a:gsLst>
                <a:gs pos="0">
                  <a:schemeClr val="tx1">
                    <a:alpha val="45000"/>
                  </a:schemeClr>
                </a:gs>
                <a:gs pos="100000">
                  <a:schemeClr val="bg1">
                    <a:alpha val="0"/>
                  </a:schemeClr>
                </a:gs>
              </a:gsLst>
              <a:path path="shape">
                <a:fillToRect l="50000" t="50000" r="50000" b="50000"/>
              </a:path>
            </a:gradFill>
            <a:ln w="9525" algn="ctr">
              <a:noFill/>
              <a:miter lim="800000"/>
              <a:headEnd/>
              <a:tailEnd/>
            </a:ln>
          </p:spPr>
          <p:txBody>
            <a:bodyPr wrap="none" lIns="73025" tIns="36511" rIns="73025" bIns="36511" anchor="ctr"/>
            <a:lstStyle/>
            <a:p>
              <a:pPr algn="ctr"/>
              <a:endParaRPr lang="en-US" sz="1800"/>
            </a:p>
          </p:txBody>
        </p:sp>
        <p:grpSp>
          <p:nvGrpSpPr>
            <p:cNvPr id="37903" name="Group 16"/>
            <p:cNvGrpSpPr>
              <a:grpSpLocks/>
            </p:cNvGrpSpPr>
            <p:nvPr/>
          </p:nvGrpSpPr>
          <p:grpSpPr bwMode="auto">
            <a:xfrm>
              <a:off x="693056" y="2585244"/>
              <a:ext cx="3197225" cy="1311275"/>
              <a:chOff x="134" y="745"/>
              <a:chExt cx="2014" cy="826"/>
            </a:xfrm>
          </p:grpSpPr>
          <p:sp>
            <p:nvSpPr>
              <p:cNvPr id="37910" name="AutoShape 17"/>
              <p:cNvSpPr>
                <a:spLocks noChangeArrowheads="1"/>
              </p:cNvSpPr>
              <p:nvPr/>
            </p:nvSpPr>
            <p:spPr bwMode="auto">
              <a:xfrm>
                <a:off x="134" y="745"/>
                <a:ext cx="2014" cy="826"/>
              </a:xfrm>
              <a:prstGeom prst="roundRect">
                <a:avLst>
                  <a:gd name="adj" fmla="val 5792"/>
                </a:avLst>
              </a:prstGeom>
              <a:gradFill rotWithShape="1">
                <a:gsLst>
                  <a:gs pos="0">
                    <a:srgbClr val="015F85"/>
                  </a:gs>
                  <a:gs pos="100000">
                    <a:srgbClr val="0183B7"/>
                  </a:gs>
                </a:gsLst>
                <a:lin ang="5400000" scaled="1"/>
              </a:gradFill>
              <a:ln w="9525" algn="ctr">
                <a:noFill/>
                <a:round/>
                <a:headEnd/>
                <a:tailEnd/>
              </a:ln>
            </p:spPr>
            <p:txBody>
              <a:bodyPr wrap="none" lIns="73025" tIns="36511" rIns="73025" bIns="36511" anchor="ctr"/>
              <a:lstStyle/>
              <a:p>
                <a:pPr algn="ctr" eaLnBrk="0" hangingPunct="0">
                  <a:lnSpc>
                    <a:spcPct val="90000"/>
                  </a:lnSpc>
                </a:pPr>
                <a:endParaRPr lang="en-US"/>
              </a:p>
            </p:txBody>
          </p:sp>
          <p:sp>
            <p:nvSpPr>
              <p:cNvPr id="37911" name="AutoShape 18"/>
              <p:cNvSpPr>
                <a:spLocks noChangeArrowheads="1"/>
              </p:cNvSpPr>
              <p:nvPr/>
            </p:nvSpPr>
            <p:spPr bwMode="auto">
              <a:xfrm>
                <a:off x="161" y="771"/>
                <a:ext cx="1960" cy="754"/>
              </a:xfrm>
              <a:prstGeom prst="roundRect">
                <a:avLst>
                  <a:gd name="adj" fmla="val 5792"/>
                </a:avLst>
              </a:prstGeom>
              <a:solidFill>
                <a:schemeClr val="tx1">
                  <a:alpha val="25098"/>
                </a:schemeClr>
              </a:solidFill>
              <a:ln w="9525" algn="ctr">
                <a:noFill/>
                <a:round/>
                <a:headEnd/>
                <a:tailEnd/>
              </a:ln>
            </p:spPr>
            <p:txBody>
              <a:bodyPr wrap="none" lIns="73025" tIns="36511" rIns="73025" bIns="36511" anchor="ctr"/>
              <a:lstStyle/>
              <a:p>
                <a:pPr algn="ctr" eaLnBrk="0" hangingPunct="0">
                  <a:lnSpc>
                    <a:spcPct val="90000"/>
                  </a:lnSpc>
                </a:pPr>
                <a:endParaRPr lang="en-US"/>
              </a:p>
            </p:txBody>
          </p:sp>
        </p:grpSp>
        <p:sp>
          <p:nvSpPr>
            <p:cNvPr id="37904" name="AutoShape 19"/>
            <p:cNvSpPr>
              <a:spLocks noChangeArrowheads="1"/>
            </p:cNvSpPr>
            <p:nvPr/>
          </p:nvSpPr>
          <p:spPr bwMode="auto">
            <a:xfrm>
              <a:off x="702579" y="2966244"/>
              <a:ext cx="3105150" cy="250825"/>
            </a:xfrm>
            <a:prstGeom prst="roundRect">
              <a:avLst>
                <a:gd name="adj" fmla="val 5792"/>
              </a:avLst>
            </a:prstGeom>
            <a:gradFill rotWithShape="1">
              <a:gsLst>
                <a:gs pos="0">
                  <a:schemeClr val="tx1">
                    <a:alpha val="35001"/>
                  </a:schemeClr>
                </a:gs>
                <a:gs pos="100000">
                  <a:schemeClr val="bg1">
                    <a:alpha val="0"/>
                  </a:schemeClr>
                </a:gs>
              </a:gsLst>
              <a:path path="shape">
                <a:fillToRect l="50000" t="50000" r="50000" b="50000"/>
              </a:path>
            </a:gradFill>
            <a:ln w="9525" algn="ctr">
              <a:noFill/>
              <a:round/>
              <a:headEnd/>
              <a:tailEnd/>
            </a:ln>
          </p:spPr>
          <p:txBody>
            <a:bodyPr wrap="none" lIns="73025" tIns="36511" rIns="73025" bIns="36511" anchor="ctr"/>
            <a:lstStyle/>
            <a:p>
              <a:pPr algn="ctr" eaLnBrk="0" hangingPunct="0">
                <a:lnSpc>
                  <a:spcPct val="90000"/>
                </a:lnSpc>
              </a:pPr>
              <a:endParaRPr lang="en-US"/>
            </a:p>
          </p:txBody>
        </p:sp>
        <p:sp>
          <p:nvSpPr>
            <p:cNvPr id="37905" name="Rectangle 20"/>
            <p:cNvSpPr>
              <a:spLocks noChangeArrowheads="1"/>
            </p:cNvSpPr>
            <p:nvPr/>
          </p:nvSpPr>
          <p:spPr bwMode="auto">
            <a:xfrm>
              <a:off x="1336936" y="2695035"/>
              <a:ext cx="1912638" cy="276999"/>
            </a:xfrm>
            <a:prstGeom prst="rect">
              <a:avLst/>
            </a:prstGeom>
            <a:noFill/>
            <a:ln w="9525" algn="ctr">
              <a:noFill/>
              <a:miter lim="800000"/>
              <a:headEnd/>
              <a:tailEnd/>
            </a:ln>
          </p:spPr>
          <p:txBody>
            <a:bodyPr wrap="none" lIns="0" tIns="0" rIns="0" bIns="0" anchor="ctr"/>
            <a:lstStyle/>
            <a:p>
              <a:pPr algn="ctr" defTabSz="814388" eaLnBrk="0" hangingPunct="0">
                <a:lnSpc>
                  <a:spcPct val="90000"/>
                </a:lnSpc>
              </a:pPr>
              <a:r>
                <a:rPr lang="en-US" sz="2000">
                  <a:solidFill>
                    <a:schemeClr val="bg1"/>
                  </a:solidFill>
                </a:rPr>
                <a:t>CCNA Discovery</a:t>
              </a:r>
            </a:p>
          </p:txBody>
        </p:sp>
        <p:grpSp>
          <p:nvGrpSpPr>
            <p:cNvPr id="37906" name="Group 210"/>
            <p:cNvGrpSpPr>
              <a:grpSpLocks/>
            </p:cNvGrpSpPr>
            <p:nvPr/>
          </p:nvGrpSpPr>
          <p:grpSpPr bwMode="auto">
            <a:xfrm>
              <a:off x="494618" y="3041491"/>
              <a:ext cx="3594100" cy="1624965"/>
              <a:chOff x="744539" y="2080260"/>
              <a:chExt cx="3594100" cy="4147502"/>
            </a:xfrm>
          </p:grpSpPr>
          <p:sp>
            <p:nvSpPr>
              <p:cNvPr id="37908" name="Rectangle 39"/>
              <p:cNvSpPr>
                <a:spLocks noChangeArrowheads="1"/>
              </p:cNvSpPr>
              <p:nvPr/>
            </p:nvSpPr>
            <p:spPr bwMode="auto">
              <a:xfrm flipV="1">
                <a:off x="744539" y="2080260"/>
                <a:ext cx="3594100" cy="4147502"/>
              </a:xfrm>
              <a:prstGeom prst="rect">
                <a:avLst/>
              </a:prstGeom>
              <a:gradFill rotWithShape="1">
                <a:gsLst>
                  <a:gs pos="0">
                    <a:srgbClr val="015F85"/>
                  </a:gs>
                  <a:gs pos="100000">
                    <a:srgbClr val="0183B7"/>
                  </a:gs>
                </a:gsLst>
                <a:lin ang="5400000" scaled="1"/>
              </a:gradFill>
              <a:ln w="9525" algn="ctr">
                <a:noFill/>
                <a:miter lim="800000"/>
                <a:headEnd/>
                <a:tailEnd/>
              </a:ln>
            </p:spPr>
            <p:txBody>
              <a:bodyPr rot="10800000" wrap="none" lIns="73025" tIns="36511" rIns="73025" bIns="36511" anchor="ctr"/>
              <a:lstStyle/>
              <a:p>
                <a:pPr algn="ctr" eaLnBrk="0" hangingPunct="0">
                  <a:lnSpc>
                    <a:spcPct val="90000"/>
                  </a:lnSpc>
                </a:pPr>
                <a:endParaRPr lang="en-US"/>
              </a:p>
            </p:txBody>
          </p:sp>
          <p:sp>
            <p:nvSpPr>
              <p:cNvPr id="37909" name="AutoShape 211"/>
              <p:cNvSpPr>
                <a:spLocks noChangeArrowheads="1"/>
              </p:cNvSpPr>
              <p:nvPr/>
            </p:nvSpPr>
            <p:spPr bwMode="auto">
              <a:xfrm>
                <a:off x="788671" y="2180200"/>
                <a:ext cx="3513138" cy="3694113"/>
              </a:xfrm>
              <a:prstGeom prst="roundRect">
                <a:avLst>
                  <a:gd name="adj" fmla="val 1944"/>
                </a:avLst>
              </a:prstGeom>
              <a:gradFill rotWithShape="1">
                <a:gsLst>
                  <a:gs pos="0">
                    <a:schemeClr val="tx1">
                      <a:alpha val="25000"/>
                    </a:schemeClr>
                  </a:gs>
                  <a:gs pos="100000">
                    <a:schemeClr val="bg1">
                      <a:alpha val="0"/>
                    </a:schemeClr>
                  </a:gs>
                </a:gsLst>
                <a:path path="rect">
                  <a:fillToRect r="100000" b="100000"/>
                </a:path>
              </a:gradFill>
              <a:ln w="9525" algn="ctr">
                <a:noFill/>
                <a:round/>
                <a:headEnd/>
                <a:tailEnd/>
              </a:ln>
            </p:spPr>
            <p:txBody>
              <a:bodyPr lIns="73025" tIns="36511" rIns="73025" bIns="36511" anchor="ctr"/>
              <a:lstStyle/>
              <a:p>
                <a:pPr algn="ctr"/>
                <a:endParaRPr lang="en-US" sz="1800"/>
              </a:p>
            </p:txBody>
          </p:sp>
        </p:grpSp>
        <p:sp>
          <p:nvSpPr>
            <p:cNvPr id="37907" name="Text Box 19"/>
            <p:cNvSpPr txBox="1">
              <a:spLocks noChangeArrowheads="1"/>
            </p:cNvSpPr>
            <p:nvPr/>
          </p:nvSpPr>
          <p:spPr bwMode="auto">
            <a:xfrm>
              <a:off x="686701" y="3189838"/>
              <a:ext cx="3167745" cy="1419468"/>
            </a:xfrm>
            <a:prstGeom prst="rect">
              <a:avLst/>
            </a:prstGeom>
            <a:noFill/>
            <a:ln w="9525" algn="ctr">
              <a:noFill/>
              <a:miter lim="800000"/>
              <a:headEnd/>
              <a:tailEnd/>
            </a:ln>
          </p:spPr>
          <p:txBody>
            <a:bodyPr lIns="0" tIns="0" rIns="0" bIns="0"/>
            <a:lstStyle/>
            <a:p>
              <a:pPr marL="171450" indent="-171450" defTabSz="814388">
                <a:lnSpc>
                  <a:spcPct val="95000"/>
                </a:lnSpc>
                <a:spcBef>
                  <a:spcPts val="1000"/>
                </a:spcBef>
                <a:buClr>
                  <a:srgbClr val="708CA1"/>
                </a:buClr>
                <a:buSzPts val="1400"/>
                <a:tabLst>
                  <a:tab pos="514350" algn="l"/>
                </a:tabLst>
              </a:pPr>
              <a:r>
                <a:rPr lang="en-US" sz="2000" dirty="0">
                  <a:solidFill>
                    <a:schemeClr val="bg1"/>
                  </a:solidFill>
                </a:rPr>
                <a:t>For Each Course</a:t>
              </a:r>
            </a:p>
            <a:p>
              <a:pPr marL="171450" indent="-171450" defTabSz="814388">
                <a:lnSpc>
                  <a:spcPct val="95000"/>
                </a:lnSpc>
                <a:spcBef>
                  <a:spcPts val="1000"/>
                </a:spcBef>
                <a:buClr>
                  <a:srgbClr val="708CA1"/>
                </a:buClr>
                <a:buSzPts val="1400"/>
                <a:buFont typeface="Wingdings" pitchFamily="2" charset="2"/>
                <a:buChar char="§"/>
                <a:tabLst>
                  <a:tab pos="514350" algn="l"/>
                </a:tabLst>
              </a:pPr>
              <a:r>
                <a:rPr lang="en-US" sz="1600" dirty="0">
                  <a:solidFill>
                    <a:schemeClr val="bg1"/>
                  </a:solidFill>
                </a:rPr>
                <a:t>Learning </a:t>
              </a:r>
              <a:r>
                <a:rPr lang="en-US" sz="1600" dirty="0" smtClean="0">
                  <a:solidFill>
                    <a:schemeClr val="bg1"/>
                  </a:solidFill>
                </a:rPr>
                <a:t>Guide</a:t>
              </a:r>
            </a:p>
            <a:p>
              <a:pPr marL="171450" indent="-171450" defTabSz="814388">
                <a:lnSpc>
                  <a:spcPct val="95000"/>
                </a:lnSpc>
                <a:spcBef>
                  <a:spcPts val="1000"/>
                </a:spcBef>
                <a:buClr>
                  <a:srgbClr val="708CA1"/>
                </a:buClr>
                <a:buSzPts val="1400"/>
                <a:buFont typeface="Wingdings" pitchFamily="2" charset="2"/>
                <a:buChar char="§"/>
                <a:tabLst>
                  <a:tab pos="514350" algn="l"/>
                </a:tabLst>
              </a:pPr>
              <a:r>
                <a:rPr lang="en-US" sz="1600" dirty="0" smtClean="0">
                  <a:solidFill>
                    <a:schemeClr val="bg1"/>
                  </a:solidFill>
                </a:rPr>
                <a:t>Course Booklet</a:t>
              </a:r>
              <a:endParaRPr lang="en-US" sz="1600" dirty="0">
                <a:solidFill>
                  <a:schemeClr val="bg1"/>
                </a:solidFill>
              </a:endParaRPr>
            </a:p>
            <a:p>
              <a:pPr marL="171450" indent="-171450" defTabSz="814388">
                <a:lnSpc>
                  <a:spcPct val="95000"/>
                </a:lnSpc>
                <a:spcBef>
                  <a:spcPts val="1000"/>
                </a:spcBef>
                <a:buClr>
                  <a:srgbClr val="708CA1"/>
                </a:buClr>
                <a:buSzPts val="1400"/>
                <a:buFont typeface="Wingdings" pitchFamily="2" charset="2"/>
                <a:buChar char="§"/>
                <a:tabLst>
                  <a:tab pos="514350" algn="l"/>
                </a:tabLst>
              </a:pPr>
              <a:endParaRPr lang="en-US" sz="1600" dirty="0">
                <a:solidFill>
                  <a:schemeClr val="bg1"/>
                </a:solidFill>
              </a:endParaRPr>
            </a:p>
          </p:txBody>
        </p:sp>
      </p:grpSp>
    </p:spTree>
  </p:cSld>
  <p:clrMapOvr>
    <a:masterClrMapping/>
  </p:clrMapOvr>
  <p:transition>
    <p:wipe dir="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4" name="Picture 28" descr="HAJ43432.png"/>
          <p:cNvPicPr>
            <a:picLocks noChangeAspect="1"/>
          </p:cNvPicPr>
          <p:nvPr/>
        </p:nvPicPr>
        <p:blipFill>
          <a:blip r:embed="rId3" cstate="screen"/>
          <a:srcRect r="-43" b="203"/>
          <a:stretch>
            <a:fillRect/>
          </a:stretch>
        </p:blipFill>
        <p:spPr bwMode="auto">
          <a:xfrm>
            <a:off x="5973763" y="6310313"/>
            <a:ext cx="2784475" cy="547687"/>
          </a:xfrm>
          <a:prstGeom prst="rect">
            <a:avLst/>
          </a:prstGeom>
          <a:noFill/>
          <a:ln w="9525">
            <a:noFill/>
            <a:miter lim="800000"/>
            <a:headEnd/>
            <a:tailEnd/>
          </a:ln>
        </p:spPr>
      </p:pic>
      <p:sp>
        <p:nvSpPr>
          <p:cNvPr id="38915" name="Rectangle 7"/>
          <p:cNvSpPr>
            <a:spLocks noChangeArrowheads="1"/>
          </p:cNvSpPr>
          <p:nvPr/>
        </p:nvSpPr>
        <p:spPr bwMode="auto">
          <a:xfrm>
            <a:off x="373063" y="6308725"/>
            <a:ext cx="8391525" cy="549275"/>
          </a:xfrm>
          <a:prstGeom prst="rect">
            <a:avLst/>
          </a:prstGeom>
          <a:gradFill rotWithShape="1">
            <a:gsLst>
              <a:gs pos="0">
                <a:srgbClr val="708CA1">
                  <a:alpha val="56998"/>
                </a:srgbClr>
              </a:gs>
              <a:gs pos="100000">
                <a:srgbClr val="819AAC">
                  <a:alpha val="0"/>
                </a:srgbClr>
              </a:gs>
            </a:gsLst>
            <a:lin ang="5400000" scaled="1"/>
          </a:gradFill>
          <a:ln w="38100" algn="ctr">
            <a:noFill/>
            <a:miter lim="800000"/>
            <a:headEnd/>
            <a:tailEnd/>
          </a:ln>
        </p:spPr>
        <p:txBody>
          <a:bodyPr lIns="82124" tIns="41061" rIns="82124" bIns="41061" anchor="ctr"/>
          <a:lstStyle/>
          <a:p>
            <a:pPr algn="ctr"/>
            <a:endParaRPr lang="en-US" sz="1800"/>
          </a:p>
        </p:txBody>
      </p:sp>
      <p:sp>
        <p:nvSpPr>
          <p:cNvPr id="38916" name="Rectangle 6"/>
          <p:cNvSpPr>
            <a:spLocks noChangeArrowheads="1"/>
          </p:cNvSpPr>
          <p:nvPr/>
        </p:nvSpPr>
        <p:spPr bwMode="auto">
          <a:xfrm rot="-5400000">
            <a:off x="4108450" y="1822450"/>
            <a:ext cx="927100" cy="9144000"/>
          </a:xfrm>
          <a:prstGeom prst="rect">
            <a:avLst/>
          </a:prstGeom>
          <a:gradFill rotWithShape="1">
            <a:gsLst>
              <a:gs pos="0">
                <a:schemeClr val="bg1"/>
              </a:gs>
              <a:gs pos="100000">
                <a:srgbClr val="495B6A">
                  <a:alpha val="0"/>
                </a:srgbClr>
              </a:gs>
            </a:gsLst>
            <a:lin ang="0" scaled="1"/>
          </a:gradFill>
          <a:ln w="9525" algn="ctr">
            <a:noFill/>
            <a:miter lim="800000"/>
            <a:headEnd/>
            <a:tailEnd/>
          </a:ln>
        </p:spPr>
        <p:txBody>
          <a:bodyPr lIns="73025" tIns="36511" rIns="73025" bIns="36511" anchor="ctr"/>
          <a:lstStyle/>
          <a:p>
            <a:pPr algn="ctr"/>
            <a:endParaRPr lang="en-US" sz="1800"/>
          </a:p>
        </p:txBody>
      </p:sp>
      <p:sp>
        <p:nvSpPr>
          <p:cNvPr id="38917" name="Rectangle 6"/>
          <p:cNvSpPr>
            <a:spLocks noChangeArrowheads="1"/>
          </p:cNvSpPr>
          <p:nvPr/>
        </p:nvSpPr>
        <p:spPr bwMode="auto">
          <a:xfrm rot="-5400000">
            <a:off x="3690937" y="1404938"/>
            <a:ext cx="1762125" cy="9144000"/>
          </a:xfrm>
          <a:prstGeom prst="rect">
            <a:avLst/>
          </a:prstGeom>
          <a:gradFill rotWithShape="1">
            <a:gsLst>
              <a:gs pos="0">
                <a:srgbClr val="9EC5E6">
                  <a:alpha val="79999"/>
                </a:srgbClr>
              </a:gs>
              <a:gs pos="100000">
                <a:srgbClr val="495B6A">
                  <a:alpha val="0"/>
                </a:srgbClr>
              </a:gs>
            </a:gsLst>
            <a:lin ang="0" scaled="1"/>
          </a:gradFill>
          <a:ln w="9525" algn="ctr">
            <a:noFill/>
            <a:miter lim="800000"/>
            <a:headEnd/>
            <a:tailEnd/>
          </a:ln>
        </p:spPr>
        <p:txBody>
          <a:bodyPr lIns="73025" tIns="36511" rIns="73025" bIns="36511" anchor="ctr"/>
          <a:lstStyle/>
          <a:p>
            <a:pPr algn="ctr"/>
            <a:endParaRPr lang="en-US" sz="1800"/>
          </a:p>
        </p:txBody>
      </p:sp>
      <p:sp>
        <p:nvSpPr>
          <p:cNvPr id="38918" name="Rectangle 8"/>
          <p:cNvSpPr>
            <a:spLocks noChangeArrowheads="1"/>
          </p:cNvSpPr>
          <p:nvPr/>
        </p:nvSpPr>
        <p:spPr bwMode="auto">
          <a:xfrm>
            <a:off x="222250" y="6121400"/>
            <a:ext cx="8674100" cy="209550"/>
          </a:xfrm>
          <a:prstGeom prst="rect">
            <a:avLst/>
          </a:prstGeom>
          <a:gradFill rotWithShape="1">
            <a:gsLst>
              <a:gs pos="0">
                <a:schemeClr val="tx1">
                  <a:alpha val="45000"/>
                </a:schemeClr>
              </a:gs>
              <a:gs pos="100000">
                <a:schemeClr val="bg1">
                  <a:alpha val="0"/>
                </a:schemeClr>
              </a:gs>
            </a:gsLst>
            <a:path path="shape">
              <a:fillToRect l="50000" t="50000" r="50000" b="50000"/>
            </a:path>
          </a:gradFill>
          <a:ln w="9525" algn="ctr">
            <a:noFill/>
            <a:miter lim="800000"/>
            <a:headEnd/>
            <a:tailEnd/>
          </a:ln>
        </p:spPr>
        <p:txBody>
          <a:bodyPr wrap="none" lIns="73025" tIns="36511" rIns="73025" bIns="36511" anchor="ctr"/>
          <a:lstStyle/>
          <a:p>
            <a:pPr algn="ctr"/>
            <a:endParaRPr lang="en-US" sz="1800"/>
          </a:p>
        </p:txBody>
      </p:sp>
      <p:sp>
        <p:nvSpPr>
          <p:cNvPr id="16" name="Rectangle 9"/>
          <p:cNvSpPr>
            <a:spLocks noChangeArrowheads="1"/>
          </p:cNvSpPr>
          <p:nvPr/>
        </p:nvSpPr>
        <p:spPr bwMode="auto">
          <a:xfrm>
            <a:off x="366713" y="1627188"/>
            <a:ext cx="8397875" cy="4410075"/>
          </a:xfrm>
          <a:prstGeom prst="rect">
            <a:avLst/>
          </a:prstGeom>
          <a:gradFill flip="none" rotWithShape="1">
            <a:gsLst>
              <a:gs pos="0">
                <a:srgbClr val="9EC5E6"/>
              </a:gs>
              <a:gs pos="0">
                <a:srgbClr val="9EC5E6"/>
              </a:gs>
              <a:gs pos="100000">
                <a:schemeClr val="bg1">
                  <a:alpha val="0"/>
                </a:schemeClr>
              </a:gs>
            </a:gsLst>
            <a:lin ang="2700000" scaled="1"/>
            <a:tileRect/>
          </a:gradFill>
          <a:ln w="38100" algn="ctr">
            <a:noFill/>
            <a:miter lim="800000"/>
            <a:headEnd/>
            <a:tailEnd/>
          </a:ln>
        </p:spPr>
        <p:txBody>
          <a:bodyPr lIns="82124" tIns="41061" rIns="82124" bIns="41061" anchor="ctr"/>
          <a:lstStyle/>
          <a:p>
            <a:pPr algn="ctr">
              <a:defRPr/>
            </a:pPr>
            <a:endParaRPr lang="en-US" sz="1800"/>
          </a:p>
        </p:txBody>
      </p:sp>
      <p:sp>
        <p:nvSpPr>
          <p:cNvPr id="38920" name="AutoShape 11"/>
          <p:cNvSpPr>
            <a:spLocks noChangeArrowheads="1"/>
          </p:cNvSpPr>
          <p:nvPr/>
        </p:nvSpPr>
        <p:spPr bwMode="auto">
          <a:xfrm>
            <a:off x="438150" y="1697038"/>
            <a:ext cx="8255000" cy="3694112"/>
          </a:xfrm>
          <a:prstGeom prst="roundRect">
            <a:avLst>
              <a:gd name="adj" fmla="val 1944"/>
            </a:avLst>
          </a:prstGeom>
          <a:gradFill rotWithShape="1">
            <a:gsLst>
              <a:gs pos="0">
                <a:schemeClr val="bg1">
                  <a:alpha val="25000"/>
                </a:schemeClr>
              </a:gs>
              <a:gs pos="100000">
                <a:schemeClr val="bg1">
                  <a:alpha val="0"/>
                </a:schemeClr>
              </a:gs>
            </a:gsLst>
            <a:path path="rect">
              <a:fillToRect r="100000" b="100000"/>
            </a:path>
          </a:gradFill>
          <a:ln w="9525" algn="ctr">
            <a:noFill/>
            <a:round/>
            <a:headEnd/>
            <a:tailEnd/>
          </a:ln>
        </p:spPr>
        <p:txBody>
          <a:bodyPr lIns="73025" tIns="36511" rIns="73025" bIns="36511" anchor="ctr"/>
          <a:lstStyle/>
          <a:p>
            <a:pPr algn="ctr"/>
            <a:endParaRPr lang="en-US" sz="1800"/>
          </a:p>
        </p:txBody>
      </p:sp>
      <p:sp>
        <p:nvSpPr>
          <p:cNvPr id="38921" name="Content Placeholder 190"/>
          <p:cNvSpPr txBox="1">
            <a:spLocks/>
          </p:cNvSpPr>
          <p:nvPr/>
        </p:nvSpPr>
        <p:spPr bwMode="auto">
          <a:xfrm>
            <a:off x="655638" y="1736725"/>
            <a:ext cx="5164137" cy="4321175"/>
          </a:xfrm>
          <a:prstGeom prst="rect">
            <a:avLst/>
          </a:prstGeom>
          <a:noFill/>
          <a:ln w="9525" algn="ctr">
            <a:noFill/>
            <a:miter lim="800000"/>
            <a:headEnd/>
            <a:tailEnd/>
          </a:ln>
        </p:spPr>
        <p:txBody>
          <a:bodyPr lIns="82124" tIns="41061" rIns="82124" bIns="41061"/>
          <a:lstStyle/>
          <a:p>
            <a:pPr defTabSz="814388" eaLnBrk="0" hangingPunct="0">
              <a:lnSpc>
                <a:spcPct val="95000"/>
              </a:lnSpc>
              <a:spcBef>
                <a:spcPts val="1200"/>
              </a:spcBef>
              <a:buClr>
                <a:srgbClr val="708CA1"/>
              </a:buClr>
            </a:pPr>
            <a:r>
              <a:rPr lang="en-US" sz="1700"/>
              <a:t>What Is Packet Tracer?</a:t>
            </a:r>
          </a:p>
          <a:p>
            <a:pPr defTabSz="814388" eaLnBrk="0" hangingPunct="0">
              <a:lnSpc>
                <a:spcPct val="95000"/>
              </a:lnSpc>
              <a:spcBef>
                <a:spcPts val="1200"/>
              </a:spcBef>
              <a:buClr>
                <a:srgbClr val="708CA1"/>
              </a:buClr>
              <a:buFont typeface="Wingdings" pitchFamily="2" charset="2"/>
              <a:buChar char="§"/>
            </a:pPr>
            <a:r>
              <a:rPr lang="en-US" sz="1400"/>
              <a:t>   Comprehensive networking technology simulation software </a:t>
            </a:r>
          </a:p>
          <a:p>
            <a:pPr defTabSz="814388" eaLnBrk="0" hangingPunct="0">
              <a:lnSpc>
                <a:spcPct val="95000"/>
              </a:lnSpc>
              <a:spcBef>
                <a:spcPts val="1200"/>
              </a:spcBef>
              <a:buClr>
                <a:srgbClr val="708CA1"/>
              </a:buClr>
              <a:buFont typeface="Wingdings" pitchFamily="2" charset="2"/>
              <a:buChar char="§"/>
            </a:pPr>
            <a:r>
              <a:rPr lang="en-US" sz="1400"/>
              <a:t>   Powerful simulation, visualization, authoring, assessment,</a:t>
            </a:r>
            <a:br>
              <a:rPr lang="en-US" sz="1400"/>
            </a:br>
            <a:r>
              <a:rPr lang="en-US" sz="1400"/>
              <a:t>     and collaboration capabilities </a:t>
            </a:r>
          </a:p>
          <a:p>
            <a:pPr defTabSz="814388" eaLnBrk="0" hangingPunct="0">
              <a:lnSpc>
                <a:spcPct val="95000"/>
              </a:lnSpc>
              <a:spcBef>
                <a:spcPts val="1200"/>
              </a:spcBef>
              <a:buClr>
                <a:srgbClr val="708CA1"/>
              </a:buClr>
            </a:pPr>
            <a:r>
              <a:rPr lang="en-US" sz="1700"/>
              <a:t>Design, Build, Configure, and Troubleshoot</a:t>
            </a:r>
            <a:br>
              <a:rPr lang="en-US" sz="1700"/>
            </a:br>
            <a:r>
              <a:rPr lang="en-US" sz="1700"/>
              <a:t>Networks Using Virtual Equipment</a:t>
            </a:r>
          </a:p>
          <a:p>
            <a:pPr defTabSz="814388" eaLnBrk="0" hangingPunct="0">
              <a:lnSpc>
                <a:spcPct val="95000"/>
              </a:lnSpc>
              <a:spcBef>
                <a:spcPts val="1200"/>
              </a:spcBef>
              <a:buClr>
                <a:srgbClr val="708CA1"/>
              </a:buClr>
              <a:buFont typeface="Wingdings" pitchFamily="2" charset="2"/>
              <a:buChar char="§"/>
            </a:pPr>
            <a:r>
              <a:rPr lang="en-US" sz="1400"/>
              <a:t>   Allows practice outside of the physical classroom and lab</a:t>
            </a:r>
          </a:p>
          <a:p>
            <a:pPr defTabSz="814388" eaLnBrk="0" hangingPunct="0">
              <a:lnSpc>
                <a:spcPct val="95000"/>
              </a:lnSpc>
              <a:spcBef>
                <a:spcPts val="1200"/>
              </a:spcBef>
              <a:buClr>
                <a:srgbClr val="708CA1"/>
              </a:buClr>
              <a:buFont typeface="Wingdings" pitchFamily="2" charset="2"/>
              <a:buChar char="§"/>
            </a:pPr>
            <a:r>
              <a:rPr lang="en-US" sz="1400"/>
              <a:t>   Supplements physical classroom equipment</a:t>
            </a:r>
          </a:p>
          <a:p>
            <a:pPr defTabSz="814388" eaLnBrk="0" hangingPunct="0">
              <a:lnSpc>
                <a:spcPct val="95000"/>
              </a:lnSpc>
              <a:spcBef>
                <a:spcPts val="1200"/>
              </a:spcBef>
              <a:buClr>
                <a:srgbClr val="708CA1"/>
              </a:buClr>
            </a:pPr>
            <a:r>
              <a:rPr lang="en-US" sz="1700"/>
              <a:t>Supports Lectures, Group and Individual Labs,</a:t>
            </a:r>
            <a:br>
              <a:rPr lang="en-US" sz="1700"/>
            </a:br>
            <a:r>
              <a:rPr lang="en-US" sz="1700"/>
              <a:t>Homework, Exams, Games, and Competitions</a:t>
            </a:r>
          </a:p>
          <a:p>
            <a:pPr defTabSz="814388" eaLnBrk="0" hangingPunct="0">
              <a:lnSpc>
                <a:spcPct val="95000"/>
              </a:lnSpc>
              <a:spcBef>
                <a:spcPts val="1200"/>
              </a:spcBef>
              <a:buClr>
                <a:srgbClr val="708CA1"/>
              </a:buClr>
            </a:pPr>
            <a:r>
              <a:rPr lang="en-US" sz="1700"/>
              <a:t>Helps Students Develop Critical 21st Century Skills</a:t>
            </a:r>
          </a:p>
          <a:p>
            <a:pPr defTabSz="814388" eaLnBrk="0" hangingPunct="0">
              <a:lnSpc>
                <a:spcPct val="95000"/>
              </a:lnSpc>
              <a:spcBef>
                <a:spcPts val="1200"/>
              </a:spcBef>
              <a:buClr>
                <a:srgbClr val="708CA1"/>
              </a:buClr>
              <a:buFont typeface="Wingdings" pitchFamily="2" charset="2"/>
              <a:buChar char="§"/>
            </a:pPr>
            <a:r>
              <a:rPr lang="en-US" sz="1400"/>
              <a:t>   Problem solving, decision making, creative,</a:t>
            </a:r>
            <a:br>
              <a:rPr lang="en-US" sz="1400"/>
            </a:br>
            <a:r>
              <a:rPr lang="en-US" sz="1400"/>
              <a:t>     and critical thinking</a:t>
            </a:r>
          </a:p>
        </p:txBody>
      </p:sp>
      <p:sp>
        <p:nvSpPr>
          <p:cNvPr id="38922" name="Rectangle 28"/>
          <p:cNvSpPr>
            <a:spLocks noChangeArrowheads="1"/>
          </p:cNvSpPr>
          <p:nvPr/>
        </p:nvSpPr>
        <p:spPr bwMode="auto">
          <a:xfrm flipV="1">
            <a:off x="366713" y="6037263"/>
            <a:ext cx="8391525" cy="190500"/>
          </a:xfrm>
          <a:prstGeom prst="rect">
            <a:avLst/>
          </a:prstGeom>
          <a:solidFill>
            <a:srgbClr val="708CA1"/>
          </a:solidFill>
          <a:ln w="38100" algn="ctr">
            <a:noFill/>
            <a:miter lim="800000"/>
            <a:headEnd/>
            <a:tailEnd/>
          </a:ln>
        </p:spPr>
        <p:txBody>
          <a:bodyPr lIns="82124" tIns="41061" rIns="82124" bIns="41061" anchor="ctr"/>
          <a:lstStyle/>
          <a:p>
            <a:pPr algn="ctr"/>
            <a:endParaRPr lang="en-US" sz="1800"/>
          </a:p>
        </p:txBody>
      </p:sp>
      <p:sp>
        <p:nvSpPr>
          <p:cNvPr id="38923" name="Rectangle 18"/>
          <p:cNvSpPr>
            <a:spLocks noGrp="1" noChangeArrowheads="1"/>
          </p:cNvSpPr>
          <p:nvPr>
            <p:ph type="title" idx="4294967295"/>
          </p:nvPr>
        </p:nvSpPr>
        <p:spPr>
          <a:xfrm>
            <a:off x="366713" y="417513"/>
            <a:ext cx="8434387" cy="838200"/>
          </a:xfrm>
        </p:spPr>
        <p:txBody>
          <a:bodyPr/>
          <a:lstStyle/>
          <a:p>
            <a:r>
              <a:rPr lang="en-US" smtClean="0"/>
              <a:t>Packet Tracer Simulation-Based Learning</a:t>
            </a:r>
          </a:p>
        </p:txBody>
      </p:sp>
      <p:sp>
        <p:nvSpPr>
          <p:cNvPr id="38924" name="Rectangle 22"/>
          <p:cNvSpPr>
            <a:spLocks noChangeArrowheads="1"/>
          </p:cNvSpPr>
          <p:nvPr/>
        </p:nvSpPr>
        <p:spPr bwMode="auto">
          <a:xfrm flipV="1">
            <a:off x="5870575" y="1627188"/>
            <a:ext cx="2887663" cy="4410075"/>
          </a:xfrm>
          <a:prstGeom prst="rect">
            <a:avLst/>
          </a:prstGeom>
          <a:gradFill rotWithShape="1">
            <a:gsLst>
              <a:gs pos="0">
                <a:schemeClr val="bg1">
                  <a:alpha val="0"/>
                </a:schemeClr>
              </a:gs>
              <a:gs pos="100000">
                <a:srgbClr val="708CA1"/>
              </a:gs>
            </a:gsLst>
            <a:lin ang="5400000" scaled="1"/>
          </a:gradFill>
          <a:ln w="9525" algn="ctr">
            <a:noFill/>
            <a:miter lim="800000"/>
            <a:headEnd/>
            <a:tailEnd/>
          </a:ln>
        </p:spPr>
        <p:txBody>
          <a:bodyPr wrap="none" lIns="73025" tIns="36511" rIns="73025" bIns="36511" anchor="ctr"/>
          <a:lstStyle/>
          <a:p>
            <a:pPr algn="ctr" defTabSz="814388" eaLnBrk="0" hangingPunct="0">
              <a:lnSpc>
                <a:spcPct val="90000"/>
              </a:lnSpc>
            </a:pPr>
            <a:endParaRPr lang="en-US"/>
          </a:p>
        </p:txBody>
      </p:sp>
      <p:sp>
        <p:nvSpPr>
          <p:cNvPr id="38925" name="Rectangle 23"/>
          <p:cNvSpPr>
            <a:spLocks noChangeArrowheads="1"/>
          </p:cNvSpPr>
          <p:nvPr/>
        </p:nvSpPr>
        <p:spPr bwMode="auto">
          <a:xfrm>
            <a:off x="5903913" y="1627188"/>
            <a:ext cx="120650" cy="4410075"/>
          </a:xfrm>
          <a:prstGeom prst="rect">
            <a:avLst/>
          </a:prstGeom>
          <a:gradFill rotWithShape="1">
            <a:gsLst>
              <a:gs pos="0">
                <a:schemeClr val="tx1">
                  <a:alpha val="59998"/>
                </a:schemeClr>
              </a:gs>
              <a:gs pos="100000">
                <a:schemeClr val="bg1">
                  <a:alpha val="0"/>
                </a:schemeClr>
              </a:gs>
            </a:gsLst>
            <a:path path="shape">
              <a:fillToRect l="50000" t="50000" r="50000" b="50000"/>
            </a:path>
          </a:gradFill>
          <a:ln w="9525" algn="ctr">
            <a:noFill/>
            <a:miter lim="800000"/>
            <a:headEnd/>
            <a:tailEnd/>
          </a:ln>
        </p:spPr>
        <p:txBody>
          <a:bodyPr wrap="none" lIns="73025" tIns="36511" rIns="73025" bIns="36511" anchor="ctr"/>
          <a:lstStyle/>
          <a:p>
            <a:pPr algn="ctr" defTabSz="814388" eaLnBrk="0" hangingPunct="0">
              <a:lnSpc>
                <a:spcPct val="90000"/>
              </a:lnSpc>
            </a:pPr>
            <a:endParaRPr lang="en-US"/>
          </a:p>
        </p:txBody>
      </p:sp>
      <p:pic>
        <p:nvPicPr>
          <p:cNvPr id="38926" name="Picture 22"/>
          <p:cNvPicPr>
            <a:picLocks noChangeAspect="1" noChangeArrowheads="1"/>
          </p:cNvPicPr>
          <p:nvPr/>
        </p:nvPicPr>
        <p:blipFill>
          <a:blip r:embed="rId4" cstate="screen"/>
          <a:srcRect/>
          <a:stretch>
            <a:fillRect/>
          </a:stretch>
        </p:blipFill>
        <p:spPr bwMode="auto">
          <a:xfrm>
            <a:off x="5959475" y="1627188"/>
            <a:ext cx="2798763" cy="4425950"/>
          </a:xfrm>
          <a:prstGeom prst="rect">
            <a:avLst/>
          </a:prstGeom>
          <a:noFill/>
          <a:ln w="9525">
            <a:noFill/>
            <a:miter lim="800000"/>
            <a:headEnd/>
            <a:tailEnd/>
          </a:ln>
        </p:spPr>
      </p:pic>
    </p:spTree>
  </p:cSld>
  <p:clrMapOvr>
    <a:masterClrMapping/>
  </p:clrMapOvr>
  <p:transition>
    <p:wipe dir="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8" name="Picture 6" descr="pingsandeigrp"/>
          <p:cNvPicPr>
            <a:picLocks noChangeAspect="1" noChangeArrowheads="1"/>
          </p:cNvPicPr>
          <p:nvPr/>
        </p:nvPicPr>
        <p:blipFill>
          <a:blip r:embed="rId3" cstate="screen"/>
          <a:srcRect b="-23"/>
          <a:stretch>
            <a:fillRect/>
          </a:stretch>
        </p:blipFill>
        <p:spPr bwMode="auto">
          <a:xfrm>
            <a:off x="3046413" y="5072063"/>
            <a:ext cx="2778125" cy="366712"/>
          </a:xfrm>
          <a:prstGeom prst="rect">
            <a:avLst/>
          </a:prstGeom>
          <a:noFill/>
          <a:ln w="9525">
            <a:solidFill>
              <a:srgbClr val="204962"/>
            </a:solidFill>
            <a:miter lim="800000"/>
            <a:headEnd/>
            <a:tailEnd/>
          </a:ln>
        </p:spPr>
      </p:pic>
      <p:sp>
        <p:nvSpPr>
          <p:cNvPr id="39939" name="Rectangle 6"/>
          <p:cNvSpPr>
            <a:spLocks noChangeArrowheads="1"/>
          </p:cNvSpPr>
          <p:nvPr/>
        </p:nvSpPr>
        <p:spPr bwMode="auto">
          <a:xfrm rot="-5400000">
            <a:off x="4008438" y="3532188"/>
            <a:ext cx="927100" cy="3016250"/>
          </a:xfrm>
          <a:prstGeom prst="rect">
            <a:avLst/>
          </a:prstGeom>
          <a:gradFill rotWithShape="1">
            <a:gsLst>
              <a:gs pos="0">
                <a:schemeClr val="bg1"/>
              </a:gs>
              <a:gs pos="100000">
                <a:srgbClr val="495B6A">
                  <a:alpha val="0"/>
                </a:srgbClr>
              </a:gs>
            </a:gsLst>
            <a:lin ang="0" scaled="1"/>
          </a:gradFill>
          <a:ln w="9525" algn="ctr">
            <a:noFill/>
            <a:miter lim="800000"/>
            <a:headEnd/>
            <a:tailEnd/>
          </a:ln>
        </p:spPr>
        <p:txBody>
          <a:bodyPr lIns="73025" tIns="36511" rIns="73025" bIns="36511" anchor="ctr"/>
          <a:lstStyle/>
          <a:p>
            <a:pPr algn="ctr"/>
            <a:endParaRPr lang="en-US" sz="1800"/>
          </a:p>
        </p:txBody>
      </p:sp>
      <p:pic>
        <p:nvPicPr>
          <p:cNvPr id="39940" name="Picture 5"/>
          <p:cNvPicPr>
            <a:picLocks noChangeAspect="1" noChangeArrowheads="1"/>
          </p:cNvPicPr>
          <p:nvPr/>
        </p:nvPicPr>
        <p:blipFill>
          <a:blip r:embed="rId4" cstate="screen"/>
          <a:srcRect/>
          <a:stretch>
            <a:fillRect/>
          </a:stretch>
        </p:blipFill>
        <p:spPr bwMode="auto">
          <a:xfrm>
            <a:off x="649288" y="4645025"/>
            <a:ext cx="2789237" cy="393700"/>
          </a:xfrm>
          <a:prstGeom prst="rect">
            <a:avLst/>
          </a:prstGeom>
          <a:noFill/>
          <a:ln w="9525">
            <a:solidFill>
              <a:srgbClr val="204962"/>
            </a:solidFill>
            <a:miter lim="800000"/>
            <a:headEnd/>
            <a:tailEnd/>
          </a:ln>
        </p:spPr>
      </p:pic>
      <p:sp>
        <p:nvSpPr>
          <p:cNvPr id="39941" name="Rectangle 6"/>
          <p:cNvSpPr>
            <a:spLocks noChangeArrowheads="1"/>
          </p:cNvSpPr>
          <p:nvPr/>
        </p:nvSpPr>
        <p:spPr bwMode="auto">
          <a:xfrm rot="-5400000">
            <a:off x="1596232" y="3094831"/>
            <a:ext cx="927100" cy="3084513"/>
          </a:xfrm>
          <a:prstGeom prst="rect">
            <a:avLst/>
          </a:prstGeom>
          <a:gradFill rotWithShape="1">
            <a:gsLst>
              <a:gs pos="0">
                <a:schemeClr val="bg1"/>
              </a:gs>
              <a:gs pos="100000">
                <a:srgbClr val="495B6A">
                  <a:alpha val="0"/>
                </a:srgbClr>
              </a:gs>
            </a:gsLst>
            <a:lin ang="0" scaled="1"/>
          </a:gradFill>
          <a:ln w="9525" algn="ctr">
            <a:noFill/>
            <a:miter lim="800000"/>
            <a:headEnd/>
            <a:tailEnd/>
          </a:ln>
        </p:spPr>
        <p:txBody>
          <a:bodyPr lIns="73025" tIns="36511" rIns="73025" bIns="36511" anchor="ctr"/>
          <a:lstStyle/>
          <a:p>
            <a:pPr algn="ctr"/>
            <a:endParaRPr lang="en-US" sz="1800"/>
          </a:p>
        </p:txBody>
      </p:sp>
      <p:pic>
        <p:nvPicPr>
          <p:cNvPr id="39942" name="Picture 9"/>
          <p:cNvPicPr>
            <a:picLocks noChangeAspect="1" noChangeArrowheads="1"/>
          </p:cNvPicPr>
          <p:nvPr/>
        </p:nvPicPr>
        <p:blipFill>
          <a:blip r:embed="rId5" cstate="screen"/>
          <a:srcRect b="-41"/>
          <a:stretch>
            <a:fillRect/>
          </a:stretch>
        </p:blipFill>
        <p:spPr bwMode="auto">
          <a:xfrm>
            <a:off x="5532438" y="6288088"/>
            <a:ext cx="2803525" cy="468312"/>
          </a:xfrm>
          <a:prstGeom prst="rect">
            <a:avLst/>
          </a:prstGeom>
          <a:noFill/>
          <a:ln w="9525">
            <a:solidFill>
              <a:srgbClr val="204962"/>
            </a:solidFill>
            <a:miter lim="800000"/>
            <a:headEnd/>
            <a:tailEnd/>
          </a:ln>
        </p:spPr>
      </p:pic>
      <p:sp>
        <p:nvSpPr>
          <p:cNvPr id="39943" name="Rectangle 6"/>
          <p:cNvSpPr>
            <a:spLocks noChangeArrowheads="1"/>
          </p:cNvSpPr>
          <p:nvPr/>
        </p:nvSpPr>
        <p:spPr bwMode="auto">
          <a:xfrm rot="-5400000">
            <a:off x="6503194" y="4831557"/>
            <a:ext cx="927100" cy="3084512"/>
          </a:xfrm>
          <a:prstGeom prst="rect">
            <a:avLst/>
          </a:prstGeom>
          <a:gradFill rotWithShape="1">
            <a:gsLst>
              <a:gs pos="0">
                <a:schemeClr val="bg1"/>
              </a:gs>
              <a:gs pos="100000">
                <a:srgbClr val="495B6A">
                  <a:alpha val="0"/>
                </a:srgbClr>
              </a:gs>
            </a:gsLst>
            <a:lin ang="0" scaled="1"/>
          </a:gradFill>
          <a:ln w="9525" algn="ctr">
            <a:noFill/>
            <a:miter lim="800000"/>
            <a:headEnd/>
            <a:tailEnd/>
          </a:ln>
        </p:spPr>
        <p:txBody>
          <a:bodyPr lIns="73025" tIns="36511" rIns="73025" bIns="36511" anchor="ctr"/>
          <a:lstStyle/>
          <a:p>
            <a:pPr algn="ctr"/>
            <a:endParaRPr lang="en-US" sz="1800"/>
          </a:p>
        </p:txBody>
      </p:sp>
      <p:sp>
        <p:nvSpPr>
          <p:cNvPr id="39944" name="Rectangle 31"/>
          <p:cNvSpPr>
            <a:spLocks noGrp="1" noChangeArrowheads="1"/>
          </p:cNvSpPr>
          <p:nvPr>
            <p:ph type="title" idx="4294967295"/>
          </p:nvPr>
        </p:nvSpPr>
        <p:spPr/>
        <p:txBody>
          <a:bodyPr/>
          <a:lstStyle/>
          <a:p>
            <a:r>
              <a:rPr lang="en-US" smtClean="0"/>
              <a:t>Simulation, Visualization, Collaboration</a:t>
            </a:r>
          </a:p>
        </p:txBody>
      </p:sp>
      <p:sp>
        <p:nvSpPr>
          <p:cNvPr id="39945" name="Rectangle 6"/>
          <p:cNvSpPr>
            <a:spLocks noChangeArrowheads="1"/>
          </p:cNvSpPr>
          <p:nvPr/>
        </p:nvSpPr>
        <p:spPr bwMode="auto">
          <a:xfrm rot="-5400000">
            <a:off x="2762250" y="476250"/>
            <a:ext cx="3619500" cy="9144000"/>
          </a:xfrm>
          <a:prstGeom prst="rect">
            <a:avLst/>
          </a:prstGeom>
          <a:gradFill rotWithShape="1">
            <a:gsLst>
              <a:gs pos="0">
                <a:srgbClr val="9EC5E6">
                  <a:alpha val="79999"/>
                </a:srgbClr>
              </a:gs>
              <a:gs pos="100000">
                <a:srgbClr val="495B6A">
                  <a:alpha val="0"/>
                </a:srgbClr>
              </a:gs>
            </a:gsLst>
            <a:lin ang="0" scaled="1"/>
          </a:gradFill>
          <a:ln w="9525" algn="ctr">
            <a:noFill/>
            <a:miter lim="800000"/>
            <a:headEnd/>
            <a:tailEnd/>
          </a:ln>
        </p:spPr>
        <p:txBody>
          <a:bodyPr lIns="73025" tIns="36511" rIns="73025" bIns="36511" anchor="ctr"/>
          <a:lstStyle/>
          <a:p>
            <a:pPr algn="ctr"/>
            <a:endParaRPr lang="en-US" sz="1800"/>
          </a:p>
        </p:txBody>
      </p:sp>
      <p:sp>
        <p:nvSpPr>
          <p:cNvPr id="39946" name="Rectangle 231"/>
          <p:cNvSpPr>
            <a:spLocks noChangeArrowheads="1"/>
          </p:cNvSpPr>
          <p:nvPr/>
        </p:nvSpPr>
        <p:spPr bwMode="auto">
          <a:xfrm>
            <a:off x="571500" y="2286000"/>
            <a:ext cx="2938463" cy="2557463"/>
          </a:xfrm>
          <a:prstGeom prst="rect">
            <a:avLst/>
          </a:prstGeom>
          <a:gradFill rotWithShape="1">
            <a:gsLst>
              <a:gs pos="0">
                <a:srgbClr val="204962"/>
              </a:gs>
              <a:gs pos="100000">
                <a:srgbClr val="000000">
                  <a:alpha val="0"/>
                </a:srgbClr>
              </a:gs>
            </a:gsLst>
            <a:lin ang="5400000" scaled="1"/>
          </a:gradFill>
          <a:ln w="9525" algn="ctr">
            <a:noFill/>
            <a:miter lim="800000"/>
            <a:headEnd/>
            <a:tailEnd/>
          </a:ln>
        </p:spPr>
        <p:txBody>
          <a:bodyPr lIns="73025" tIns="36511" rIns="73025" bIns="36511" anchor="ctr"/>
          <a:lstStyle/>
          <a:p>
            <a:pPr algn="ctr"/>
            <a:endParaRPr lang="en-US" sz="1800"/>
          </a:p>
        </p:txBody>
      </p:sp>
      <p:sp>
        <p:nvSpPr>
          <p:cNvPr id="39947" name="Rectangle 8"/>
          <p:cNvSpPr>
            <a:spLocks noChangeArrowheads="1"/>
          </p:cNvSpPr>
          <p:nvPr/>
        </p:nvSpPr>
        <p:spPr bwMode="auto">
          <a:xfrm>
            <a:off x="627063" y="4502150"/>
            <a:ext cx="2828925" cy="209550"/>
          </a:xfrm>
          <a:prstGeom prst="rect">
            <a:avLst/>
          </a:prstGeom>
          <a:gradFill rotWithShape="1">
            <a:gsLst>
              <a:gs pos="0">
                <a:schemeClr val="tx1">
                  <a:alpha val="45000"/>
                </a:schemeClr>
              </a:gs>
              <a:gs pos="100000">
                <a:schemeClr val="bg1">
                  <a:alpha val="0"/>
                </a:schemeClr>
              </a:gs>
            </a:gsLst>
            <a:path path="shape">
              <a:fillToRect l="50000" t="50000" r="50000" b="50000"/>
            </a:path>
          </a:gradFill>
          <a:ln w="9525" algn="ctr">
            <a:noFill/>
            <a:miter lim="800000"/>
            <a:headEnd/>
            <a:tailEnd/>
          </a:ln>
        </p:spPr>
        <p:txBody>
          <a:bodyPr wrap="none" lIns="73025" tIns="36511" rIns="73025" bIns="36511" anchor="ctr"/>
          <a:lstStyle/>
          <a:p>
            <a:pPr algn="ctr"/>
            <a:endParaRPr lang="en-US" sz="1800"/>
          </a:p>
        </p:txBody>
      </p:sp>
      <p:pic>
        <p:nvPicPr>
          <p:cNvPr id="39948" name="Picture 5"/>
          <p:cNvPicPr>
            <a:picLocks noChangeAspect="1" noChangeArrowheads="1"/>
          </p:cNvPicPr>
          <p:nvPr/>
        </p:nvPicPr>
        <p:blipFill>
          <a:blip r:embed="rId6" cstate="screen"/>
          <a:srcRect/>
          <a:stretch>
            <a:fillRect/>
          </a:stretch>
        </p:blipFill>
        <p:spPr bwMode="auto">
          <a:xfrm>
            <a:off x="646113" y="2351088"/>
            <a:ext cx="2789237" cy="2249487"/>
          </a:xfrm>
          <a:prstGeom prst="rect">
            <a:avLst/>
          </a:prstGeom>
          <a:noFill/>
          <a:ln w="9525">
            <a:solidFill>
              <a:srgbClr val="204962"/>
            </a:solidFill>
            <a:miter lim="800000"/>
            <a:headEnd/>
            <a:tailEnd/>
          </a:ln>
        </p:spPr>
      </p:pic>
      <p:sp>
        <p:nvSpPr>
          <p:cNvPr id="39949" name="Rectangle 231"/>
          <p:cNvSpPr>
            <a:spLocks noChangeArrowheads="1"/>
          </p:cNvSpPr>
          <p:nvPr/>
        </p:nvSpPr>
        <p:spPr bwMode="auto">
          <a:xfrm>
            <a:off x="2971800" y="2962275"/>
            <a:ext cx="2927350" cy="2560638"/>
          </a:xfrm>
          <a:prstGeom prst="rect">
            <a:avLst/>
          </a:prstGeom>
          <a:gradFill rotWithShape="1">
            <a:gsLst>
              <a:gs pos="0">
                <a:srgbClr val="204962"/>
              </a:gs>
              <a:gs pos="100000">
                <a:srgbClr val="000000">
                  <a:alpha val="0"/>
                </a:srgbClr>
              </a:gs>
            </a:gsLst>
            <a:lin ang="5400000" scaled="1"/>
          </a:gradFill>
          <a:ln w="9525" algn="ctr">
            <a:noFill/>
            <a:miter lim="800000"/>
            <a:headEnd/>
            <a:tailEnd/>
          </a:ln>
        </p:spPr>
        <p:txBody>
          <a:bodyPr lIns="73025" tIns="36511" rIns="73025" bIns="36511" anchor="ctr"/>
          <a:lstStyle/>
          <a:p>
            <a:pPr algn="ctr"/>
            <a:endParaRPr lang="en-US" sz="1800"/>
          </a:p>
        </p:txBody>
      </p:sp>
      <p:sp>
        <p:nvSpPr>
          <p:cNvPr id="39950" name="AutoShape 239"/>
          <p:cNvSpPr>
            <a:spLocks noChangeArrowheads="1"/>
          </p:cNvSpPr>
          <p:nvPr/>
        </p:nvSpPr>
        <p:spPr bwMode="auto">
          <a:xfrm>
            <a:off x="1949450" y="2217738"/>
            <a:ext cx="112713" cy="71437"/>
          </a:xfrm>
          <a:prstGeom prst="triangle">
            <a:avLst>
              <a:gd name="adj" fmla="val 50000"/>
            </a:avLst>
          </a:prstGeom>
          <a:solidFill>
            <a:srgbClr val="204962"/>
          </a:solidFill>
          <a:ln w="6350" algn="ctr">
            <a:noFill/>
            <a:miter lim="800000"/>
            <a:headEnd/>
            <a:tailEnd/>
          </a:ln>
        </p:spPr>
        <p:txBody>
          <a:bodyPr lIns="82124" tIns="41061" rIns="82124" bIns="41061" anchor="ctr">
            <a:spAutoFit/>
          </a:bodyPr>
          <a:lstStyle/>
          <a:p>
            <a:pPr algn="ctr"/>
            <a:endParaRPr lang="en-US" sz="1800"/>
          </a:p>
        </p:txBody>
      </p:sp>
      <p:sp>
        <p:nvSpPr>
          <p:cNvPr id="39951" name="Text Box 204"/>
          <p:cNvSpPr txBox="1">
            <a:spLocks noChangeArrowheads="1"/>
          </p:cNvSpPr>
          <p:nvPr/>
        </p:nvSpPr>
        <p:spPr bwMode="auto">
          <a:xfrm flipH="1">
            <a:off x="1981200" y="1408113"/>
            <a:ext cx="3211513" cy="328612"/>
          </a:xfrm>
          <a:prstGeom prst="rect">
            <a:avLst/>
          </a:prstGeom>
          <a:noFill/>
          <a:ln w="9525" algn="ctr">
            <a:noFill/>
            <a:miter lim="800000"/>
            <a:headEnd/>
            <a:tailEnd/>
          </a:ln>
        </p:spPr>
        <p:txBody>
          <a:bodyPr lIns="82124" tIns="41061" rIns="82124" bIns="41061">
            <a:spAutoFit/>
          </a:bodyPr>
          <a:lstStyle/>
          <a:p>
            <a:r>
              <a:rPr lang="en-US" sz="1600"/>
              <a:t>Simulate IOS Commands</a:t>
            </a:r>
          </a:p>
        </p:txBody>
      </p:sp>
      <p:sp>
        <p:nvSpPr>
          <p:cNvPr id="39952" name="Line 235"/>
          <p:cNvSpPr>
            <a:spLocks noChangeShapeType="1"/>
          </p:cNvSpPr>
          <p:nvPr/>
        </p:nvSpPr>
        <p:spPr bwMode="auto">
          <a:xfrm flipH="1">
            <a:off x="2006600" y="1498600"/>
            <a:ext cx="1588" cy="768350"/>
          </a:xfrm>
          <a:prstGeom prst="line">
            <a:avLst/>
          </a:prstGeom>
          <a:noFill/>
          <a:ln w="12700">
            <a:solidFill>
              <a:srgbClr val="204962"/>
            </a:solidFill>
            <a:round/>
            <a:headEnd/>
            <a:tailEnd/>
          </a:ln>
        </p:spPr>
        <p:txBody>
          <a:bodyPr lIns="82124" tIns="41061" rIns="82124" bIns="41061" anchor="ctr">
            <a:spAutoFit/>
          </a:bodyPr>
          <a:lstStyle/>
          <a:p>
            <a:endParaRPr lang="en-US"/>
          </a:p>
        </p:txBody>
      </p:sp>
      <p:sp>
        <p:nvSpPr>
          <p:cNvPr id="39953" name="AutoShape 239"/>
          <p:cNvSpPr>
            <a:spLocks noChangeArrowheads="1"/>
          </p:cNvSpPr>
          <p:nvPr/>
        </p:nvSpPr>
        <p:spPr bwMode="auto">
          <a:xfrm>
            <a:off x="4381500" y="2889250"/>
            <a:ext cx="112713" cy="71438"/>
          </a:xfrm>
          <a:prstGeom prst="triangle">
            <a:avLst>
              <a:gd name="adj" fmla="val 50000"/>
            </a:avLst>
          </a:prstGeom>
          <a:solidFill>
            <a:srgbClr val="204962"/>
          </a:solidFill>
          <a:ln w="6350" algn="ctr">
            <a:noFill/>
            <a:miter lim="800000"/>
            <a:headEnd/>
            <a:tailEnd/>
          </a:ln>
        </p:spPr>
        <p:txBody>
          <a:bodyPr lIns="82124" tIns="41061" rIns="82124" bIns="41061" anchor="ctr">
            <a:spAutoFit/>
          </a:bodyPr>
          <a:lstStyle/>
          <a:p>
            <a:pPr algn="ctr"/>
            <a:endParaRPr lang="en-US" sz="1800"/>
          </a:p>
        </p:txBody>
      </p:sp>
      <p:sp>
        <p:nvSpPr>
          <p:cNvPr id="39954" name="Text Box 204"/>
          <p:cNvSpPr txBox="1">
            <a:spLocks noChangeArrowheads="1"/>
          </p:cNvSpPr>
          <p:nvPr/>
        </p:nvSpPr>
        <p:spPr bwMode="auto">
          <a:xfrm flipH="1">
            <a:off x="4413250" y="2085975"/>
            <a:ext cx="3211513" cy="330200"/>
          </a:xfrm>
          <a:prstGeom prst="rect">
            <a:avLst/>
          </a:prstGeom>
          <a:noFill/>
          <a:ln w="9525" algn="ctr">
            <a:noFill/>
            <a:miter lim="800000"/>
            <a:headEnd/>
            <a:tailEnd/>
          </a:ln>
        </p:spPr>
        <p:txBody>
          <a:bodyPr lIns="82124" tIns="41061" rIns="82124" bIns="41061">
            <a:spAutoFit/>
          </a:bodyPr>
          <a:lstStyle/>
          <a:p>
            <a:r>
              <a:rPr lang="en-US" sz="1600"/>
              <a:t>Visualize Network Traffic</a:t>
            </a:r>
          </a:p>
        </p:txBody>
      </p:sp>
      <p:sp>
        <p:nvSpPr>
          <p:cNvPr id="39955" name="Line 235"/>
          <p:cNvSpPr>
            <a:spLocks noChangeShapeType="1"/>
          </p:cNvSpPr>
          <p:nvPr/>
        </p:nvSpPr>
        <p:spPr bwMode="auto">
          <a:xfrm flipH="1">
            <a:off x="4438650" y="2173288"/>
            <a:ext cx="1588" cy="768350"/>
          </a:xfrm>
          <a:prstGeom prst="line">
            <a:avLst/>
          </a:prstGeom>
          <a:noFill/>
          <a:ln w="12700">
            <a:solidFill>
              <a:srgbClr val="204962"/>
            </a:solidFill>
            <a:round/>
            <a:headEnd/>
            <a:tailEnd/>
          </a:ln>
        </p:spPr>
        <p:txBody>
          <a:bodyPr lIns="82124" tIns="41061" rIns="82124" bIns="41061" anchor="ctr">
            <a:spAutoFit/>
          </a:bodyPr>
          <a:lstStyle/>
          <a:p>
            <a:endParaRPr lang="en-US"/>
          </a:p>
        </p:txBody>
      </p:sp>
      <p:sp>
        <p:nvSpPr>
          <p:cNvPr id="39956" name="Rectangle 8"/>
          <p:cNvSpPr>
            <a:spLocks noChangeArrowheads="1"/>
          </p:cNvSpPr>
          <p:nvPr/>
        </p:nvSpPr>
        <p:spPr bwMode="auto">
          <a:xfrm>
            <a:off x="3016250" y="4921250"/>
            <a:ext cx="2828925" cy="209550"/>
          </a:xfrm>
          <a:prstGeom prst="rect">
            <a:avLst/>
          </a:prstGeom>
          <a:gradFill rotWithShape="1">
            <a:gsLst>
              <a:gs pos="0">
                <a:schemeClr val="tx1">
                  <a:alpha val="45000"/>
                </a:schemeClr>
              </a:gs>
              <a:gs pos="100000">
                <a:schemeClr val="bg1">
                  <a:alpha val="0"/>
                </a:schemeClr>
              </a:gs>
            </a:gsLst>
            <a:path path="shape">
              <a:fillToRect l="50000" t="50000" r="50000" b="50000"/>
            </a:path>
          </a:gradFill>
          <a:ln w="9525" algn="ctr">
            <a:noFill/>
            <a:miter lim="800000"/>
            <a:headEnd/>
            <a:tailEnd/>
          </a:ln>
        </p:spPr>
        <p:txBody>
          <a:bodyPr wrap="none" lIns="73025" tIns="36511" rIns="73025" bIns="36511" anchor="ctr"/>
          <a:lstStyle/>
          <a:p>
            <a:pPr algn="ctr"/>
            <a:endParaRPr lang="en-US" sz="1800"/>
          </a:p>
        </p:txBody>
      </p:sp>
      <p:pic>
        <p:nvPicPr>
          <p:cNvPr id="39957" name="Picture 6" descr="pingsandeigrp"/>
          <p:cNvPicPr>
            <a:picLocks noChangeAspect="1" noChangeArrowheads="1"/>
          </p:cNvPicPr>
          <p:nvPr/>
        </p:nvPicPr>
        <p:blipFill>
          <a:blip r:embed="rId7" cstate="screen"/>
          <a:srcRect/>
          <a:stretch>
            <a:fillRect/>
          </a:stretch>
        </p:blipFill>
        <p:spPr bwMode="auto">
          <a:xfrm>
            <a:off x="3046413" y="3028950"/>
            <a:ext cx="2778125" cy="1997075"/>
          </a:xfrm>
          <a:prstGeom prst="rect">
            <a:avLst/>
          </a:prstGeom>
          <a:noFill/>
          <a:ln w="9525">
            <a:solidFill>
              <a:srgbClr val="204962"/>
            </a:solidFill>
            <a:miter lim="800000"/>
            <a:headEnd/>
            <a:tailEnd/>
          </a:ln>
        </p:spPr>
      </p:pic>
      <p:sp>
        <p:nvSpPr>
          <p:cNvPr id="39958" name="AutoShape 239"/>
          <p:cNvSpPr>
            <a:spLocks noChangeArrowheads="1"/>
          </p:cNvSpPr>
          <p:nvPr/>
        </p:nvSpPr>
        <p:spPr bwMode="auto">
          <a:xfrm>
            <a:off x="6881813" y="3849688"/>
            <a:ext cx="112712" cy="71437"/>
          </a:xfrm>
          <a:prstGeom prst="triangle">
            <a:avLst>
              <a:gd name="adj" fmla="val 50000"/>
            </a:avLst>
          </a:prstGeom>
          <a:solidFill>
            <a:srgbClr val="204962"/>
          </a:solidFill>
          <a:ln w="6350" algn="ctr">
            <a:noFill/>
            <a:miter lim="800000"/>
            <a:headEnd/>
            <a:tailEnd/>
          </a:ln>
        </p:spPr>
        <p:txBody>
          <a:bodyPr lIns="82124" tIns="41061" rIns="82124" bIns="41061" anchor="ctr">
            <a:spAutoFit/>
          </a:bodyPr>
          <a:lstStyle/>
          <a:p>
            <a:pPr algn="ctr"/>
            <a:endParaRPr lang="en-US" sz="1800"/>
          </a:p>
        </p:txBody>
      </p:sp>
      <p:sp>
        <p:nvSpPr>
          <p:cNvPr id="39959" name="Text Box 204"/>
          <p:cNvSpPr txBox="1">
            <a:spLocks noChangeArrowheads="1"/>
          </p:cNvSpPr>
          <p:nvPr/>
        </p:nvSpPr>
        <p:spPr bwMode="auto">
          <a:xfrm flipH="1">
            <a:off x="6913563" y="3046413"/>
            <a:ext cx="3211512" cy="576262"/>
          </a:xfrm>
          <a:prstGeom prst="rect">
            <a:avLst/>
          </a:prstGeom>
          <a:noFill/>
          <a:ln w="9525" algn="ctr">
            <a:noFill/>
            <a:miter lim="800000"/>
            <a:headEnd/>
            <a:tailEnd/>
          </a:ln>
        </p:spPr>
        <p:txBody>
          <a:bodyPr lIns="82124" tIns="41061" rIns="82124" bIns="41061">
            <a:spAutoFit/>
          </a:bodyPr>
          <a:lstStyle/>
          <a:p>
            <a:r>
              <a:rPr lang="en-US" sz="1600"/>
              <a:t>Collaborate on</a:t>
            </a:r>
            <a:br>
              <a:rPr lang="en-US" sz="1600"/>
            </a:br>
            <a:r>
              <a:rPr lang="en-US" sz="1600"/>
              <a:t>Multiuser Activities</a:t>
            </a:r>
          </a:p>
        </p:txBody>
      </p:sp>
      <p:sp>
        <p:nvSpPr>
          <p:cNvPr id="39960" name="Line 235"/>
          <p:cNvSpPr>
            <a:spLocks noChangeShapeType="1"/>
          </p:cNvSpPr>
          <p:nvPr/>
        </p:nvSpPr>
        <p:spPr bwMode="auto">
          <a:xfrm flipH="1">
            <a:off x="6938963" y="3133725"/>
            <a:ext cx="1587" cy="768350"/>
          </a:xfrm>
          <a:prstGeom prst="line">
            <a:avLst/>
          </a:prstGeom>
          <a:noFill/>
          <a:ln w="12700">
            <a:solidFill>
              <a:srgbClr val="204962"/>
            </a:solidFill>
            <a:round/>
            <a:headEnd/>
            <a:tailEnd/>
          </a:ln>
        </p:spPr>
        <p:txBody>
          <a:bodyPr lIns="82124" tIns="41061" rIns="82124" bIns="41061" anchor="ctr">
            <a:spAutoFit/>
          </a:bodyPr>
          <a:lstStyle/>
          <a:p>
            <a:endParaRPr lang="en-US"/>
          </a:p>
        </p:txBody>
      </p:sp>
      <p:sp>
        <p:nvSpPr>
          <p:cNvPr id="39961" name="Rectangle 231"/>
          <p:cNvSpPr>
            <a:spLocks noChangeArrowheads="1"/>
          </p:cNvSpPr>
          <p:nvPr/>
        </p:nvSpPr>
        <p:spPr bwMode="auto">
          <a:xfrm>
            <a:off x="5461000" y="3905250"/>
            <a:ext cx="2946400" cy="2562225"/>
          </a:xfrm>
          <a:prstGeom prst="rect">
            <a:avLst/>
          </a:prstGeom>
          <a:gradFill rotWithShape="1">
            <a:gsLst>
              <a:gs pos="0">
                <a:srgbClr val="204962"/>
              </a:gs>
              <a:gs pos="100000">
                <a:srgbClr val="000000">
                  <a:alpha val="0"/>
                </a:srgbClr>
              </a:gs>
            </a:gsLst>
            <a:lin ang="5400000" scaled="1"/>
          </a:gradFill>
          <a:ln w="9525" algn="ctr">
            <a:noFill/>
            <a:miter lim="800000"/>
            <a:headEnd/>
            <a:tailEnd/>
          </a:ln>
        </p:spPr>
        <p:txBody>
          <a:bodyPr lIns="73025" tIns="36511" rIns="73025" bIns="36511" anchor="ctr"/>
          <a:lstStyle/>
          <a:p>
            <a:pPr algn="ctr"/>
            <a:endParaRPr lang="en-US" sz="1800"/>
          </a:p>
        </p:txBody>
      </p:sp>
      <p:sp>
        <p:nvSpPr>
          <p:cNvPr id="39962" name="Rectangle 8"/>
          <p:cNvSpPr>
            <a:spLocks noChangeArrowheads="1"/>
          </p:cNvSpPr>
          <p:nvPr/>
        </p:nvSpPr>
        <p:spPr bwMode="auto">
          <a:xfrm>
            <a:off x="5514975" y="6140450"/>
            <a:ext cx="2828925" cy="209550"/>
          </a:xfrm>
          <a:prstGeom prst="rect">
            <a:avLst/>
          </a:prstGeom>
          <a:gradFill rotWithShape="1">
            <a:gsLst>
              <a:gs pos="0">
                <a:schemeClr val="tx1">
                  <a:alpha val="45000"/>
                </a:schemeClr>
              </a:gs>
              <a:gs pos="100000">
                <a:schemeClr val="bg1">
                  <a:alpha val="0"/>
                </a:schemeClr>
              </a:gs>
            </a:gsLst>
            <a:path path="shape">
              <a:fillToRect l="50000" t="50000" r="50000" b="50000"/>
            </a:path>
          </a:gradFill>
          <a:ln w="9525" algn="ctr">
            <a:noFill/>
            <a:miter lim="800000"/>
            <a:headEnd/>
            <a:tailEnd/>
          </a:ln>
        </p:spPr>
        <p:txBody>
          <a:bodyPr wrap="none" lIns="73025" tIns="36511" rIns="73025" bIns="36511" anchor="ctr"/>
          <a:lstStyle/>
          <a:p>
            <a:pPr algn="ctr"/>
            <a:endParaRPr lang="en-US" sz="1800"/>
          </a:p>
        </p:txBody>
      </p:sp>
      <p:pic>
        <p:nvPicPr>
          <p:cNvPr id="39963" name="Picture 9"/>
          <p:cNvPicPr>
            <a:picLocks noChangeAspect="1" noChangeArrowheads="1"/>
          </p:cNvPicPr>
          <p:nvPr/>
        </p:nvPicPr>
        <p:blipFill>
          <a:blip r:embed="rId8" cstate="screen"/>
          <a:srcRect/>
          <a:stretch>
            <a:fillRect/>
          </a:stretch>
        </p:blipFill>
        <p:spPr bwMode="auto">
          <a:xfrm>
            <a:off x="5532438" y="3970338"/>
            <a:ext cx="2803525" cy="2268537"/>
          </a:xfrm>
          <a:prstGeom prst="rect">
            <a:avLst/>
          </a:prstGeom>
          <a:noFill/>
          <a:ln w="9525">
            <a:solidFill>
              <a:srgbClr val="204962"/>
            </a:solidFill>
            <a:miter lim="800000"/>
            <a:headEnd/>
            <a:tailEnd/>
          </a:ln>
        </p:spPr>
      </p:pic>
    </p:spTree>
  </p:cSld>
  <p:clrMapOvr>
    <a:masterClrMapping/>
  </p:clrMapOvr>
  <p:transition>
    <p:wipe dir="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6" name="Picture 3" descr="741"/>
          <p:cNvPicPr>
            <a:picLocks noChangeAspect="1" noChangeArrowheads="1"/>
          </p:cNvPicPr>
          <p:nvPr/>
        </p:nvPicPr>
        <p:blipFill>
          <a:blip r:embed="rId3" cstate="screen"/>
          <a:srcRect r="35" b="278"/>
          <a:stretch>
            <a:fillRect/>
          </a:stretch>
        </p:blipFill>
        <p:spPr bwMode="auto">
          <a:xfrm>
            <a:off x="407988" y="5494338"/>
            <a:ext cx="4633912" cy="490537"/>
          </a:xfrm>
          <a:prstGeom prst="rect">
            <a:avLst/>
          </a:prstGeom>
          <a:noFill/>
          <a:ln w="9525">
            <a:noFill/>
            <a:miter lim="800000"/>
            <a:headEnd/>
            <a:tailEnd/>
          </a:ln>
        </p:spPr>
      </p:pic>
      <p:pic>
        <p:nvPicPr>
          <p:cNvPr id="41987" name="Picture 4" descr="7412"/>
          <p:cNvPicPr>
            <a:picLocks noChangeAspect="1" noChangeArrowheads="1"/>
          </p:cNvPicPr>
          <p:nvPr/>
        </p:nvPicPr>
        <p:blipFill>
          <a:blip r:embed="rId4" cstate="screen"/>
          <a:srcRect r="-37"/>
          <a:stretch>
            <a:fillRect/>
          </a:stretch>
        </p:blipFill>
        <p:spPr bwMode="auto">
          <a:xfrm>
            <a:off x="5308600" y="5494338"/>
            <a:ext cx="3414713" cy="490537"/>
          </a:xfrm>
          <a:prstGeom prst="rect">
            <a:avLst/>
          </a:prstGeom>
          <a:noFill/>
          <a:ln w="9525">
            <a:noFill/>
            <a:miter lim="800000"/>
            <a:headEnd/>
            <a:tailEnd/>
          </a:ln>
        </p:spPr>
      </p:pic>
      <p:sp>
        <p:nvSpPr>
          <p:cNvPr id="41988" name="Rectangle 6"/>
          <p:cNvSpPr>
            <a:spLocks noChangeArrowheads="1"/>
          </p:cNvSpPr>
          <p:nvPr/>
        </p:nvSpPr>
        <p:spPr bwMode="auto">
          <a:xfrm rot="-5400000">
            <a:off x="4107657" y="1359694"/>
            <a:ext cx="927100" cy="8440737"/>
          </a:xfrm>
          <a:prstGeom prst="rect">
            <a:avLst/>
          </a:prstGeom>
          <a:gradFill rotWithShape="1">
            <a:gsLst>
              <a:gs pos="0">
                <a:schemeClr val="bg1"/>
              </a:gs>
              <a:gs pos="100000">
                <a:srgbClr val="495B6A">
                  <a:alpha val="0"/>
                </a:srgbClr>
              </a:gs>
            </a:gsLst>
            <a:lin ang="0" scaled="1"/>
          </a:gradFill>
          <a:ln w="9525" algn="ctr">
            <a:noFill/>
            <a:miter lim="800000"/>
            <a:headEnd/>
            <a:tailEnd/>
          </a:ln>
        </p:spPr>
        <p:txBody>
          <a:bodyPr lIns="73025" tIns="36511" rIns="73025" bIns="36511" anchor="ctr"/>
          <a:lstStyle/>
          <a:p>
            <a:pPr algn="ctr"/>
            <a:endParaRPr lang="en-US" sz="1800"/>
          </a:p>
        </p:txBody>
      </p:sp>
      <p:sp>
        <p:nvSpPr>
          <p:cNvPr id="41989" name="Rectangle 21"/>
          <p:cNvSpPr>
            <a:spLocks noGrp="1" noChangeArrowheads="1"/>
          </p:cNvSpPr>
          <p:nvPr>
            <p:ph type="title" idx="4294967295"/>
          </p:nvPr>
        </p:nvSpPr>
        <p:spPr/>
        <p:txBody>
          <a:bodyPr/>
          <a:lstStyle/>
          <a:p>
            <a:r>
              <a:rPr lang="en-US" smtClean="0"/>
              <a:t>Integrated into CCNA Curricula</a:t>
            </a:r>
          </a:p>
        </p:txBody>
      </p:sp>
      <p:sp>
        <p:nvSpPr>
          <p:cNvPr id="41990" name="Rectangle 6"/>
          <p:cNvSpPr>
            <a:spLocks noChangeArrowheads="1"/>
          </p:cNvSpPr>
          <p:nvPr/>
        </p:nvSpPr>
        <p:spPr bwMode="auto">
          <a:xfrm rot="-5400000">
            <a:off x="2762250" y="476250"/>
            <a:ext cx="3619500" cy="9144000"/>
          </a:xfrm>
          <a:prstGeom prst="rect">
            <a:avLst/>
          </a:prstGeom>
          <a:gradFill rotWithShape="1">
            <a:gsLst>
              <a:gs pos="0">
                <a:srgbClr val="9EC5E6">
                  <a:alpha val="79999"/>
                </a:srgbClr>
              </a:gs>
              <a:gs pos="100000">
                <a:srgbClr val="495B6A">
                  <a:alpha val="0"/>
                </a:srgbClr>
              </a:gs>
            </a:gsLst>
            <a:lin ang="0" scaled="1"/>
          </a:gradFill>
          <a:ln w="9525" algn="ctr">
            <a:noFill/>
            <a:miter lim="800000"/>
            <a:headEnd/>
            <a:tailEnd/>
          </a:ln>
        </p:spPr>
        <p:txBody>
          <a:bodyPr lIns="73025" tIns="36511" rIns="73025" bIns="36511" anchor="ctr"/>
          <a:lstStyle/>
          <a:p>
            <a:pPr algn="ctr"/>
            <a:endParaRPr lang="en-US" sz="1800"/>
          </a:p>
        </p:txBody>
      </p:sp>
      <p:sp>
        <p:nvSpPr>
          <p:cNvPr id="41991" name="Rectangle 8"/>
          <p:cNvSpPr>
            <a:spLocks noChangeArrowheads="1"/>
          </p:cNvSpPr>
          <p:nvPr/>
        </p:nvSpPr>
        <p:spPr bwMode="auto">
          <a:xfrm>
            <a:off x="555625" y="6469063"/>
            <a:ext cx="8013700" cy="209550"/>
          </a:xfrm>
          <a:prstGeom prst="rect">
            <a:avLst/>
          </a:prstGeom>
          <a:gradFill rotWithShape="1">
            <a:gsLst>
              <a:gs pos="0">
                <a:schemeClr val="tx1">
                  <a:alpha val="45000"/>
                </a:schemeClr>
              </a:gs>
              <a:gs pos="100000">
                <a:schemeClr val="bg1">
                  <a:alpha val="0"/>
                </a:schemeClr>
              </a:gs>
            </a:gsLst>
            <a:path path="shape">
              <a:fillToRect l="50000" t="50000" r="50000" b="50000"/>
            </a:path>
          </a:gradFill>
          <a:ln w="9525" algn="ctr">
            <a:noFill/>
            <a:miter lim="800000"/>
            <a:headEnd/>
            <a:tailEnd/>
          </a:ln>
        </p:spPr>
        <p:txBody>
          <a:bodyPr wrap="none" lIns="73025" tIns="36511" rIns="73025" bIns="36511" anchor="ctr"/>
          <a:lstStyle/>
          <a:p>
            <a:pPr algn="ctr"/>
            <a:endParaRPr lang="en-US" sz="1800"/>
          </a:p>
        </p:txBody>
      </p:sp>
      <p:grpSp>
        <p:nvGrpSpPr>
          <p:cNvPr id="41992" name="Group 68"/>
          <p:cNvGrpSpPr>
            <a:grpSpLocks/>
          </p:cNvGrpSpPr>
          <p:nvPr/>
        </p:nvGrpSpPr>
        <p:grpSpPr bwMode="auto">
          <a:xfrm>
            <a:off x="542925" y="5829300"/>
            <a:ext cx="8029575" cy="735013"/>
            <a:chOff x="657225" y="6040438"/>
            <a:chExt cx="7821613" cy="493712"/>
          </a:xfrm>
        </p:grpSpPr>
        <p:sp>
          <p:nvSpPr>
            <p:cNvPr id="42000" name="Rectangle 443"/>
            <p:cNvSpPr>
              <a:spLocks noChangeArrowheads="1"/>
            </p:cNvSpPr>
            <p:nvPr/>
          </p:nvSpPr>
          <p:spPr bwMode="auto">
            <a:xfrm>
              <a:off x="657225" y="6040438"/>
              <a:ext cx="7821613" cy="493712"/>
            </a:xfrm>
            <a:prstGeom prst="rect">
              <a:avLst/>
            </a:prstGeom>
            <a:solidFill>
              <a:srgbClr val="737A7F"/>
            </a:solidFill>
            <a:ln w="6350" algn="ctr">
              <a:solidFill>
                <a:srgbClr val="767676"/>
              </a:solidFill>
              <a:miter lim="800000"/>
              <a:headEnd/>
              <a:tailEnd/>
            </a:ln>
          </p:spPr>
          <p:txBody>
            <a:bodyPr lIns="18285" tIns="18288" rIns="18285" bIns="18288" anchor="ctr"/>
            <a:lstStyle/>
            <a:p>
              <a:pPr algn="ctr"/>
              <a:endParaRPr lang="en-US" sz="1800"/>
            </a:p>
          </p:txBody>
        </p:sp>
        <p:sp>
          <p:nvSpPr>
            <p:cNvPr id="42001" name="Rectangle 781"/>
            <p:cNvSpPr>
              <a:spLocks noChangeArrowheads="1"/>
            </p:cNvSpPr>
            <p:nvPr/>
          </p:nvSpPr>
          <p:spPr bwMode="auto">
            <a:xfrm>
              <a:off x="685800" y="6057307"/>
              <a:ext cx="7762875" cy="434975"/>
            </a:xfrm>
            <a:prstGeom prst="rect">
              <a:avLst/>
            </a:prstGeom>
            <a:gradFill rotWithShape="1">
              <a:gsLst>
                <a:gs pos="0">
                  <a:srgbClr val="FFFFFF">
                    <a:alpha val="35001"/>
                  </a:srgbClr>
                </a:gs>
                <a:gs pos="100000">
                  <a:srgbClr val="FFFFFF">
                    <a:alpha val="0"/>
                  </a:srgbClr>
                </a:gs>
              </a:gsLst>
              <a:lin ang="5400000" scaled="1"/>
            </a:gradFill>
            <a:ln w="9525" algn="ctr">
              <a:noFill/>
              <a:miter lim="800000"/>
              <a:headEnd/>
              <a:tailEnd/>
            </a:ln>
          </p:spPr>
          <p:txBody>
            <a:bodyPr lIns="73025" tIns="36511" rIns="73025" bIns="36511" anchor="ctr"/>
            <a:lstStyle/>
            <a:p>
              <a:pPr algn="ctr"/>
              <a:endParaRPr lang="en-US" sz="1800"/>
            </a:p>
          </p:txBody>
        </p:sp>
      </p:grpSp>
      <p:sp>
        <p:nvSpPr>
          <p:cNvPr id="41993" name="Rectangle 173"/>
          <p:cNvSpPr>
            <a:spLocks noChangeArrowheads="1"/>
          </p:cNvSpPr>
          <p:nvPr/>
        </p:nvSpPr>
        <p:spPr bwMode="auto">
          <a:xfrm>
            <a:off x="762000" y="5984875"/>
            <a:ext cx="7593013" cy="411163"/>
          </a:xfrm>
          <a:prstGeom prst="rect">
            <a:avLst/>
          </a:prstGeom>
          <a:noFill/>
          <a:ln w="9525">
            <a:noFill/>
            <a:miter lim="800000"/>
            <a:headEnd/>
            <a:tailEnd/>
          </a:ln>
        </p:spPr>
        <p:txBody>
          <a:bodyPr lIns="0" tIns="0" rIns="0" bIns="0" anchor="ctr"/>
          <a:lstStyle/>
          <a:p>
            <a:pPr algn="ctr" eaLnBrk="0" hangingPunct="0">
              <a:lnSpc>
                <a:spcPct val="95000"/>
              </a:lnSpc>
              <a:spcBef>
                <a:spcPts val="300"/>
              </a:spcBef>
            </a:pPr>
            <a:r>
              <a:rPr lang="en-US" sz="1800">
                <a:solidFill>
                  <a:schemeClr val="bg1"/>
                </a:solidFill>
              </a:rPr>
              <a:t>Students Launch Packet Tracer Directly From CCNA Discovery and CCNA Exploration to Access Activities That Reinforce the Curriculum</a:t>
            </a:r>
          </a:p>
        </p:txBody>
      </p:sp>
      <p:sp>
        <p:nvSpPr>
          <p:cNvPr id="41994" name="Rectangle 8"/>
          <p:cNvSpPr>
            <a:spLocks noChangeArrowheads="1"/>
          </p:cNvSpPr>
          <p:nvPr/>
        </p:nvSpPr>
        <p:spPr bwMode="auto">
          <a:xfrm>
            <a:off x="379413" y="5346700"/>
            <a:ext cx="4710112" cy="209550"/>
          </a:xfrm>
          <a:prstGeom prst="rect">
            <a:avLst/>
          </a:prstGeom>
          <a:gradFill rotWithShape="1">
            <a:gsLst>
              <a:gs pos="0">
                <a:schemeClr val="tx1">
                  <a:alpha val="45000"/>
                </a:schemeClr>
              </a:gs>
              <a:gs pos="100000">
                <a:schemeClr val="bg1">
                  <a:alpha val="0"/>
                </a:schemeClr>
              </a:gs>
            </a:gsLst>
            <a:path path="shape">
              <a:fillToRect l="50000" t="50000" r="50000" b="50000"/>
            </a:path>
          </a:gradFill>
          <a:ln w="9525" algn="ctr">
            <a:noFill/>
            <a:miter lim="800000"/>
            <a:headEnd/>
            <a:tailEnd/>
          </a:ln>
        </p:spPr>
        <p:txBody>
          <a:bodyPr wrap="none" lIns="73025" tIns="36511" rIns="73025" bIns="36511" anchor="ctr"/>
          <a:lstStyle/>
          <a:p>
            <a:pPr algn="ctr"/>
            <a:endParaRPr lang="en-US" sz="1800"/>
          </a:p>
        </p:txBody>
      </p:sp>
      <p:sp>
        <p:nvSpPr>
          <p:cNvPr id="41995" name="Rectangle 8"/>
          <p:cNvSpPr>
            <a:spLocks noChangeArrowheads="1"/>
          </p:cNvSpPr>
          <p:nvPr/>
        </p:nvSpPr>
        <p:spPr bwMode="auto">
          <a:xfrm>
            <a:off x="5280025" y="5346700"/>
            <a:ext cx="3490913" cy="209550"/>
          </a:xfrm>
          <a:prstGeom prst="rect">
            <a:avLst/>
          </a:prstGeom>
          <a:gradFill rotWithShape="1">
            <a:gsLst>
              <a:gs pos="0">
                <a:schemeClr val="tx1">
                  <a:alpha val="45000"/>
                </a:schemeClr>
              </a:gs>
              <a:gs pos="100000">
                <a:schemeClr val="bg1">
                  <a:alpha val="0"/>
                </a:schemeClr>
              </a:gs>
            </a:gsLst>
            <a:path path="shape">
              <a:fillToRect l="50000" t="50000" r="50000" b="50000"/>
            </a:path>
          </a:gradFill>
          <a:ln w="9525" algn="ctr">
            <a:noFill/>
            <a:miter lim="800000"/>
            <a:headEnd/>
            <a:tailEnd/>
          </a:ln>
        </p:spPr>
        <p:txBody>
          <a:bodyPr wrap="none" lIns="73025" tIns="36511" rIns="73025" bIns="36511" anchor="ctr"/>
          <a:lstStyle/>
          <a:p>
            <a:pPr algn="ctr"/>
            <a:endParaRPr lang="en-US" sz="1800"/>
          </a:p>
        </p:txBody>
      </p:sp>
      <p:sp>
        <p:nvSpPr>
          <p:cNvPr id="41996" name="Rectangle 231"/>
          <p:cNvSpPr>
            <a:spLocks noChangeArrowheads="1"/>
          </p:cNvSpPr>
          <p:nvPr/>
        </p:nvSpPr>
        <p:spPr bwMode="auto">
          <a:xfrm>
            <a:off x="349250" y="2090738"/>
            <a:ext cx="4772025" cy="3822700"/>
          </a:xfrm>
          <a:prstGeom prst="rect">
            <a:avLst/>
          </a:prstGeom>
          <a:gradFill rotWithShape="1">
            <a:gsLst>
              <a:gs pos="0">
                <a:srgbClr val="204962"/>
              </a:gs>
              <a:gs pos="100000">
                <a:srgbClr val="000000">
                  <a:alpha val="0"/>
                </a:srgbClr>
              </a:gs>
            </a:gsLst>
            <a:lin ang="5400000" scaled="1"/>
          </a:gradFill>
          <a:ln w="9525" algn="ctr">
            <a:noFill/>
            <a:miter lim="800000"/>
            <a:headEnd/>
            <a:tailEnd/>
          </a:ln>
        </p:spPr>
        <p:txBody>
          <a:bodyPr lIns="73025" tIns="36511" rIns="73025" bIns="36511" anchor="ctr"/>
          <a:lstStyle/>
          <a:p>
            <a:pPr algn="ctr"/>
            <a:endParaRPr lang="en-US" sz="1800"/>
          </a:p>
        </p:txBody>
      </p:sp>
      <p:pic>
        <p:nvPicPr>
          <p:cNvPr id="41997" name="Picture 3" descr="741"/>
          <p:cNvPicPr>
            <a:picLocks noChangeAspect="1" noChangeArrowheads="1"/>
          </p:cNvPicPr>
          <p:nvPr/>
        </p:nvPicPr>
        <p:blipFill>
          <a:blip r:embed="rId5" cstate="screen"/>
          <a:srcRect r="35" b="-46"/>
          <a:stretch>
            <a:fillRect/>
          </a:stretch>
        </p:blipFill>
        <p:spPr bwMode="auto">
          <a:xfrm>
            <a:off x="419100" y="2147888"/>
            <a:ext cx="4632325" cy="3276600"/>
          </a:xfrm>
          <a:prstGeom prst="rect">
            <a:avLst/>
          </a:prstGeom>
          <a:noFill/>
          <a:ln w="9525">
            <a:solidFill>
              <a:srgbClr val="204962"/>
            </a:solidFill>
            <a:miter lim="800000"/>
            <a:headEnd/>
            <a:tailEnd/>
          </a:ln>
        </p:spPr>
      </p:pic>
      <p:sp>
        <p:nvSpPr>
          <p:cNvPr id="41998" name="Rectangle 231"/>
          <p:cNvSpPr>
            <a:spLocks noChangeArrowheads="1"/>
          </p:cNvSpPr>
          <p:nvPr/>
        </p:nvSpPr>
        <p:spPr bwMode="auto">
          <a:xfrm>
            <a:off x="5233988" y="2676525"/>
            <a:ext cx="3559175" cy="3262313"/>
          </a:xfrm>
          <a:prstGeom prst="rect">
            <a:avLst/>
          </a:prstGeom>
          <a:gradFill rotWithShape="1">
            <a:gsLst>
              <a:gs pos="0">
                <a:srgbClr val="204962"/>
              </a:gs>
              <a:gs pos="100000">
                <a:srgbClr val="000000">
                  <a:alpha val="0"/>
                </a:srgbClr>
              </a:gs>
            </a:gsLst>
            <a:lin ang="5400000" scaled="1"/>
          </a:gradFill>
          <a:ln w="9525" algn="ctr">
            <a:noFill/>
            <a:miter lim="800000"/>
            <a:headEnd/>
            <a:tailEnd/>
          </a:ln>
        </p:spPr>
        <p:txBody>
          <a:bodyPr lIns="73025" tIns="36511" rIns="73025" bIns="36511" anchor="ctr"/>
          <a:lstStyle/>
          <a:p>
            <a:pPr algn="ctr"/>
            <a:endParaRPr lang="en-US" sz="1800"/>
          </a:p>
        </p:txBody>
      </p:sp>
      <p:pic>
        <p:nvPicPr>
          <p:cNvPr id="41999" name="Picture 4" descr="7412"/>
          <p:cNvPicPr>
            <a:picLocks noChangeAspect="1" noChangeArrowheads="1"/>
          </p:cNvPicPr>
          <p:nvPr/>
        </p:nvPicPr>
        <p:blipFill>
          <a:blip r:embed="rId6" cstate="screen"/>
          <a:srcRect l="258" r="980" b="311"/>
          <a:stretch>
            <a:fillRect/>
          </a:stretch>
        </p:blipFill>
        <p:spPr bwMode="auto">
          <a:xfrm>
            <a:off x="5308600" y="2724150"/>
            <a:ext cx="3414713" cy="2700338"/>
          </a:xfrm>
          <a:prstGeom prst="rect">
            <a:avLst/>
          </a:prstGeom>
          <a:noFill/>
          <a:ln w="9525">
            <a:solidFill>
              <a:srgbClr val="204962"/>
            </a:solidFill>
            <a:miter lim="800000"/>
            <a:headEnd/>
            <a:tailEnd/>
          </a:ln>
        </p:spPr>
      </p:pic>
    </p:spTree>
  </p:cSld>
  <p:clrMapOvr>
    <a:masterClrMapping/>
  </p:clrMapOvr>
  <p:transition>
    <p:wipe dir="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6"/>
          <p:cNvSpPr>
            <a:spLocks noChangeArrowheads="1"/>
          </p:cNvSpPr>
          <p:nvPr/>
        </p:nvSpPr>
        <p:spPr bwMode="auto">
          <a:xfrm rot="-5400000">
            <a:off x="2762250" y="476250"/>
            <a:ext cx="3619500" cy="9144000"/>
          </a:xfrm>
          <a:prstGeom prst="rect">
            <a:avLst/>
          </a:prstGeom>
          <a:gradFill rotWithShape="1">
            <a:gsLst>
              <a:gs pos="0">
                <a:srgbClr val="9EC5E6">
                  <a:alpha val="79999"/>
                </a:srgbClr>
              </a:gs>
              <a:gs pos="100000">
                <a:srgbClr val="495B6A">
                  <a:alpha val="0"/>
                </a:srgbClr>
              </a:gs>
            </a:gsLst>
            <a:lin ang="0" scaled="1"/>
          </a:gradFill>
          <a:ln w="9525" algn="ctr">
            <a:noFill/>
            <a:miter lim="800000"/>
            <a:headEnd/>
            <a:tailEnd/>
          </a:ln>
        </p:spPr>
        <p:txBody>
          <a:bodyPr lIns="73025" tIns="36511" rIns="73025" bIns="36511" anchor="ctr"/>
          <a:lstStyle/>
          <a:p>
            <a:pPr algn="ctr"/>
            <a:endParaRPr lang="en-US" sz="1800"/>
          </a:p>
        </p:txBody>
      </p:sp>
      <p:pic>
        <p:nvPicPr>
          <p:cNvPr id="13314" name="Picture 28" descr="HAF28568.JPG"/>
          <p:cNvPicPr>
            <a:picLocks noChangeAspect="1"/>
          </p:cNvPicPr>
          <p:nvPr/>
        </p:nvPicPr>
        <p:blipFill>
          <a:blip r:embed="rId3" cstate="print"/>
          <a:srcRect/>
          <a:stretch>
            <a:fillRect/>
          </a:stretch>
        </p:blipFill>
        <p:spPr bwMode="auto">
          <a:xfrm>
            <a:off x="5700713" y="6305550"/>
            <a:ext cx="2928937" cy="552450"/>
          </a:xfrm>
          <a:prstGeom prst="rect">
            <a:avLst/>
          </a:prstGeom>
          <a:noFill/>
          <a:ln w="9525">
            <a:noFill/>
            <a:miter lim="800000"/>
            <a:headEnd/>
            <a:tailEnd/>
          </a:ln>
        </p:spPr>
      </p:pic>
      <p:sp>
        <p:nvSpPr>
          <p:cNvPr id="13316" name="Rectangle 7"/>
          <p:cNvSpPr>
            <a:spLocks noChangeArrowheads="1"/>
          </p:cNvSpPr>
          <p:nvPr/>
        </p:nvSpPr>
        <p:spPr bwMode="auto">
          <a:xfrm>
            <a:off x="373063" y="6308725"/>
            <a:ext cx="8391525" cy="549275"/>
          </a:xfrm>
          <a:prstGeom prst="rect">
            <a:avLst/>
          </a:prstGeom>
          <a:gradFill rotWithShape="1">
            <a:gsLst>
              <a:gs pos="0">
                <a:srgbClr val="708CA1">
                  <a:alpha val="56998"/>
                </a:srgbClr>
              </a:gs>
              <a:gs pos="100000">
                <a:srgbClr val="819AAC">
                  <a:alpha val="0"/>
                </a:srgbClr>
              </a:gs>
            </a:gsLst>
            <a:lin ang="5400000" scaled="1"/>
          </a:gradFill>
          <a:ln w="38100" algn="ctr">
            <a:noFill/>
            <a:miter lim="800000"/>
            <a:headEnd/>
            <a:tailEnd/>
          </a:ln>
        </p:spPr>
        <p:txBody>
          <a:bodyPr lIns="82124" tIns="41061" rIns="82124" bIns="41061" anchor="ctr"/>
          <a:lstStyle/>
          <a:p>
            <a:pPr algn="ctr" eaLnBrk="0" hangingPunct="0">
              <a:lnSpc>
                <a:spcPct val="90000"/>
              </a:lnSpc>
            </a:pPr>
            <a:endParaRPr lang="en-US" smtClean="0">
              <a:solidFill>
                <a:srgbClr val="000000"/>
              </a:solidFill>
              <a:latin typeface="Arial" charset="0"/>
              <a:cs typeface="Arial" charset="0"/>
            </a:endParaRPr>
          </a:p>
        </p:txBody>
      </p:sp>
      <p:sp>
        <p:nvSpPr>
          <p:cNvPr id="13317" name="Rectangle 6"/>
          <p:cNvSpPr>
            <a:spLocks noChangeArrowheads="1"/>
          </p:cNvSpPr>
          <p:nvPr/>
        </p:nvSpPr>
        <p:spPr bwMode="auto">
          <a:xfrm rot="-5400000">
            <a:off x="4108450" y="1822450"/>
            <a:ext cx="927100" cy="9144000"/>
          </a:xfrm>
          <a:prstGeom prst="rect">
            <a:avLst/>
          </a:prstGeom>
          <a:gradFill rotWithShape="1">
            <a:gsLst>
              <a:gs pos="0">
                <a:schemeClr val="bg1"/>
              </a:gs>
              <a:gs pos="100000">
                <a:srgbClr val="495B6A">
                  <a:alpha val="0"/>
                </a:srgbClr>
              </a:gs>
            </a:gsLst>
            <a:lin ang="0" scaled="1"/>
          </a:gradFill>
          <a:ln w="9525" algn="ctr">
            <a:noFill/>
            <a:miter lim="800000"/>
            <a:headEnd/>
            <a:tailEnd/>
          </a:ln>
        </p:spPr>
        <p:txBody>
          <a:bodyPr lIns="73025" tIns="36511" rIns="73025" bIns="36511" anchor="ctr"/>
          <a:lstStyle/>
          <a:p>
            <a:pPr algn="ctr" eaLnBrk="0" hangingPunct="0">
              <a:lnSpc>
                <a:spcPct val="90000"/>
              </a:lnSpc>
            </a:pPr>
            <a:endParaRPr lang="en-US" smtClean="0">
              <a:solidFill>
                <a:srgbClr val="000000"/>
              </a:solidFill>
              <a:latin typeface="Arial" charset="0"/>
              <a:cs typeface="Arial" charset="0"/>
            </a:endParaRPr>
          </a:p>
        </p:txBody>
      </p:sp>
      <p:sp>
        <p:nvSpPr>
          <p:cNvPr id="8200" name="Rectangle 30"/>
          <p:cNvSpPr txBox="1">
            <a:spLocks noChangeArrowheads="1"/>
          </p:cNvSpPr>
          <p:nvPr/>
        </p:nvSpPr>
        <p:spPr bwMode="auto">
          <a:xfrm>
            <a:off x="533400" y="685800"/>
            <a:ext cx="8145463" cy="838200"/>
          </a:xfrm>
          <a:prstGeom prst="rect">
            <a:avLst/>
          </a:prstGeom>
          <a:noFill/>
          <a:ln w="9525">
            <a:noFill/>
            <a:miter lim="800000"/>
            <a:headEnd/>
            <a:tailEnd/>
          </a:ln>
        </p:spPr>
        <p:txBody>
          <a:bodyPr lIns="82124" tIns="41061" rIns="82124" bIns="41061" anchor="b"/>
          <a:lstStyle/>
          <a:p>
            <a:pPr defTabSz="814388" eaLnBrk="0" hangingPunct="0">
              <a:lnSpc>
                <a:spcPct val="90000"/>
              </a:lnSpc>
              <a:defRPr/>
            </a:pPr>
            <a:r>
              <a:rPr lang="en-US" sz="3200" b="1" dirty="0">
                <a:solidFill>
                  <a:srgbClr val="708CA1"/>
                </a:solidFill>
                <a:latin typeface="Arial"/>
                <a:ea typeface="ＭＳ Ｐゴシック" pitchFamily="34" charset="-128"/>
                <a:cs typeface="ＭＳ Ｐゴシック" pitchFamily="-65" charset="-128"/>
              </a:rPr>
              <a:t>Packet Tracer Skills Assessments </a:t>
            </a:r>
            <a:r>
              <a:rPr lang="en-US" sz="3200" b="1" dirty="0">
                <a:solidFill>
                  <a:srgbClr val="0183B7"/>
                </a:solidFill>
                <a:latin typeface="Arial" charset="0"/>
                <a:ea typeface="ＭＳ Ｐゴシック" pitchFamily="34" charset="-128"/>
                <a:cs typeface="Arial" charset="0"/>
              </a:rPr>
              <a:t/>
            </a:r>
            <a:br>
              <a:rPr lang="en-US" sz="3200" b="1" dirty="0">
                <a:solidFill>
                  <a:srgbClr val="0183B7"/>
                </a:solidFill>
                <a:latin typeface="Arial" charset="0"/>
                <a:ea typeface="ＭＳ Ｐゴシック" pitchFamily="34" charset="-128"/>
                <a:cs typeface="Arial" charset="0"/>
              </a:rPr>
            </a:br>
            <a:r>
              <a:rPr lang="en-US" sz="2000" dirty="0" smtClean="0">
                <a:latin typeface="Arial" charset="0"/>
                <a:ea typeface="ＭＳ Ｐゴシック" pitchFamily="34" charset="-128"/>
                <a:cs typeface="Arial" charset="0"/>
              </a:rPr>
              <a:t>Innovative </a:t>
            </a:r>
            <a:r>
              <a:rPr lang="en-US" sz="2000" dirty="0">
                <a:latin typeface="Arial" charset="0"/>
                <a:ea typeface="ＭＳ Ｐゴシック" pitchFamily="34" charset="-128"/>
                <a:cs typeface="Arial" charset="0"/>
              </a:rPr>
              <a:t>New Assessment Offering</a:t>
            </a:r>
            <a:endParaRPr lang="en-US" sz="2800" dirty="0">
              <a:latin typeface="Arial" charset="0"/>
              <a:ea typeface="ＭＳ Ｐゴシック" pitchFamily="34" charset="-128"/>
              <a:cs typeface="Arial" charset="0"/>
            </a:endParaRPr>
          </a:p>
        </p:txBody>
      </p:sp>
      <p:sp>
        <p:nvSpPr>
          <p:cNvPr id="13319" name="Rectangle 8"/>
          <p:cNvSpPr>
            <a:spLocks noChangeArrowheads="1"/>
          </p:cNvSpPr>
          <p:nvPr/>
        </p:nvSpPr>
        <p:spPr bwMode="auto">
          <a:xfrm>
            <a:off x="222250" y="6121400"/>
            <a:ext cx="8674100" cy="209550"/>
          </a:xfrm>
          <a:prstGeom prst="rect">
            <a:avLst/>
          </a:prstGeom>
          <a:gradFill rotWithShape="1">
            <a:gsLst>
              <a:gs pos="0">
                <a:schemeClr val="tx1">
                  <a:alpha val="45000"/>
                </a:schemeClr>
              </a:gs>
              <a:gs pos="100000">
                <a:schemeClr val="bg1">
                  <a:alpha val="0"/>
                </a:schemeClr>
              </a:gs>
            </a:gsLst>
            <a:path path="shape">
              <a:fillToRect l="50000" t="50000" r="50000" b="50000"/>
            </a:path>
          </a:gradFill>
          <a:ln w="9525" algn="ctr">
            <a:noFill/>
            <a:miter lim="800000"/>
            <a:headEnd/>
            <a:tailEnd/>
          </a:ln>
        </p:spPr>
        <p:txBody>
          <a:bodyPr wrap="none" lIns="73025" tIns="36511" rIns="73025" bIns="36511" anchor="ctr"/>
          <a:lstStyle/>
          <a:p>
            <a:pPr algn="ctr" eaLnBrk="0" hangingPunct="0">
              <a:lnSpc>
                <a:spcPct val="90000"/>
              </a:lnSpc>
            </a:pPr>
            <a:endParaRPr lang="en-US" smtClean="0">
              <a:solidFill>
                <a:srgbClr val="000000"/>
              </a:solidFill>
              <a:latin typeface="Arial" charset="0"/>
              <a:cs typeface="Arial" charset="0"/>
            </a:endParaRPr>
          </a:p>
        </p:txBody>
      </p:sp>
      <p:sp>
        <p:nvSpPr>
          <p:cNvPr id="14" name="Rectangle 9"/>
          <p:cNvSpPr>
            <a:spLocks noChangeArrowheads="1"/>
          </p:cNvSpPr>
          <p:nvPr/>
        </p:nvSpPr>
        <p:spPr bwMode="auto">
          <a:xfrm>
            <a:off x="366713" y="1627188"/>
            <a:ext cx="8397875" cy="4410075"/>
          </a:xfrm>
          <a:prstGeom prst="rect">
            <a:avLst/>
          </a:prstGeom>
          <a:gradFill flip="none" rotWithShape="1">
            <a:gsLst>
              <a:gs pos="0">
                <a:srgbClr val="9EC5E6"/>
              </a:gs>
              <a:gs pos="0">
                <a:srgbClr val="9EC5E6"/>
              </a:gs>
              <a:gs pos="100000">
                <a:schemeClr val="bg1"/>
              </a:gs>
            </a:gsLst>
            <a:lin ang="2700000" scaled="1"/>
            <a:tileRect/>
          </a:gradFill>
          <a:ln w="38100" algn="ctr">
            <a:noFill/>
            <a:miter lim="800000"/>
            <a:headEnd/>
            <a:tailEnd/>
          </a:ln>
        </p:spPr>
        <p:txBody>
          <a:bodyPr lIns="82124" tIns="41061" rIns="82124" bIns="41061" anchor="ctr"/>
          <a:lstStyle/>
          <a:p>
            <a:pPr algn="ctr" eaLnBrk="0" hangingPunct="0">
              <a:lnSpc>
                <a:spcPct val="90000"/>
              </a:lnSpc>
              <a:defRPr/>
            </a:pPr>
            <a:endParaRPr lang="en-US" dirty="0">
              <a:solidFill>
                <a:srgbClr val="000000"/>
              </a:solidFill>
              <a:cs typeface="Arial" charset="0"/>
            </a:endParaRPr>
          </a:p>
        </p:txBody>
      </p:sp>
      <p:sp>
        <p:nvSpPr>
          <p:cNvPr id="13321" name="AutoShape 11"/>
          <p:cNvSpPr>
            <a:spLocks noChangeArrowheads="1"/>
          </p:cNvSpPr>
          <p:nvPr/>
        </p:nvSpPr>
        <p:spPr bwMode="auto">
          <a:xfrm>
            <a:off x="438150" y="1697038"/>
            <a:ext cx="8255000" cy="3694112"/>
          </a:xfrm>
          <a:prstGeom prst="roundRect">
            <a:avLst>
              <a:gd name="adj" fmla="val 0"/>
            </a:avLst>
          </a:prstGeom>
          <a:gradFill rotWithShape="1">
            <a:gsLst>
              <a:gs pos="0">
                <a:schemeClr val="bg1">
                  <a:alpha val="25000"/>
                </a:schemeClr>
              </a:gs>
              <a:gs pos="100000">
                <a:schemeClr val="bg1">
                  <a:alpha val="0"/>
                </a:schemeClr>
              </a:gs>
            </a:gsLst>
            <a:path path="rect">
              <a:fillToRect r="100000" b="100000"/>
            </a:path>
          </a:gradFill>
          <a:ln w="9525" algn="ctr">
            <a:noFill/>
            <a:round/>
            <a:headEnd/>
            <a:tailEnd/>
          </a:ln>
        </p:spPr>
        <p:txBody>
          <a:bodyPr lIns="73025" tIns="36511" rIns="73025" bIns="36511" anchor="ctr"/>
          <a:lstStyle/>
          <a:p>
            <a:pPr algn="ctr" eaLnBrk="0" hangingPunct="0">
              <a:lnSpc>
                <a:spcPct val="90000"/>
              </a:lnSpc>
            </a:pPr>
            <a:endParaRPr lang="en-US" smtClean="0">
              <a:solidFill>
                <a:srgbClr val="000000"/>
              </a:solidFill>
              <a:latin typeface="Arial" charset="0"/>
              <a:cs typeface="Arial" charset="0"/>
            </a:endParaRPr>
          </a:p>
        </p:txBody>
      </p:sp>
      <p:sp>
        <p:nvSpPr>
          <p:cNvPr id="16" name="Rectangle 17"/>
          <p:cNvSpPr txBox="1">
            <a:spLocks noChangeArrowheads="1"/>
          </p:cNvSpPr>
          <p:nvPr/>
        </p:nvSpPr>
        <p:spPr bwMode="auto">
          <a:xfrm>
            <a:off x="457200" y="1762125"/>
            <a:ext cx="5200650" cy="4229100"/>
          </a:xfrm>
          <a:prstGeom prst="rect">
            <a:avLst/>
          </a:prstGeom>
          <a:noFill/>
          <a:ln w="9525">
            <a:noFill/>
            <a:miter lim="800000"/>
            <a:headEnd/>
            <a:tailEnd/>
          </a:ln>
        </p:spPr>
        <p:txBody>
          <a:bodyPr lIns="82124" tIns="41061" rIns="82124" bIns="41061"/>
          <a:lstStyle/>
          <a:p>
            <a:pPr marL="236538" indent="-236538" defTabSz="814388" eaLnBrk="0" hangingPunct="0">
              <a:lnSpc>
                <a:spcPct val="95000"/>
              </a:lnSpc>
              <a:spcBef>
                <a:spcPct val="50000"/>
              </a:spcBef>
              <a:buClr>
                <a:srgbClr val="708CA1"/>
              </a:buClr>
              <a:buSzPct val="100000"/>
              <a:buFont typeface="Wingdings" pitchFamily="2" charset="2"/>
              <a:buChar char="§"/>
              <a:defRPr/>
            </a:pPr>
            <a:r>
              <a:rPr lang="en-US" sz="1600" kern="0" dirty="0">
                <a:solidFill>
                  <a:srgbClr val="000000"/>
                </a:solidFill>
                <a:latin typeface="Arial"/>
                <a:ea typeface="ＭＳ Ｐゴシック" pitchFamily="-65" charset="-128"/>
                <a:cs typeface="ＭＳ Ｐゴシック" pitchFamily="-65" charset="-128"/>
              </a:rPr>
              <a:t>Authentic tasks, complex and performance based  </a:t>
            </a:r>
          </a:p>
          <a:p>
            <a:pPr marL="236538" indent="-236538" defTabSz="814388" eaLnBrk="0" hangingPunct="0">
              <a:lnSpc>
                <a:spcPct val="95000"/>
              </a:lnSpc>
              <a:spcBef>
                <a:spcPct val="50000"/>
              </a:spcBef>
              <a:buClr>
                <a:srgbClr val="708CA1"/>
              </a:buClr>
              <a:buSzPct val="100000"/>
              <a:buFont typeface="Wingdings" pitchFamily="2" charset="2"/>
              <a:buChar char="§"/>
              <a:defRPr/>
            </a:pPr>
            <a:r>
              <a:rPr lang="en-US" sz="1600" kern="0" dirty="0">
                <a:solidFill>
                  <a:srgbClr val="000000"/>
                </a:solidFill>
                <a:latin typeface="Arial"/>
                <a:ea typeface="ＭＳ Ｐゴシック" pitchFamily="-65" charset="-128"/>
                <a:cs typeface="ＭＳ Ｐゴシック" pitchFamily="-65" charset="-128"/>
              </a:rPr>
              <a:t>Rich, immediate feedback  </a:t>
            </a:r>
          </a:p>
          <a:p>
            <a:pPr marL="236538" indent="-236538" defTabSz="814388" eaLnBrk="0" hangingPunct="0">
              <a:lnSpc>
                <a:spcPct val="95000"/>
              </a:lnSpc>
              <a:spcBef>
                <a:spcPct val="50000"/>
              </a:spcBef>
              <a:buClr>
                <a:srgbClr val="708CA1"/>
              </a:buClr>
              <a:buSzPct val="100000"/>
              <a:buFont typeface="Wingdings" pitchFamily="2" charset="2"/>
              <a:buChar char="§"/>
              <a:defRPr/>
            </a:pPr>
            <a:r>
              <a:rPr lang="en-US" sz="1600" kern="0" dirty="0">
                <a:solidFill>
                  <a:srgbClr val="000000"/>
                </a:solidFill>
                <a:latin typeface="Arial"/>
                <a:ea typeface="ＭＳ Ｐゴシック" pitchFamily="-65" charset="-128"/>
                <a:cs typeface="ＭＳ Ｐゴシック" pitchFamily="-65" charset="-128"/>
              </a:rPr>
              <a:t>Online, centrally administered environment</a:t>
            </a:r>
          </a:p>
          <a:p>
            <a:pPr marL="236538" indent="-236538" defTabSz="814388" eaLnBrk="0" hangingPunct="0">
              <a:lnSpc>
                <a:spcPct val="95000"/>
              </a:lnSpc>
              <a:spcBef>
                <a:spcPct val="50000"/>
              </a:spcBef>
              <a:buClr>
                <a:srgbClr val="708CA1"/>
              </a:buClr>
              <a:buSzPct val="100000"/>
              <a:buFont typeface="Wingdings" pitchFamily="2" charset="2"/>
              <a:buChar char="§"/>
              <a:defRPr/>
            </a:pPr>
            <a:r>
              <a:rPr lang="en-US" sz="1600" kern="0" dirty="0">
                <a:solidFill>
                  <a:srgbClr val="000000"/>
                </a:solidFill>
                <a:latin typeface="Arial"/>
                <a:ea typeface="ＭＳ Ｐゴシック" pitchFamily="-65" charset="-128"/>
                <a:cs typeface="ＭＳ Ｐゴシック" pitchFamily="-65" charset="-128"/>
              </a:rPr>
              <a:t>Automatically scored and integrated with </a:t>
            </a:r>
            <a:r>
              <a:rPr lang="en-US" sz="1600" kern="0" dirty="0" err="1">
                <a:solidFill>
                  <a:srgbClr val="000000"/>
                </a:solidFill>
                <a:latin typeface="Arial"/>
                <a:ea typeface="ＭＳ Ｐゴシック" pitchFamily="-65" charset="-128"/>
                <a:cs typeface="ＭＳ Ｐゴシック" pitchFamily="-65" charset="-128"/>
              </a:rPr>
              <a:t>gradebook</a:t>
            </a:r>
            <a:endParaRPr lang="en-US" sz="1600" kern="0" dirty="0">
              <a:solidFill>
                <a:srgbClr val="000000"/>
              </a:solidFill>
              <a:latin typeface="Arial"/>
              <a:ea typeface="ＭＳ Ｐゴシック" pitchFamily="-65" charset="-128"/>
              <a:cs typeface="ＭＳ Ｐゴシック" pitchFamily="-65" charset="-128"/>
            </a:endParaRPr>
          </a:p>
          <a:p>
            <a:pPr marL="236538" indent="-236538" defTabSz="814388" eaLnBrk="0" hangingPunct="0">
              <a:lnSpc>
                <a:spcPct val="95000"/>
              </a:lnSpc>
              <a:spcBef>
                <a:spcPct val="50000"/>
              </a:spcBef>
              <a:buClr>
                <a:srgbClr val="708CA1"/>
              </a:buClr>
              <a:buSzPct val="100000"/>
              <a:buFont typeface="Wingdings" pitchFamily="2" charset="2"/>
              <a:buChar char="§"/>
              <a:defRPr/>
            </a:pPr>
            <a:r>
              <a:rPr lang="en-US" sz="1600" kern="0" dirty="0">
                <a:solidFill>
                  <a:srgbClr val="000000"/>
                </a:solidFill>
                <a:latin typeface="Arial"/>
                <a:ea typeface="ＭＳ Ｐゴシック" pitchFamily="-65" charset="-128"/>
                <a:cs typeface="ＭＳ Ｐゴシック" pitchFamily="-65" charset="-128"/>
              </a:rPr>
              <a:t>Students practice in familiar simulation environment  </a:t>
            </a:r>
          </a:p>
          <a:p>
            <a:pPr marL="236538" indent="-236538" defTabSz="814388" eaLnBrk="0" hangingPunct="0">
              <a:lnSpc>
                <a:spcPct val="95000"/>
              </a:lnSpc>
              <a:spcBef>
                <a:spcPct val="50000"/>
              </a:spcBef>
              <a:buClr>
                <a:srgbClr val="708CA1"/>
              </a:buClr>
              <a:buSzPct val="100000"/>
              <a:buFont typeface="Wingdings" pitchFamily="2" charset="2"/>
              <a:buChar char="§"/>
              <a:defRPr/>
            </a:pPr>
            <a:r>
              <a:rPr lang="en-US" sz="1600" kern="0" dirty="0">
                <a:solidFill>
                  <a:srgbClr val="000000"/>
                </a:solidFill>
                <a:latin typeface="Arial"/>
                <a:ea typeface="ＭＳ Ｐゴシック" pitchFamily="-65" charset="-128"/>
                <a:cs typeface="ＭＳ Ｐゴシック" pitchFamily="-65" charset="-128"/>
              </a:rPr>
              <a:t>Measures performance in addition to knowledge</a:t>
            </a:r>
          </a:p>
          <a:p>
            <a:pPr marL="236538" indent="-236538" defTabSz="814388" eaLnBrk="0" hangingPunct="0">
              <a:lnSpc>
                <a:spcPct val="95000"/>
              </a:lnSpc>
              <a:spcBef>
                <a:spcPct val="50000"/>
              </a:spcBef>
              <a:buClr>
                <a:srgbClr val="708CA1"/>
              </a:buClr>
              <a:buSzPct val="100000"/>
              <a:buFont typeface="Wingdings" pitchFamily="2" charset="2"/>
              <a:buChar char="§"/>
              <a:defRPr/>
            </a:pPr>
            <a:r>
              <a:rPr lang="en-US" sz="1600" kern="0" dirty="0">
                <a:solidFill>
                  <a:srgbClr val="000000"/>
                </a:solidFill>
                <a:latin typeface="Arial"/>
                <a:ea typeface="ＭＳ Ｐゴシック" pitchFamily="-65" charset="-128"/>
                <a:cs typeface="ＭＳ Ｐゴシック" pitchFamily="-65" charset="-128"/>
              </a:rPr>
              <a:t>Allows simultaneous testing for large numbers of students</a:t>
            </a:r>
          </a:p>
          <a:p>
            <a:pPr marL="236538" indent="-236538" defTabSz="814388" eaLnBrk="0" hangingPunct="0">
              <a:lnSpc>
                <a:spcPct val="95000"/>
              </a:lnSpc>
              <a:spcBef>
                <a:spcPct val="50000"/>
              </a:spcBef>
              <a:buClr>
                <a:srgbClr val="708CA1"/>
              </a:buClr>
              <a:buSzPct val="100000"/>
              <a:buFont typeface="Wingdings" pitchFamily="2" charset="2"/>
              <a:buChar char="§"/>
              <a:defRPr/>
            </a:pPr>
            <a:r>
              <a:rPr lang="en-US" sz="1600" kern="0" dirty="0">
                <a:solidFill>
                  <a:srgbClr val="000000"/>
                </a:solidFill>
                <a:latin typeface="Arial"/>
                <a:ea typeface="ＭＳ Ｐゴシック" pitchFamily="-65" charset="-128"/>
                <a:cs typeface="ＭＳ Ｐゴシック" pitchFamily="-65" charset="-128"/>
              </a:rPr>
              <a:t>Practice without accessing real equipment</a:t>
            </a:r>
          </a:p>
          <a:p>
            <a:pPr marL="236538" indent="-236538" defTabSz="814388" eaLnBrk="0" hangingPunct="0">
              <a:lnSpc>
                <a:spcPct val="95000"/>
              </a:lnSpc>
              <a:spcBef>
                <a:spcPct val="50000"/>
              </a:spcBef>
              <a:buClr>
                <a:srgbClr val="708CA1"/>
              </a:buClr>
              <a:buSzPct val="100000"/>
              <a:buFont typeface="Wingdings" pitchFamily="2" charset="2"/>
              <a:buChar char="§"/>
              <a:defRPr/>
            </a:pPr>
            <a:r>
              <a:rPr lang="en-US" sz="1600" kern="0" dirty="0">
                <a:solidFill>
                  <a:srgbClr val="000000"/>
                </a:solidFill>
                <a:latin typeface="Arial"/>
                <a:ea typeface="ＭＳ Ｐゴシック" pitchFamily="-65" charset="-128"/>
                <a:cs typeface="ＭＳ Ｐゴシック" pitchFamily="-65" charset="-128"/>
              </a:rPr>
              <a:t>Helps instill confidence in mastery of learned skills</a:t>
            </a:r>
          </a:p>
          <a:p>
            <a:pPr marL="236538" indent="-236538" defTabSz="814388" eaLnBrk="0" hangingPunct="0">
              <a:lnSpc>
                <a:spcPct val="95000"/>
              </a:lnSpc>
              <a:spcBef>
                <a:spcPct val="50000"/>
              </a:spcBef>
              <a:buClr>
                <a:srgbClr val="708CA1"/>
              </a:buClr>
              <a:buSzPct val="100000"/>
              <a:buFont typeface="Wingdings" pitchFamily="2" charset="2"/>
              <a:buChar char="§"/>
              <a:defRPr/>
            </a:pPr>
            <a:r>
              <a:rPr lang="en-US" sz="1600" kern="0" dirty="0">
                <a:solidFill>
                  <a:srgbClr val="000000"/>
                </a:solidFill>
                <a:latin typeface="Arial"/>
                <a:ea typeface="ＭＳ Ｐゴシック" pitchFamily="-65" charset="-128"/>
                <a:cs typeface="ＭＳ Ｐゴシック" pitchFamily="-65" charset="-128"/>
              </a:rPr>
              <a:t>21st century assessment integrated with networking technology curriculum</a:t>
            </a:r>
          </a:p>
        </p:txBody>
      </p:sp>
      <p:sp>
        <p:nvSpPr>
          <p:cNvPr id="13323" name="Rectangle 6282"/>
          <p:cNvSpPr>
            <a:spLocks noChangeArrowheads="1"/>
          </p:cNvSpPr>
          <p:nvPr/>
        </p:nvSpPr>
        <p:spPr bwMode="auto">
          <a:xfrm>
            <a:off x="8596313" y="6626225"/>
            <a:ext cx="320675" cy="234950"/>
          </a:xfrm>
          <a:prstGeom prst="rect">
            <a:avLst/>
          </a:prstGeom>
          <a:noFill/>
          <a:ln w="9525" algn="ctr">
            <a:noFill/>
            <a:miter lim="800000"/>
            <a:headEnd/>
            <a:tailEnd/>
          </a:ln>
        </p:spPr>
        <p:txBody>
          <a:bodyPr wrap="none" lIns="82124" tIns="41061" rIns="82124" bIns="41061" anchor="b">
            <a:spAutoFit/>
          </a:bodyPr>
          <a:lstStyle/>
          <a:p>
            <a:pPr algn="r" defTabSz="814388" eaLnBrk="0" hangingPunct="0"/>
            <a:fld id="{6AAF11A3-4C34-4F90-B805-F623587A3BFB}" type="slidenum">
              <a:rPr lang="en-US" sz="1000" smtClean="0">
                <a:solidFill>
                  <a:srgbClr val="D3D3D3"/>
                </a:solidFill>
                <a:latin typeface="Arial" charset="0"/>
                <a:cs typeface="Arial" charset="0"/>
              </a:rPr>
              <a:pPr algn="r" defTabSz="814388" eaLnBrk="0" hangingPunct="0"/>
              <a:t>36</a:t>
            </a:fld>
            <a:endParaRPr lang="en-US" sz="1000" smtClean="0">
              <a:solidFill>
                <a:srgbClr val="D3D3D3"/>
              </a:solidFill>
              <a:latin typeface="Arial" charset="0"/>
              <a:cs typeface="Arial" charset="0"/>
            </a:endParaRPr>
          </a:p>
        </p:txBody>
      </p:sp>
      <p:sp>
        <p:nvSpPr>
          <p:cNvPr id="13324" name="Rectangle 6312"/>
          <p:cNvSpPr>
            <a:spLocks noChangeArrowheads="1"/>
          </p:cNvSpPr>
          <p:nvPr/>
        </p:nvSpPr>
        <p:spPr bwMode="auto">
          <a:xfrm>
            <a:off x="4498975" y="6672263"/>
            <a:ext cx="2022475" cy="188912"/>
          </a:xfrm>
          <a:prstGeom prst="rect">
            <a:avLst/>
          </a:prstGeom>
          <a:noFill/>
          <a:ln w="9525">
            <a:noFill/>
            <a:miter lim="800000"/>
            <a:headEnd/>
            <a:tailEnd/>
          </a:ln>
        </p:spPr>
        <p:txBody>
          <a:bodyPr wrap="none" lIns="82124" tIns="41061" rIns="82124" bIns="41061" anchor="b" anchorCtr="1">
            <a:spAutoFit/>
          </a:bodyPr>
          <a:lstStyle/>
          <a:p>
            <a:pPr defTabSz="814388" eaLnBrk="0" hangingPunct="0"/>
            <a:r>
              <a:rPr lang="en-US" sz="700" smtClean="0">
                <a:solidFill>
                  <a:srgbClr val="D3D3D3"/>
                </a:solidFill>
                <a:latin typeface="Arial" charset="0"/>
                <a:cs typeface="Arial" charset="0"/>
              </a:rPr>
              <a:t>© 2010 Cisco Systems, Inc. All rights reserved.</a:t>
            </a:r>
          </a:p>
        </p:txBody>
      </p:sp>
      <p:sp>
        <p:nvSpPr>
          <p:cNvPr id="13325" name="Rectangle 6313"/>
          <p:cNvSpPr>
            <a:spLocks noChangeArrowheads="1"/>
          </p:cNvSpPr>
          <p:nvPr/>
        </p:nvSpPr>
        <p:spPr bwMode="auto">
          <a:xfrm>
            <a:off x="7118350" y="6670675"/>
            <a:ext cx="655638" cy="190500"/>
          </a:xfrm>
          <a:prstGeom prst="rect">
            <a:avLst/>
          </a:prstGeom>
          <a:noFill/>
          <a:ln w="9525">
            <a:noFill/>
            <a:miter lim="800000"/>
            <a:headEnd/>
            <a:tailEnd/>
          </a:ln>
        </p:spPr>
        <p:txBody>
          <a:bodyPr wrap="none" lIns="82124" tIns="41061" rIns="82124" bIns="41061" anchor="b">
            <a:spAutoFit/>
          </a:bodyPr>
          <a:lstStyle/>
          <a:p>
            <a:pPr algn="r" defTabSz="814388" eaLnBrk="0" hangingPunct="0"/>
            <a:r>
              <a:rPr lang="en-US" sz="700" smtClean="0">
                <a:solidFill>
                  <a:srgbClr val="D3D3D3"/>
                </a:solidFill>
                <a:latin typeface="Arial" charset="0"/>
                <a:cs typeface="Arial" charset="0"/>
              </a:rPr>
              <a:t>Cisco Public</a:t>
            </a:r>
          </a:p>
        </p:txBody>
      </p:sp>
      <p:pic>
        <p:nvPicPr>
          <p:cNvPr id="13326" name="Picture 24" descr="HAG16084.jpg"/>
          <p:cNvPicPr>
            <a:picLocks noChangeAspect="1"/>
          </p:cNvPicPr>
          <p:nvPr/>
        </p:nvPicPr>
        <p:blipFill>
          <a:blip r:embed="rId4" cstate="print"/>
          <a:srcRect/>
          <a:stretch>
            <a:fillRect/>
          </a:stretch>
        </p:blipFill>
        <p:spPr bwMode="auto">
          <a:xfrm>
            <a:off x="5695950" y="1754188"/>
            <a:ext cx="2933700" cy="1981200"/>
          </a:xfrm>
          <a:prstGeom prst="rect">
            <a:avLst/>
          </a:prstGeom>
          <a:noFill/>
          <a:ln w="9525">
            <a:noFill/>
            <a:miter lim="800000"/>
            <a:headEnd/>
            <a:tailEnd/>
          </a:ln>
        </p:spPr>
      </p:pic>
      <p:sp>
        <p:nvSpPr>
          <p:cNvPr id="13327" name="Rectangle 28"/>
          <p:cNvSpPr>
            <a:spLocks noChangeArrowheads="1"/>
          </p:cNvSpPr>
          <p:nvPr/>
        </p:nvSpPr>
        <p:spPr bwMode="auto">
          <a:xfrm flipV="1">
            <a:off x="366713" y="6037263"/>
            <a:ext cx="8391525" cy="190500"/>
          </a:xfrm>
          <a:prstGeom prst="rect">
            <a:avLst/>
          </a:prstGeom>
          <a:solidFill>
            <a:srgbClr val="708CA1"/>
          </a:solidFill>
          <a:ln w="38100" algn="ctr">
            <a:noFill/>
            <a:miter lim="800000"/>
            <a:headEnd/>
            <a:tailEnd/>
          </a:ln>
        </p:spPr>
        <p:txBody>
          <a:bodyPr lIns="82124" tIns="41061" rIns="82124" bIns="41061" anchor="ctr"/>
          <a:lstStyle/>
          <a:p>
            <a:pPr algn="ctr" eaLnBrk="0" hangingPunct="0">
              <a:lnSpc>
                <a:spcPct val="90000"/>
              </a:lnSpc>
            </a:pPr>
            <a:endParaRPr lang="en-US" smtClean="0">
              <a:solidFill>
                <a:srgbClr val="000000"/>
              </a:solidFill>
              <a:latin typeface="Arial" charset="0"/>
              <a:cs typeface="Arial" charset="0"/>
            </a:endParaRPr>
          </a:p>
        </p:txBody>
      </p:sp>
      <p:pic>
        <p:nvPicPr>
          <p:cNvPr id="13328" name="Picture 27" descr="HAF28568.JPG"/>
          <p:cNvPicPr>
            <a:picLocks noChangeAspect="1"/>
          </p:cNvPicPr>
          <p:nvPr/>
        </p:nvPicPr>
        <p:blipFill>
          <a:blip r:embed="rId5" cstate="print"/>
          <a:srcRect/>
          <a:stretch>
            <a:fillRect/>
          </a:stretch>
        </p:blipFill>
        <p:spPr bwMode="auto">
          <a:xfrm>
            <a:off x="5700713" y="3713163"/>
            <a:ext cx="2928937" cy="2319337"/>
          </a:xfrm>
          <a:prstGeom prst="rect">
            <a:avLst/>
          </a:prstGeom>
          <a:noFill/>
          <a:ln w="9525">
            <a:noFill/>
            <a:miter lim="800000"/>
            <a:headEnd/>
            <a:tailEnd/>
          </a:ln>
        </p:spPr>
      </p:pic>
    </p:spTree>
  </p:cSld>
  <p:clrMapOvr>
    <a:masterClrMapping/>
  </p:clrMapOvr>
  <p:transition>
    <p:wipe dir="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6"/>
          <p:cNvSpPr>
            <a:spLocks noChangeArrowheads="1"/>
          </p:cNvSpPr>
          <p:nvPr/>
        </p:nvSpPr>
        <p:spPr bwMode="auto">
          <a:xfrm rot="-5400000">
            <a:off x="2762250" y="476250"/>
            <a:ext cx="3619500" cy="9144000"/>
          </a:xfrm>
          <a:prstGeom prst="rect">
            <a:avLst/>
          </a:prstGeom>
          <a:gradFill rotWithShape="1">
            <a:gsLst>
              <a:gs pos="0">
                <a:srgbClr val="9EC5E6">
                  <a:alpha val="79999"/>
                </a:srgbClr>
              </a:gs>
              <a:gs pos="100000">
                <a:srgbClr val="495B6A">
                  <a:alpha val="0"/>
                </a:srgbClr>
              </a:gs>
            </a:gsLst>
            <a:lin ang="0" scaled="1"/>
          </a:gradFill>
          <a:ln w="9525" algn="ctr">
            <a:noFill/>
            <a:miter lim="800000"/>
            <a:headEnd/>
            <a:tailEnd/>
          </a:ln>
        </p:spPr>
        <p:txBody>
          <a:bodyPr lIns="73025" tIns="36511" rIns="73025" bIns="36511" anchor="ctr"/>
          <a:lstStyle/>
          <a:p>
            <a:pPr algn="ctr"/>
            <a:endParaRPr lang="en-US" sz="1800"/>
          </a:p>
        </p:txBody>
      </p:sp>
      <p:pic>
        <p:nvPicPr>
          <p:cNvPr id="16386" name="Picture 1" descr="C:\Documents and Settings\Ed\My Documents\Working\Current_Projects\09-1962\VAM\HAJ25456.jpg"/>
          <p:cNvPicPr>
            <a:picLocks noChangeAspect="1" noChangeArrowheads="1"/>
          </p:cNvPicPr>
          <p:nvPr/>
        </p:nvPicPr>
        <p:blipFill>
          <a:blip r:embed="rId3" cstate="print"/>
          <a:srcRect/>
          <a:stretch>
            <a:fillRect/>
          </a:stretch>
        </p:blipFill>
        <p:spPr bwMode="auto">
          <a:xfrm>
            <a:off x="5381625" y="6308725"/>
            <a:ext cx="3276600" cy="549275"/>
          </a:xfrm>
          <a:prstGeom prst="rect">
            <a:avLst/>
          </a:prstGeom>
          <a:noFill/>
          <a:ln w="9525">
            <a:noFill/>
            <a:miter lim="800000"/>
            <a:headEnd/>
            <a:tailEnd/>
          </a:ln>
        </p:spPr>
      </p:pic>
      <p:sp>
        <p:nvSpPr>
          <p:cNvPr id="16388" name="Rectangle 7"/>
          <p:cNvSpPr>
            <a:spLocks noChangeArrowheads="1"/>
          </p:cNvSpPr>
          <p:nvPr/>
        </p:nvSpPr>
        <p:spPr bwMode="auto">
          <a:xfrm>
            <a:off x="373063" y="6308725"/>
            <a:ext cx="8391525" cy="549275"/>
          </a:xfrm>
          <a:prstGeom prst="rect">
            <a:avLst/>
          </a:prstGeom>
          <a:gradFill rotWithShape="1">
            <a:gsLst>
              <a:gs pos="0">
                <a:srgbClr val="708CA1">
                  <a:alpha val="56998"/>
                </a:srgbClr>
              </a:gs>
              <a:gs pos="100000">
                <a:srgbClr val="819AAC">
                  <a:alpha val="0"/>
                </a:srgbClr>
              </a:gs>
            </a:gsLst>
            <a:lin ang="5400000" scaled="1"/>
          </a:gradFill>
          <a:ln w="38100" algn="ctr">
            <a:noFill/>
            <a:miter lim="800000"/>
            <a:headEnd/>
            <a:tailEnd/>
          </a:ln>
        </p:spPr>
        <p:txBody>
          <a:bodyPr lIns="82124" tIns="41061" rIns="82124" bIns="41061" anchor="ctr"/>
          <a:lstStyle/>
          <a:p>
            <a:pPr algn="ctr" eaLnBrk="0" hangingPunct="0">
              <a:lnSpc>
                <a:spcPct val="90000"/>
              </a:lnSpc>
            </a:pPr>
            <a:endParaRPr lang="en-US" smtClean="0">
              <a:solidFill>
                <a:srgbClr val="000000"/>
              </a:solidFill>
              <a:latin typeface="Arial" charset="0"/>
              <a:cs typeface="Arial" charset="0"/>
            </a:endParaRPr>
          </a:p>
        </p:txBody>
      </p:sp>
      <p:sp>
        <p:nvSpPr>
          <p:cNvPr id="16389" name="Rectangle 6"/>
          <p:cNvSpPr>
            <a:spLocks noChangeArrowheads="1"/>
          </p:cNvSpPr>
          <p:nvPr/>
        </p:nvSpPr>
        <p:spPr bwMode="auto">
          <a:xfrm rot="-5400000">
            <a:off x="4108450" y="1822450"/>
            <a:ext cx="927100" cy="9144000"/>
          </a:xfrm>
          <a:prstGeom prst="rect">
            <a:avLst/>
          </a:prstGeom>
          <a:gradFill rotWithShape="1">
            <a:gsLst>
              <a:gs pos="0">
                <a:schemeClr val="bg1"/>
              </a:gs>
              <a:gs pos="100000">
                <a:srgbClr val="495B6A">
                  <a:alpha val="0"/>
                </a:srgbClr>
              </a:gs>
            </a:gsLst>
            <a:lin ang="0" scaled="1"/>
          </a:gradFill>
          <a:ln w="9525" algn="ctr">
            <a:noFill/>
            <a:miter lim="800000"/>
            <a:headEnd/>
            <a:tailEnd/>
          </a:ln>
        </p:spPr>
        <p:txBody>
          <a:bodyPr lIns="73025" tIns="36511" rIns="73025" bIns="36511" anchor="ctr"/>
          <a:lstStyle/>
          <a:p>
            <a:pPr algn="ctr" eaLnBrk="0" hangingPunct="0">
              <a:lnSpc>
                <a:spcPct val="90000"/>
              </a:lnSpc>
            </a:pPr>
            <a:endParaRPr lang="en-US" smtClean="0">
              <a:solidFill>
                <a:srgbClr val="000000"/>
              </a:solidFill>
              <a:latin typeface="Arial" charset="0"/>
              <a:cs typeface="Arial" charset="0"/>
            </a:endParaRPr>
          </a:p>
        </p:txBody>
      </p:sp>
      <p:sp>
        <p:nvSpPr>
          <p:cNvPr id="16390" name="Rectangle 16"/>
          <p:cNvSpPr>
            <a:spLocks noGrp="1" noChangeArrowheads="1"/>
          </p:cNvSpPr>
          <p:nvPr>
            <p:ph type="title" idx="4294967295"/>
          </p:nvPr>
        </p:nvSpPr>
        <p:spPr>
          <a:xfrm>
            <a:off x="366713" y="423863"/>
            <a:ext cx="8313737" cy="838200"/>
          </a:xfrm>
        </p:spPr>
        <p:txBody>
          <a:bodyPr/>
          <a:lstStyle/>
          <a:p>
            <a:pPr eaLnBrk="1" hangingPunct="1"/>
            <a:r>
              <a:rPr lang="en-US" smtClean="0"/>
              <a:t>Practice Assessments for CCNA Courses</a:t>
            </a:r>
          </a:p>
        </p:txBody>
      </p:sp>
      <p:sp>
        <p:nvSpPr>
          <p:cNvPr id="16391" name="Rectangle 8"/>
          <p:cNvSpPr>
            <a:spLocks noChangeArrowheads="1"/>
          </p:cNvSpPr>
          <p:nvPr/>
        </p:nvSpPr>
        <p:spPr bwMode="auto">
          <a:xfrm>
            <a:off x="222250" y="6121400"/>
            <a:ext cx="8674100" cy="209550"/>
          </a:xfrm>
          <a:prstGeom prst="rect">
            <a:avLst/>
          </a:prstGeom>
          <a:gradFill rotWithShape="1">
            <a:gsLst>
              <a:gs pos="0">
                <a:schemeClr val="tx1">
                  <a:alpha val="45000"/>
                </a:schemeClr>
              </a:gs>
              <a:gs pos="100000">
                <a:schemeClr val="bg1">
                  <a:alpha val="0"/>
                </a:schemeClr>
              </a:gs>
            </a:gsLst>
            <a:path path="shape">
              <a:fillToRect l="50000" t="50000" r="50000" b="50000"/>
            </a:path>
          </a:gradFill>
          <a:ln w="9525" algn="ctr">
            <a:noFill/>
            <a:miter lim="800000"/>
            <a:headEnd/>
            <a:tailEnd/>
          </a:ln>
        </p:spPr>
        <p:txBody>
          <a:bodyPr wrap="none" lIns="73025" tIns="36511" rIns="73025" bIns="36511" anchor="ctr"/>
          <a:lstStyle/>
          <a:p>
            <a:pPr algn="ctr" eaLnBrk="0" hangingPunct="0">
              <a:lnSpc>
                <a:spcPct val="90000"/>
              </a:lnSpc>
            </a:pPr>
            <a:endParaRPr lang="en-US" smtClean="0">
              <a:solidFill>
                <a:srgbClr val="000000"/>
              </a:solidFill>
              <a:latin typeface="Arial" charset="0"/>
              <a:cs typeface="Arial" charset="0"/>
            </a:endParaRPr>
          </a:p>
        </p:txBody>
      </p:sp>
      <p:sp>
        <p:nvSpPr>
          <p:cNvPr id="2056" name="Rectangle 9"/>
          <p:cNvSpPr>
            <a:spLocks noChangeArrowheads="1"/>
          </p:cNvSpPr>
          <p:nvPr/>
        </p:nvSpPr>
        <p:spPr bwMode="auto">
          <a:xfrm>
            <a:off x="366713" y="1528763"/>
            <a:ext cx="8397875" cy="4508500"/>
          </a:xfrm>
          <a:prstGeom prst="rect">
            <a:avLst/>
          </a:prstGeom>
          <a:gradFill flip="none" rotWithShape="1">
            <a:gsLst>
              <a:gs pos="0">
                <a:srgbClr val="9EC5E6"/>
              </a:gs>
              <a:gs pos="0">
                <a:srgbClr val="9EC5E6"/>
              </a:gs>
              <a:gs pos="100000">
                <a:schemeClr val="bg1"/>
              </a:gs>
            </a:gsLst>
            <a:lin ang="2700000" scaled="1"/>
            <a:tileRect/>
          </a:gradFill>
          <a:ln w="38100" algn="ctr">
            <a:noFill/>
            <a:miter lim="800000"/>
            <a:headEnd/>
            <a:tailEnd/>
          </a:ln>
        </p:spPr>
        <p:txBody>
          <a:bodyPr lIns="82124" tIns="41061" rIns="82124" bIns="41061" anchor="ctr"/>
          <a:lstStyle/>
          <a:p>
            <a:pPr algn="ctr" eaLnBrk="0" hangingPunct="0">
              <a:lnSpc>
                <a:spcPct val="90000"/>
              </a:lnSpc>
              <a:defRPr/>
            </a:pPr>
            <a:endParaRPr lang="en-US" dirty="0">
              <a:solidFill>
                <a:srgbClr val="000000"/>
              </a:solidFill>
              <a:cs typeface="Arial" charset="0"/>
            </a:endParaRPr>
          </a:p>
        </p:txBody>
      </p:sp>
      <p:sp>
        <p:nvSpPr>
          <p:cNvPr id="16393" name="AutoShape 11"/>
          <p:cNvSpPr>
            <a:spLocks noChangeArrowheads="1"/>
          </p:cNvSpPr>
          <p:nvPr/>
        </p:nvSpPr>
        <p:spPr bwMode="auto">
          <a:xfrm>
            <a:off x="438150" y="1692275"/>
            <a:ext cx="8255000" cy="3698875"/>
          </a:xfrm>
          <a:prstGeom prst="roundRect">
            <a:avLst>
              <a:gd name="adj" fmla="val 0"/>
            </a:avLst>
          </a:prstGeom>
          <a:gradFill rotWithShape="1">
            <a:gsLst>
              <a:gs pos="0">
                <a:schemeClr val="bg1">
                  <a:alpha val="25000"/>
                </a:schemeClr>
              </a:gs>
              <a:gs pos="100000">
                <a:schemeClr val="bg1">
                  <a:alpha val="0"/>
                </a:schemeClr>
              </a:gs>
            </a:gsLst>
            <a:path path="rect">
              <a:fillToRect r="100000" b="100000"/>
            </a:path>
          </a:gradFill>
          <a:ln w="9525" algn="ctr">
            <a:noFill/>
            <a:round/>
            <a:headEnd/>
            <a:tailEnd/>
          </a:ln>
        </p:spPr>
        <p:txBody>
          <a:bodyPr lIns="73025" tIns="36511" rIns="73025" bIns="36511" anchor="ctr"/>
          <a:lstStyle/>
          <a:p>
            <a:pPr algn="ctr" eaLnBrk="0" hangingPunct="0">
              <a:lnSpc>
                <a:spcPct val="90000"/>
              </a:lnSpc>
            </a:pPr>
            <a:endParaRPr lang="en-US" smtClean="0">
              <a:solidFill>
                <a:srgbClr val="000000"/>
              </a:solidFill>
              <a:latin typeface="Arial" charset="0"/>
              <a:cs typeface="Arial" charset="0"/>
            </a:endParaRPr>
          </a:p>
        </p:txBody>
      </p:sp>
      <p:sp>
        <p:nvSpPr>
          <p:cNvPr id="16394" name="Rectangle 17"/>
          <p:cNvSpPr>
            <a:spLocks noGrp="1" noChangeArrowheads="1"/>
          </p:cNvSpPr>
          <p:nvPr>
            <p:ph type="body" idx="4294967295"/>
          </p:nvPr>
        </p:nvSpPr>
        <p:spPr>
          <a:xfrm>
            <a:off x="361950" y="1843088"/>
            <a:ext cx="5260975" cy="4519612"/>
          </a:xfrm>
        </p:spPr>
        <p:txBody>
          <a:bodyPr/>
          <a:lstStyle/>
          <a:p>
            <a:r>
              <a:rPr lang="en-US" sz="1800" smtClean="0">
                <a:solidFill>
                  <a:srgbClr val="B21A1A"/>
                </a:solidFill>
              </a:rPr>
              <a:t>PT Practice Skills Based Assessments (SBAs) </a:t>
            </a:r>
            <a:r>
              <a:rPr lang="en-US" sz="1800" smtClean="0"/>
              <a:t>are the first Packet Tracer Skills Assessments available</a:t>
            </a:r>
          </a:p>
          <a:p>
            <a:r>
              <a:rPr lang="en-US" sz="1800" smtClean="0"/>
              <a:t>Each CCNA course has a final </a:t>
            </a:r>
            <a:r>
              <a:rPr lang="en-US" sz="1800" smtClean="0">
                <a:solidFill>
                  <a:srgbClr val="B21A1A"/>
                </a:solidFill>
              </a:rPr>
              <a:t>hands-on</a:t>
            </a:r>
            <a:r>
              <a:rPr lang="en-US" sz="1800" smtClean="0"/>
              <a:t> skills exam</a:t>
            </a:r>
          </a:p>
          <a:p>
            <a:pPr marL="342900" lvl="2" indent="-3175">
              <a:spcBef>
                <a:spcPct val="50000"/>
              </a:spcBef>
            </a:pPr>
            <a:r>
              <a:rPr lang="en-US" sz="1400" smtClean="0"/>
              <a:t>Administered on real equipment in person, or on remotely-accessed equipment </a:t>
            </a:r>
          </a:p>
          <a:p>
            <a:pPr marL="342900" lvl="2" indent="-3175">
              <a:spcBef>
                <a:spcPct val="50000"/>
              </a:spcBef>
            </a:pPr>
            <a:r>
              <a:rPr lang="en-US" sz="1400" smtClean="0"/>
              <a:t>Assess ability to apply knowledge and perform real skills to succeed in the workforce </a:t>
            </a:r>
          </a:p>
          <a:p>
            <a:r>
              <a:rPr lang="en-US" sz="1800" smtClean="0">
                <a:solidFill>
                  <a:srgbClr val="B21A1A"/>
                </a:solidFill>
              </a:rPr>
              <a:t>PT Practice SBAs </a:t>
            </a:r>
            <a:r>
              <a:rPr lang="en-US" sz="1800" smtClean="0"/>
              <a:t>provide a technology-based solution to </a:t>
            </a:r>
            <a:r>
              <a:rPr lang="en-US" sz="1800" smtClean="0">
                <a:solidFill>
                  <a:srgbClr val="B21A1A"/>
                </a:solidFill>
              </a:rPr>
              <a:t>practice</a:t>
            </a:r>
            <a:r>
              <a:rPr lang="en-US" sz="1800" smtClean="0"/>
              <a:t> for the final hands-on exam</a:t>
            </a:r>
          </a:p>
          <a:p>
            <a:pPr marL="342900" lvl="2" indent="-3175">
              <a:spcBef>
                <a:spcPct val="50000"/>
              </a:spcBef>
            </a:pPr>
            <a:r>
              <a:rPr lang="en-US" sz="1400" smtClean="0"/>
              <a:t>Available for all CCNA Discovery &amp; CCNA Exploration courses</a:t>
            </a:r>
          </a:p>
          <a:p>
            <a:pPr marL="342900" lvl="2" indent="-3175">
              <a:spcBef>
                <a:spcPct val="50000"/>
              </a:spcBef>
            </a:pPr>
            <a:r>
              <a:rPr lang="en-US" sz="1400" smtClean="0"/>
              <a:t>Help indicate a student’s readiness for final hands-on exam</a:t>
            </a:r>
          </a:p>
        </p:txBody>
      </p:sp>
      <p:pic>
        <p:nvPicPr>
          <p:cNvPr id="16395" name="Picture 1" descr="C:\Documents and Settings\Ed\My Documents\Working\Current_Projects\09-1962\VAM\HAJ25456.jpg"/>
          <p:cNvPicPr>
            <a:picLocks noChangeAspect="1" noChangeArrowheads="1"/>
          </p:cNvPicPr>
          <p:nvPr/>
        </p:nvPicPr>
        <p:blipFill>
          <a:blip r:embed="rId4" cstate="print"/>
          <a:srcRect l="3613" r="7668"/>
          <a:stretch>
            <a:fillRect/>
          </a:stretch>
        </p:blipFill>
        <p:spPr bwMode="auto">
          <a:xfrm>
            <a:off x="5691188" y="1743075"/>
            <a:ext cx="2906712" cy="4314825"/>
          </a:xfrm>
          <a:prstGeom prst="rect">
            <a:avLst/>
          </a:prstGeom>
          <a:noFill/>
          <a:ln w="9525">
            <a:noFill/>
            <a:miter lim="800000"/>
            <a:headEnd/>
            <a:tailEnd/>
          </a:ln>
        </p:spPr>
      </p:pic>
      <p:sp>
        <p:nvSpPr>
          <p:cNvPr id="16396" name="Rectangle 28"/>
          <p:cNvSpPr>
            <a:spLocks noChangeArrowheads="1"/>
          </p:cNvSpPr>
          <p:nvPr/>
        </p:nvSpPr>
        <p:spPr bwMode="auto">
          <a:xfrm flipV="1">
            <a:off x="366713" y="6037263"/>
            <a:ext cx="8391525" cy="190500"/>
          </a:xfrm>
          <a:prstGeom prst="rect">
            <a:avLst/>
          </a:prstGeom>
          <a:solidFill>
            <a:srgbClr val="708CA1"/>
          </a:solidFill>
          <a:ln w="38100" algn="ctr">
            <a:noFill/>
            <a:miter lim="800000"/>
            <a:headEnd/>
            <a:tailEnd/>
          </a:ln>
        </p:spPr>
        <p:txBody>
          <a:bodyPr lIns="82124" tIns="41061" rIns="82124" bIns="41061" anchor="ctr"/>
          <a:lstStyle/>
          <a:p>
            <a:pPr algn="ctr" eaLnBrk="0" hangingPunct="0">
              <a:lnSpc>
                <a:spcPct val="90000"/>
              </a:lnSpc>
            </a:pPr>
            <a:endParaRPr lang="en-US" smtClean="0">
              <a:solidFill>
                <a:srgbClr val="000000"/>
              </a:solidFill>
              <a:latin typeface="Arial" charset="0"/>
              <a:cs typeface="Arial" charset="0"/>
            </a:endParaRPr>
          </a:p>
        </p:txBody>
      </p:sp>
      <p:sp>
        <p:nvSpPr>
          <p:cNvPr id="16397" name="Rectangle 6282"/>
          <p:cNvSpPr>
            <a:spLocks noChangeArrowheads="1"/>
          </p:cNvSpPr>
          <p:nvPr/>
        </p:nvSpPr>
        <p:spPr bwMode="auto">
          <a:xfrm>
            <a:off x="8596313" y="6626225"/>
            <a:ext cx="320675" cy="234950"/>
          </a:xfrm>
          <a:prstGeom prst="rect">
            <a:avLst/>
          </a:prstGeom>
          <a:noFill/>
          <a:ln w="9525" algn="ctr">
            <a:noFill/>
            <a:miter lim="800000"/>
            <a:headEnd/>
            <a:tailEnd/>
          </a:ln>
        </p:spPr>
        <p:txBody>
          <a:bodyPr wrap="none" lIns="82124" tIns="41061" rIns="82124" bIns="41061" anchor="b">
            <a:spAutoFit/>
          </a:bodyPr>
          <a:lstStyle/>
          <a:p>
            <a:pPr algn="r" defTabSz="814388" eaLnBrk="0" hangingPunct="0"/>
            <a:fld id="{81992037-6D78-4563-A011-D7412FECDA6E}" type="slidenum">
              <a:rPr lang="en-US" sz="1000" smtClean="0">
                <a:solidFill>
                  <a:srgbClr val="D3D3D3"/>
                </a:solidFill>
                <a:latin typeface="Arial" charset="0"/>
                <a:cs typeface="Arial" charset="0"/>
              </a:rPr>
              <a:pPr algn="r" defTabSz="814388" eaLnBrk="0" hangingPunct="0"/>
              <a:t>37</a:t>
            </a:fld>
            <a:endParaRPr lang="en-US" sz="1000" smtClean="0">
              <a:solidFill>
                <a:srgbClr val="D3D3D3"/>
              </a:solidFill>
              <a:latin typeface="Arial" charset="0"/>
              <a:cs typeface="Arial" charset="0"/>
            </a:endParaRPr>
          </a:p>
        </p:txBody>
      </p:sp>
      <p:sp>
        <p:nvSpPr>
          <p:cNvPr id="16398" name="Rectangle 6312"/>
          <p:cNvSpPr>
            <a:spLocks noChangeArrowheads="1"/>
          </p:cNvSpPr>
          <p:nvPr/>
        </p:nvSpPr>
        <p:spPr bwMode="auto">
          <a:xfrm>
            <a:off x="4498975" y="6672263"/>
            <a:ext cx="2022475" cy="188912"/>
          </a:xfrm>
          <a:prstGeom prst="rect">
            <a:avLst/>
          </a:prstGeom>
          <a:noFill/>
          <a:ln w="9525">
            <a:noFill/>
            <a:miter lim="800000"/>
            <a:headEnd/>
            <a:tailEnd/>
          </a:ln>
        </p:spPr>
        <p:txBody>
          <a:bodyPr wrap="none" lIns="82124" tIns="41061" rIns="82124" bIns="41061" anchor="b" anchorCtr="1">
            <a:spAutoFit/>
          </a:bodyPr>
          <a:lstStyle/>
          <a:p>
            <a:pPr defTabSz="814388" eaLnBrk="0" hangingPunct="0"/>
            <a:r>
              <a:rPr lang="en-US" sz="700" smtClean="0">
                <a:solidFill>
                  <a:srgbClr val="D3D3D3"/>
                </a:solidFill>
                <a:latin typeface="Arial" charset="0"/>
                <a:cs typeface="Arial" charset="0"/>
              </a:rPr>
              <a:t>© 2010 Cisco Systems, Inc. All rights reserved.</a:t>
            </a:r>
          </a:p>
        </p:txBody>
      </p:sp>
      <p:sp>
        <p:nvSpPr>
          <p:cNvPr id="16399" name="Rectangle 6313"/>
          <p:cNvSpPr>
            <a:spLocks noChangeArrowheads="1"/>
          </p:cNvSpPr>
          <p:nvPr/>
        </p:nvSpPr>
        <p:spPr bwMode="auto">
          <a:xfrm>
            <a:off x="7118350" y="6670675"/>
            <a:ext cx="655638" cy="190500"/>
          </a:xfrm>
          <a:prstGeom prst="rect">
            <a:avLst/>
          </a:prstGeom>
          <a:noFill/>
          <a:ln w="9525">
            <a:noFill/>
            <a:miter lim="800000"/>
            <a:headEnd/>
            <a:tailEnd/>
          </a:ln>
        </p:spPr>
        <p:txBody>
          <a:bodyPr wrap="none" lIns="82124" tIns="41061" rIns="82124" bIns="41061" anchor="b">
            <a:spAutoFit/>
          </a:bodyPr>
          <a:lstStyle/>
          <a:p>
            <a:pPr algn="r" defTabSz="814388" eaLnBrk="0" hangingPunct="0"/>
            <a:r>
              <a:rPr lang="en-US" sz="700" smtClean="0">
                <a:solidFill>
                  <a:srgbClr val="D3D3D3"/>
                </a:solidFill>
                <a:latin typeface="Arial" charset="0"/>
                <a:cs typeface="Arial" charset="0"/>
              </a:rPr>
              <a:t>Cisco Public</a:t>
            </a:r>
          </a:p>
        </p:txBody>
      </p:sp>
      <p:sp>
        <p:nvSpPr>
          <p:cNvPr id="16" name="TextBox 15"/>
          <p:cNvSpPr txBox="1"/>
          <p:nvPr/>
        </p:nvSpPr>
        <p:spPr>
          <a:xfrm>
            <a:off x="531813" y="6359525"/>
            <a:ext cx="5241925" cy="444500"/>
          </a:xfrm>
          <a:prstGeom prst="rect">
            <a:avLst/>
          </a:prstGeom>
          <a:noFill/>
        </p:spPr>
        <p:txBody>
          <a:bodyPr>
            <a:spAutoFit/>
          </a:bodyPr>
          <a:lstStyle/>
          <a:p>
            <a:pPr marL="236538" lvl="1" indent="-236538" defTabSz="814388" eaLnBrk="0" hangingPunct="0">
              <a:lnSpc>
                <a:spcPct val="95000"/>
              </a:lnSpc>
              <a:spcBef>
                <a:spcPct val="50000"/>
              </a:spcBef>
              <a:buClr>
                <a:srgbClr val="A11616">
                  <a:lumMod val="75000"/>
                </a:srgbClr>
              </a:buClr>
              <a:buFont typeface="Wingdings" pitchFamily="2" charset="2"/>
              <a:buChar char="v"/>
              <a:defRPr/>
            </a:pPr>
            <a:r>
              <a:rPr lang="en-US" sz="1200" b="1" kern="0" dirty="0">
                <a:solidFill>
                  <a:srgbClr val="000000"/>
                </a:solidFill>
                <a:latin typeface="Arial"/>
                <a:ea typeface="ＭＳ Ｐゴシック" pitchFamily="34" charset="-128"/>
                <a:cs typeface="Arial" charset="0"/>
              </a:rPr>
              <a:t>Note:</a:t>
            </a:r>
            <a:r>
              <a:rPr lang="en-US" sz="1200" kern="0" dirty="0">
                <a:solidFill>
                  <a:srgbClr val="000000"/>
                </a:solidFill>
                <a:latin typeface="Arial"/>
                <a:ea typeface="ＭＳ Ｐゴシック" pitchFamily="34" charset="-128"/>
                <a:cs typeface="Arial" charset="0"/>
              </a:rPr>
              <a:t> PT Practice </a:t>
            </a:r>
            <a:r>
              <a:rPr lang="en-US" sz="1200" kern="0" dirty="0" err="1">
                <a:solidFill>
                  <a:srgbClr val="000000"/>
                </a:solidFill>
                <a:latin typeface="Arial"/>
                <a:ea typeface="ＭＳ Ｐゴシック" pitchFamily="34" charset="-128"/>
                <a:cs typeface="Arial" charset="0"/>
              </a:rPr>
              <a:t>SBAs</a:t>
            </a:r>
            <a:r>
              <a:rPr lang="en-US" sz="1200" kern="0" dirty="0">
                <a:solidFill>
                  <a:srgbClr val="000000"/>
                </a:solidFill>
                <a:latin typeface="Arial"/>
                <a:ea typeface="ＭＳ Ｐゴシック" pitchFamily="34" charset="-128"/>
                <a:cs typeface="Arial" charset="0"/>
              </a:rPr>
              <a:t> were designed to </a:t>
            </a:r>
            <a:r>
              <a:rPr lang="en-US" sz="1200" i="1" kern="0" dirty="0">
                <a:solidFill>
                  <a:srgbClr val="000000"/>
                </a:solidFill>
                <a:latin typeface="Arial"/>
                <a:ea typeface="ＭＳ Ｐゴシック" pitchFamily="34" charset="-128"/>
                <a:cs typeface="Arial" charset="0"/>
              </a:rPr>
              <a:t>practice </a:t>
            </a:r>
            <a:r>
              <a:rPr lang="en-US" sz="1200" kern="0" dirty="0">
                <a:solidFill>
                  <a:srgbClr val="000000"/>
                </a:solidFill>
                <a:latin typeface="Arial"/>
                <a:ea typeface="ＭＳ Ｐゴシック" pitchFamily="34" charset="-128"/>
                <a:cs typeface="Arial" charset="0"/>
              </a:rPr>
              <a:t>for the final summative skills exams on real equipment, not to replace them</a:t>
            </a:r>
            <a:endParaRPr lang="en-US" dirty="0">
              <a:solidFill>
                <a:srgbClr val="000000"/>
              </a:solidFill>
              <a:latin typeface="Arial" charset="0"/>
              <a:cs typeface="Arial" charset="0"/>
            </a:endParaRPr>
          </a:p>
        </p:txBody>
      </p:sp>
    </p:spTree>
  </p:cSld>
  <p:clrMapOvr>
    <a:masterClrMapping/>
  </p:clrMapOvr>
  <p:transition>
    <p:wipe dir="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0" name="Picture 13" descr="qa2"/>
          <p:cNvPicPr>
            <a:picLocks noChangeAspect="1" noChangeArrowheads="1"/>
          </p:cNvPicPr>
          <p:nvPr/>
        </p:nvPicPr>
        <p:blipFill>
          <a:blip r:embed="rId3" cstate="screen"/>
          <a:srcRect/>
          <a:stretch>
            <a:fillRect/>
          </a:stretch>
        </p:blipFill>
        <p:spPr bwMode="auto">
          <a:xfrm>
            <a:off x="0" y="1600200"/>
            <a:ext cx="9144000" cy="3200400"/>
          </a:xfrm>
          <a:prstGeom prst="rect">
            <a:avLst/>
          </a:prstGeom>
          <a:noFill/>
          <a:ln w="9525">
            <a:noFill/>
            <a:miter lim="800000"/>
            <a:headEnd/>
            <a:tailEnd/>
          </a:ln>
        </p:spPr>
      </p:pic>
      <p:sp>
        <p:nvSpPr>
          <p:cNvPr id="43011" name="Rectangle 11"/>
          <p:cNvSpPr>
            <a:spLocks noChangeArrowheads="1"/>
          </p:cNvSpPr>
          <p:nvPr/>
        </p:nvSpPr>
        <p:spPr bwMode="auto">
          <a:xfrm>
            <a:off x="636588" y="2781300"/>
            <a:ext cx="3097212" cy="838200"/>
          </a:xfrm>
          <a:prstGeom prst="rect">
            <a:avLst/>
          </a:prstGeom>
          <a:noFill/>
          <a:ln w="9525" algn="ctr">
            <a:noFill/>
            <a:miter lim="800000"/>
            <a:headEnd/>
            <a:tailEnd/>
          </a:ln>
        </p:spPr>
        <p:txBody>
          <a:bodyPr lIns="82124" tIns="41061" rIns="82124" bIns="41061" anchor="ctr"/>
          <a:lstStyle/>
          <a:p>
            <a:pPr defTabSz="814388">
              <a:lnSpc>
                <a:spcPct val="90000"/>
              </a:lnSpc>
            </a:pPr>
            <a:r>
              <a:rPr lang="en-US" sz="3000">
                <a:solidFill>
                  <a:srgbClr val="FFFFFF"/>
                </a:solidFill>
              </a:rPr>
              <a:t>CCNA Discovery</a:t>
            </a:r>
            <a:br>
              <a:rPr lang="en-US" sz="3000">
                <a:solidFill>
                  <a:srgbClr val="FFFFFF"/>
                </a:solidFill>
              </a:rPr>
            </a:br>
            <a:r>
              <a:rPr lang="en-US" sz="3000">
                <a:solidFill>
                  <a:srgbClr val="FFFFFF"/>
                </a:solidFill>
              </a:rPr>
              <a:t>Details</a:t>
            </a:r>
          </a:p>
        </p:txBody>
      </p:sp>
    </p:spTree>
  </p:cSld>
  <p:clrMapOvr>
    <a:masterClrMapping/>
  </p:clrMapOvr>
  <p:transition>
    <p:wipe dir="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29"/>
          <p:cNvSpPr>
            <a:spLocks noChangeArrowheads="1"/>
          </p:cNvSpPr>
          <p:nvPr/>
        </p:nvSpPr>
        <p:spPr bwMode="auto">
          <a:xfrm>
            <a:off x="5586413" y="6518275"/>
            <a:ext cx="2693987" cy="285750"/>
          </a:xfrm>
          <a:prstGeom prst="rect">
            <a:avLst/>
          </a:prstGeom>
          <a:gradFill rotWithShape="1">
            <a:gsLst>
              <a:gs pos="0">
                <a:srgbClr val="0183B7"/>
              </a:gs>
              <a:gs pos="100000">
                <a:srgbClr val="819AAC">
                  <a:alpha val="0"/>
                </a:srgbClr>
              </a:gs>
            </a:gsLst>
            <a:lin ang="5400000" scaled="1"/>
          </a:gradFill>
          <a:ln w="38100" algn="ctr">
            <a:noFill/>
            <a:miter lim="800000"/>
            <a:headEnd/>
            <a:tailEnd/>
          </a:ln>
        </p:spPr>
        <p:txBody>
          <a:bodyPr lIns="82124" tIns="41061" rIns="82124" bIns="41061" anchor="ctr"/>
          <a:lstStyle/>
          <a:p>
            <a:pPr algn="ctr"/>
            <a:endParaRPr lang="en-US" sz="1800"/>
          </a:p>
        </p:txBody>
      </p:sp>
      <p:sp>
        <p:nvSpPr>
          <p:cNvPr id="44035" name="Rectangle 6"/>
          <p:cNvSpPr>
            <a:spLocks noChangeArrowheads="1"/>
          </p:cNvSpPr>
          <p:nvPr/>
        </p:nvSpPr>
        <p:spPr bwMode="auto">
          <a:xfrm rot="-5400000">
            <a:off x="2752725" y="476250"/>
            <a:ext cx="3619500" cy="9144000"/>
          </a:xfrm>
          <a:prstGeom prst="rect">
            <a:avLst/>
          </a:prstGeom>
          <a:gradFill rotWithShape="1">
            <a:gsLst>
              <a:gs pos="0">
                <a:srgbClr val="9EC5E6">
                  <a:alpha val="79999"/>
                </a:srgbClr>
              </a:gs>
              <a:gs pos="100000">
                <a:srgbClr val="495B6A">
                  <a:alpha val="0"/>
                </a:srgbClr>
              </a:gs>
            </a:gsLst>
            <a:lin ang="0" scaled="1"/>
          </a:gradFill>
          <a:ln w="9525" algn="ctr">
            <a:noFill/>
            <a:miter lim="800000"/>
            <a:headEnd/>
            <a:tailEnd/>
          </a:ln>
        </p:spPr>
        <p:txBody>
          <a:bodyPr lIns="73025" tIns="36511" rIns="73025" bIns="36511" anchor="ctr"/>
          <a:lstStyle/>
          <a:p>
            <a:pPr algn="ctr"/>
            <a:endParaRPr lang="en-US" sz="1800"/>
          </a:p>
        </p:txBody>
      </p:sp>
      <p:sp>
        <p:nvSpPr>
          <p:cNvPr id="44036" name="Rectangle 211"/>
          <p:cNvSpPr>
            <a:spLocks noChangeArrowheads="1"/>
          </p:cNvSpPr>
          <p:nvPr/>
        </p:nvSpPr>
        <p:spPr bwMode="auto">
          <a:xfrm flipV="1">
            <a:off x="5470525" y="1314450"/>
            <a:ext cx="2911475" cy="5543550"/>
          </a:xfrm>
          <a:prstGeom prst="rect">
            <a:avLst/>
          </a:prstGeom>
          <a:gradFill rotWithShape="1">
            <a:gsLst>
              <a:gs pos="0">
                <a:schemeClr val="tx1">
                  <a:alpha val="35001"/>
                </a:schemeClr>
              </a:gs>
              <a:gs pos="100000">
                <a:schemeClr val="bg1">
                  <a:alpha val="0"/>
                </a:schemeClr>
              </a:gs>
            </a:gsLst>
            <a:lin ang="5400000" scaled="1"/>
          </a:gradFill>
          <a:ln w="9525" algn="ctr">
            <a:noFill/>
            <a:miter lim="800000"/>
            <a:headEnd/>
            <a:tailEnd/>
          </a:ln>
        </p:spPr>
        <p:txBody>
          <a:bodyPr wrap="none" lIns="73025" tIns="36511" rIns="73025" bIns="36511" anchor="ctr"/>
          <a:lstStyle/>
          <a:p>
            <a:pPr algn="ctr" defTabSz="814388" eaLnBrk="0" hangingPunct="0">
              <a:lnSpc>
                <a:spcPct val="90000"/>
              </a:lnSpc>
            </a:pPr>
            <a:endParaRPr lang="en-US"/>
          </a:p>
        </p:txBody>
      </p:sp>
      <p:sp>
        <p:nvSpPr>
          <p:cNvPr id="44037" name="Rectangle 68"/>
          <p:cNvSpPr>
            <a:spLocks noGrp="1" noChangeArrowheads="1"/>
          </p:cNvSpPr>
          <p:nvPr>
            <p:ph type="title" idx="4294967295"/>
          </p:nvPr>
        </p:nvSpPr>
        <p:spPr/>
        <p:txBody>
          <a:bodyPr/>
          <a:lstStyle/>
          <a:p>
            <a:r>
              <a:rPr lang="en-US" smtClean="0"/>
              <a:t>CCNA Discovery Course Sequence</a:t>
            </a:r>
          </a:p>
        </p:txBody>
      </p:sp>
      <p:sp>
        <p:nvSpPr>
          <p:cNvPr id="44038" name="Rectangle 69"/>
          <p:cNvSpPr>
            <a:spLocks noGrp="1" noChangeArrowheads="1"/>
          </p:cNvSpPr>
          <p:nvPr>
            <p:ph type="body" idx="4294967295"/>
          </p:nvPr>
        </p:nvSpPr>
        <p:spPr>
          <a:xfrm>
            <a:off x="655638" y="1739900"/>
            <a:ext cx="4664075" cy="3571875"/>
          </a:xfrm>
        </p:spPr>
        <p:txBody>
          <a:bodyPr/>
          <a:lstStyle/>
          <a:p>
            <a:r>
              <a:rPr lang="en-US" sz="2400" smtClean="0"/>
              <a:t>The curriculum consists of</a:t>
            </a:r>
            <a:br>
              <a:rPr lang="en-US" sz="2400" smtClean="0"/>
            </a:br>
            <a:r>
              <a:rPr lang="en-US" sz="2400" smtClean="0"/>
              <a:t>four courses</a:t>
            </a:r>
          </a:p>
          <a:p>
            <a:r>
              <a:rPr lang="en-US" sz="2400" smtClean="0"/>
              <a:t>Networking for Home and Small Businesses has no prerequisites </a:t>
            </a:r>
          </a:p>
          <a:p>
            <a:r>
              <a:rPr lang="en-US" sz="2400" smtClean="0"/>
              <a:t>The courses are taken sequentially </a:t>
            </a:r>
          </a:p>
        </p:txBody>
      </p:sp>
      <p:sp>
        <p:nvSpPr>
          <p:cNvPr id="44039" name="Rectangle 8"/>
          <p:cNvSpPr>
            <a:spLocks noChangeArrowheads="1"/>
          </p:cNvSpPr>
          <p:nvPr/>
        </p:nvSpPr>
        <p:spPr bwMode="auto">
          <a:xfrm>
            <a:off x="5522913" y="6356350"/>
            <a:ext cx="2830512" cy="209550"/>
          </a:xfrm>
          <a:prstGeom prst="rect">
            <a:avLst/>
          </a:prstGeom>
          <a:gradFill rotWithShape="1">
            <a:gsLst>
              <a:gs pos="0">
                <a:schemeClr val="tx1">
                  <a:alpha val="45000"/>
                </a:schemeClr>
              </a:gs>
              <a:gs pos="100000">
                <a:schemeClr val="bg1">
                  <a:alpha val="0"/>
                </a:schemeClr>
              </a:gs>
            </a:gsLst>
            <a:path path="shape">
              <a:fillToRect l="50000" t="50000" r="50000" b="50000"/>
            </a:path>
          </a:gradFill>
          <a:ln w="9525" algn="ctr">
            <a:noFill/>
            <a:miter lim="800000"/>
            <a:headEnd/>
            <a:tailEnd/>
          </a:ln>
        </p:spPr>
        <p:txBody>
          <a:bodyPr wrap="none" lIns="73025" tIns="36511" rIns="73025" bIns="36511" anchor="ctr"/>
          <a:lstStyle/>
          <a:p>
            <a:pPr algn="ctr"/>
            <a:endParaRPr lang="en-US" sz="1800"/>
          </a:p>
        </p:txBody>
      </p:sp>
      <p:grpSp>
        <p:nvGrpSpPr>
          <p:cNvPr id="44040" name="Group 246"/>
          <p:cNvGrpSpPr>
            <a:grpSpLocks/>
          </p:cNvGrpSpPr>
          <p:nvPr/>
        </p:nvGrpSpPr>
        <p:grpSpPr bwMode="auto">
          <a:xfrm>
            <a:off x="5584825" y="5549900"/>
            <a:ext cx="2693988" cy="941388"/>
            <a:chOff x="710910" y="5302678"/>
            <a:chExt cx="2692680" cy="940960"/>
          </a:xfrm>
        </p:grpSpPr>
        <p:grpSp>
          <p:nvGrpSpPr>
            <p:cNvPr id="44080" name="Group 241"/>
            <p:cNvGrpSpPr>
              <a:grpSpLocks/>
            </p:cNvGrpSpPr>
            <p:nvPr/>
          </p:nvGrpSpPr>
          <p:grpSpPr bwMode="auto">
            <a:xfrm>
              <a:off x="710910" y="5302678"/>
              <a:ext cx="2692680" cy="940960"/>
              <a:chOff x="427038" y="2059415"/>
              <a:chExt cx="2692680" cy="940960"/>
            </a:xfrm>
          </p:grpSpPr>
          <p:sp>
            <p:nvSpPr>
              <p:cNvPr id="44082" name="Rectangle 37"/>
              <p:cNvSpPr>
                <a:spLocks noChangeArrowheads="1"/>
              </p:cNvSpPr>
              <p:nvPr/>
            </p:nvSpPr>
            <p:spPr bwMode="auto">
              <a:xfrm>
                <a:off x="427038" y="2059415"/>
                <a:ext cx="2692680" cy="940960"/>
              </a:xfrm>
              <a:prstGeom prst="rect">
                <a:avLst/>
              </a:prstGeom>
              <a:gradFill rotWithShape="1">
                <a:gsLst>
                  <a:gs pos="0">
                    <a:srgbClr val="015F85"/>
                  </a:gs>
                  <a:gs pos="100000">
                    <a:srgbClr val="0183B7"/>
                  </a:gs>
                </a:gsLst>
                <a:lin ang="5400000" scaled="1"/>
              </a:gradFill>
              <a:ln w="9525" algn="ctr">
                <a:noFill/>
                <a:miter lim="800000"/>
                <a:headEnd/>
                <a:tailEnd/>
              </a:ln>
            </p:spPr>
            <p:txBody>
              <a:bodyPr wrap="none" lIns="73025" tIns="36511" rIns="73025" bIns="36511" anchor="ctr"/>
              <a:lstStyle/>
              <a:p>
                <a:pPr algn="ctr" eaLnBrk="0" hangingPunct="0">
                  <a:lnSpc>
                    <a:spcPct val="90000"/>
                  </a:lnSpc>
                </a:pPr>
                <a:endParaRPr lang="en-US"/>
              </a:p>
            </p:txBody>
          </p:sp>
          <p:sp>
            <p:nvSpPr>
              <p:cNvPr id="44083" name="Rectangle 39"/>
              <p:cNvSpPr>
                <a:spLocks noChangeArrowheads="1"/>
              </p:cNvSpPr>
              <p:nvPr/>
            </p:nvSpPr>
            <p:spPr bwMode="auto">
              <a:xfrm flipV="1">
                <a:off x="462516" y="2091743"/>
                <a:ext cx="2621724" cy="847726"/>
              </a:xfrm>
              <a:prstGeom prst="rect">
                <a:avLst/>
              </a:prstGeom>
              <a:solidFill>
                <a:srgbClr val="0183B7"/>
              </a:solidFill>
              <a:ln w="38100" algn="ctr">
                <a:noFill/>
                <a:miter lim="800000"/>
                <a:headEnd/>
                <a:tailEnd/>
              </a:ln>
            </p:spPr>
            <p:txBody>
              <a:bodyPr rot="10800000" lIns="82124" tIns="41061" rIns="82124" bIns="41061" anchor="ctr"/>
              <a:lstStyle/>
              <a:p>
                <a:pPr algn="ctr"/>
                <a:endParaRPr lang="en-US" sz="1800"/>
              </a:p>
            </p:txBody>
          </p:sp>
          <p:sp>
            <p:nvSpPr>
              <p:cNvPr id="44084" name="AutoShape 211"/>
              <p:cNvSpPr>
                <a:spLocks noChangeArrowheads="1"/>
              </p:cNvSpPr>
              <p:nvPr/>
            </p:nvSpPr>
            <p:spPr bwMode="auto">
              <a:xfrm>
                <a:off x="480380" y="2110791"/>
                <a:ext cx="2632024" cy="391365"/>
              </a:xfrm>
              <a:prstGeom prst="roundRect">
                <a:avLst>
                  <a:gd name="adj" fmla="val 9653"/>
                </a:avLst>
              </a:prstGeom>
              <a:gradFill rotWithShape="1">
                <a:gsLst>
                  <a:gs pos="0">
                    <a:schemeClr val="bg1">
                      <a:alpha val="25000"/>
                    </a:schemeClr>
                  </a:gs>
                  <a:gs pos="100000">
                    <a:schemeClr val="bg1">
                      <a:alpha val="0"/>
                    </a:schemeClr>
                  </a:gs>
                </a:gsLst>
                <a:path path="rect">
                  <a:fillToRect r="100000" b="100000"/>
                </a:path>
              </a:gradFill>
              <a:ln w="9525" algn="ctr">
                <a:noFill/>
                <a:round/>
                <a:headEnd/>
                <a:tailEnd/>
              </a:ln>
            </p:spPr>
            <p:txBody>
              <a:bodyPr lIns="73025" tIns="36511" rIns="73025" bIns="36511" anchor="ctr"/>
              <a:lstStyle/>
              <a:p>
                <a:pPr algn="ctr"/>
                <a:endParaRPr lang="en-US" sz="1800"/>
              </a:p>
            </p:txBody>
          </p:sp>
        </p:grpSp>
        <p:sp>
          <p:nvSpPr>
            <p:cNvPr id="44081" name="Rectangle 245"/>
            <p:cNvSpPr>
              <a:spLocks noChangeArrowheads="1"/>
            </p:cNvSpPr>
            <p:nvPr/>
          </p:nvSpPr>
          <p:spPr bwMode="auto">
            <a:xfrm>
              <a:off x="938460" y="5494566"/>
              <a:ext cx="2237580" cy="557184"/>
            </a:xfrm>
            <a:prstGeom prst="rect">
              <a:avLst/>
            </a:prstGeom>
            <a:noFill/>
            <a:ln w="9525">
              <a:noFill/>
              <a:miter lim="800000"/>
              <a:headEnd/>
              <a:tailEnd/>
            </a:ln>
          </p:spPr>
          <p:txBody>
            <a:bodyPr lIns="0" tIns="0" rIns="0" bIns="0" anchor="ctr"/>
            <a:lstStyle/>
            <a:p>
              <a:pPr algn="ctr" eaLnBrk="0" hangingPunct="0">
                <a:lnSpc>
                  <a:spcPct val="95000"/>
                </a:lnSpc>
                <a:spcBef>
                  <a:spcPts val="300"/>
                </a:spcBef>
              </a:pPr>
              <a:r>
                <a:rPr lang="en-US" sz="1400">
                  <a:solidFill>
                    <a:schemeClr val="bg1"/>
                  </a:solidFill>
                </a:rPr>
                <a:t>Designing and Supporting Computer Networks</a:t>
              </a:r>
            </a:p>
          </p:txBody>
        </p:sp>
      </p:grpSp>
      <p:grpSp>
        <p:nvGrpSpPr>
          <p:cNvPr id="44041" name="Group 251"/>
          <p:cNvGrpSpPr>
            <a:grpSpLocks/>
          </p:cNvGrpSpPr>
          <p:nvPr/>
        </p:nvGrpSpPr>
        <p:grpSpPr bwMode="auto">
          <a:xfrm>
            <a:off x="6783388" y="2562225"/>
            <a:ext cx="320675" cy="319088"/>
            <a:chOff x="1909387" y="2561656"/>
            <a:chExt cx="319764" cy="319762"/>
          </a:xfrm>
        </p:grpSpPr>
        <p:grpSp>
          <p:nvGrpSpPr>
            <p:cNvPr id="44075" name="Group 185"/>
            <p:cNvGrpSpPr>
              <a:grpSpLocks/>
            </p:cNvGrpSpPr>
            <p:nvPr/>
          </p:nvGrpSpPr>
          <p:grpSpPr bwMode="auto">
            <a:xfrm>
              <a:off x="1909387" y="2561656"/>
              <a:ext cx="319764" cy="319762"/>
              <a:chOff x="1172660" y="7136606"/>
              <a:chExt cx="319764" cy="319762"/>
            </a:xfrm>
          </p:grpSpPr>
          <p:pic>
            <p:nvPicPr>
              <p:cNvPr id="44077" name="Picture 189"/>
              <p:cNvPicPr>
                <a:picLocks noChangeAspect="1" noChangeArrowheads="1"/>
              </p:cNvPicPr>
              <p:nvPr/>
            </p:nvPicPr>
            <p:blipFill>
              <a:blip r:embed="rId3" cstate="screen"/>
              <a:srcRect/>
              <a:stretch>
                <a:fillRect/>
              </a:stretch>
            </p:blipFill>
            <p:spPr bwMode="auto">
              <a:xfrm>
                <a:off x="1172660" y="7136606"/>
                <a:ext cx="319764" cy="319762"/>
              </a:xfrm>
              <a:prstGeom prst="rect">
                <a:avLst/>
              </a:prstGeom>
              <a:noFill/>
              <a:ln w="9525" algn="ctr">
                <a:noFill/>
                <a:miter lim="800000"/>
                <a:headEnd/>
                <a:tailEnd/>
              </a:ln>
            </p:spPr>
          </p:pic>
          <p:sp>
            <p:nvSpPr>
              <p:cNvPr id="44078" name="Oval 200"/>
              <p:cNvSpPr>
                <a:spLocks noChangeArrowheads="1"/>
              </p:cNvSpPr>
              <p:nvPr/>
            </p:nvSpPr>
            <p:spPr bwMode="auto">
              <a:xfrm>
                <a:off x="1194111" y="7150913"/>
                <a:ext cx="276860" cy="276860"/>
              </a:xfrm>
              <a:prstGeom prst="ellipse">
                <a:avLst/>
              </a:prstGeom>
              <a:solidFill>
                <a:srgbClr val="204962"/>
              </a:solidFill>
              <a:ln w="9525" algn="ctr">
                <a:noFill/>
                <a:round/>
                <a:headEnd/>
                <a:tailEnd/>
              </a:ln>
            </p:spPr>
            <p:txBody>
              <a:bodyPr wrap="none" lIns="82124" tIns="41061" rIns="82124" bIns="41061" anchor="ctr"/>
              <a:lstStyle/>
              <a:p>
                <a:pPr algn="ctr"/>
                <a:endParaRPr lang="en-US" sz="1800"/>
              </a:p>
            </p:txBody>
          </p:sp>
          <p:sp>
            <p:nvSpPr>
              <p:cNvPr id="44079" name="AutoShape 201"/>
              <p:cNvSpPr>
                <a:spLocks noChangeArrowheads="1"/>
              </p:cNvSpPr>
              <p:nvPr/>
            </p:nvSpPr>
            <p:spPr bwMode="auto">
              <a:xfrm rot="5400000">
                <a:off x="1244054" y="7205207"/>
                <a:ext cx="176974" cy="168272"/>
              </a:xfrm>
              <a:prstGeom prst="chevron">
                <a:avLst>
                  <a:gd name="adj" fmla="val 46368"/>
                </a:avLst>
              </a:prstGeom>
              <a:solidFill>
                <a:schemeClr val="bg1"/>
              </a:solidFill>
              <a:ln w="9525" algn="ctr">
                <a:noFill/>
                <a:miter lim="800000"/>
                <a:headEnd/>
                <a:tailEnd/>
              </a:ln>
            </p:spPr>
            <p:txBody>
              <a:bodyPr lIns="82124" tIns="41061" rIns="82124" bIns="41061" anchor="ctr">
                <a:spAutoFit/>
              </a:bodyPr>
              <a:lstStyle/>
              <a:p>
                <a:pPr algn="ctr"/>
                <a:endParaRPr lang="en-US" sz="1800"/>
              </a:p>
            </p:txBody>
          </p:sp>
        </p:grpSp>
        <p:sp>
          <p:nvSpPr>
            <p:cNvPr id="44076" name="Oval 250"/>
            <p:cNvSpPr>
              <a:spLocks noChangeArrowheads="1"/>
            </p:cNvSpPr>
            <p:nvPr/>
          </p:nvSpPr>
          <p:spPr bwMode="auto">
            <a:xfrm>
              <a:off x="1950316" y="2590008"/>
              <a:ext cx="234806" cy="212872"/>
            </a:xfrm>
            <a:prstGeom prst="ellipse">
              <a:avLst/>
            </a:prstGeom>
            <a:gradFill rotWithShape="1">
              <a:gsLst>
                <a:gs pos="0">
                  <a:schemeClr val="bg1">
                    <a:alpha val="35001"/>
                  </a:schemeClr>
                </a:gs>
                <a:gs pos="100000">
                  <a:schemeClr val="bg1">
                    <a:alpha val="0"/>
                  </a:schemeClr>
                </a:gs>
              </a:gsLst>
              <a:lin ang="5400000" scaled="1"/>
            </a:gradFill>
            <a:ln w="9525" algn="ctr">
              <a:noFill/>
              <a:miter lim="800000"/>
              <a:headEnd/>
              <a:tailEnd/>
            </a:ln>
          </p:spPr>
          <p:txBody>
            <a:bodyPr wrap="none" lIns="73025" tIns="36511" rIns="73025" bIns="36511" anchor="ctr"/>
            <a:lstStyle/>
            <a:p>
              <a:pPr algn="ctr" defTabSz="814388" eaLnBrk="0" hangingPunct="0">
                <a:lnSpc>
                  <a:spcPct val="90000"/>
                </a:lnSpc>
              </a:pPr>
              <a:endParaRPr lang="en-US"/>
            </a:p>
          </p:txBody>
        </p:sp>
      </p:grpSp>
      <p:grpSp>
        <p:nvGrpSpPr>
          <p:cNvPr id="44042" name="Group 252"/>
          <p:cNvGrpSpPr>
            <a:grpSpLocks/>
          </p:cNvGrpSpPr>
          <p:nvPr/>
        </p:nvGrpSpPr>
        <p:grpSpPr bwMode="auto">
          <a:xfrm>
            <a:off x="6783388" y="3883025"/>
            <a:ext cx="320675" cy="319088"/>
            <a:chOff x="1909387" y="2561656"/>
            <a:chExt cx="319764" cy="319762"/>
          </a:xfrm>
        </p:grpSpPr>
        <p:grpSp>
          <p:nvGrpSpPr>
            <p:cNvPr id="44070" name="Group 253"/>
            <p:cNvGrpSpPr>
              <a:grpSpLocks/>
            </p:cNvGrpSpPr>
            <p:nvPr/>
          </p:nvGrpSpPr>
          <p:grpSpPr bwMode="auto">
            <a:xfrm>
              <a:off x="1909387" y="2561656"/>
              <a:ext cx="319764" cy="319762"/>
              <a:chOff x="1172660" y="7136606"/>
              <a:chExt cx="319764" cy="319762"/>
            </a:xfrm>
          </p:grpSpPr>
          <p:pic>
            <p:nvPicPr>
              <p:cNvPr id="44072" name="Picture 189"/>
              <p:cNvPicPr>
                <a:picLocks noChangeAspect="1" noChangeArrowheads="1"/>
              </p:cNvPicPr>
              <p:nvPr/>
            </p:nvPicPr>
            <p:blipFill>
              <a:blip r:embed="rId3" cstate="screen"/>
              <a:srcRect/>
              <a:stretch>
                <a:fillRect/>
              </a:stretch>
            </p:blipFill>
            <p:spPr bwMode="auto">
              <a:xfrm>
                <a:off x="1172660" y="7136606"/>
                <a:ext cx="319764" cy="319762"/>
              </a:xfrm>
              <a:prstGeom prst="rect">
                <a:avLst/>
              </a:prstGeom>
              <a:noFill/>
              <a:ln w="9525" algn="ctr">
                <a:noFill/>
                <a:miter lim="800000"/>
                <a:headEnd/>
                <a:tailEnd/>
              </a:ln>
            </p:spPr>
          </p:pic>
          <p:sp>
            <p:nvSpPr>
              <p:cNvPr id="44073" name="Oval 200"/>
              <p:cNvSpPr>
                <a:spLocks noChangeArrowheads="1"/>
              </p:cNvSpPr>
              <p:nvPr/>
            </p:nvSpPr>
            <p:spPr bwMode="auto">
              <a:xfrm>
                <a:off x="1194111" y="7150913"/>
                <a:ext cx="276860" cy="276860"/>
              </a:xfrm>
              <a:prstGeom prst="ellipse">
                <a:avLst/>
              </a:prstGeom>
              <a:solidFill>
                <a:srgbClr val="204962"/>
              </a:solidFill>
              <a:ln w="9525" algn="ctr">
                <a:noFill/>
                <a:round/>
                <a:headEnd/>
                <a:tailEnd/>
              </a:ln>
            </p:spPr>
            <p:txBody>
              <a:bodyPr wrap="none" lIns="82124" tIns="41061" rIns="82124" bIns="41061" anchor="ctr"/>
              <a:lstStyle/>
              <a:p>
                <a:pPr algn="ctr"/>
                <a:endParaRPr lang="en-US" sz="1800"/>
              </a:p>
            </p:txBody>
          </p:sp>
          <p:sp>
            <p:nvSpPr>
              <p:cNvPr id="44074" name="AutoShape 201"/>
              <p:cNvSpPr>
                <a:spLocks noChangeArrowheads="1"/>
              </p:cNvSpPr>
              <p:nvPr/>
            </p:nvSpPr>
            <p:spPr bwMode="auto">
              <a:xfrm rot="5400000">
                <a:off x="1244054" y="7205207"/>
                <a:ext cx="176974" cy="168272"/>
              </a:xfrm>
              <a:prstGeom prst="chevron">
                <a:avLst>
                  <a:gd name="adj" fmla="val 46368"/>
                </a:avLst>
              </a:prstGeom>
              <a:solidFill>
                <a:schemeClr val="bg1"/>
              </a:solidFill>
              <a:ln w="9525" algn="ctr">
                <a:noFill/>
                <a:miter lim="800000"/>
                <a:headEnd/>
                <a:tailEnd/>
              </a:ln>
            </p:spPr>
            <p:txBody>
              <a:bodyPr lIns="82124" tIns="41061" rIns="82124" bIns="41061" anchor="ctr">
                <a:spAutoFit/>
              </a:bodyPr>
              <a:lstStyle/>
              <a:p>
                <a:pPr algn="ctr"/>
                <a:endParaRPr lang="en-US" sz="1800"/>
              </a:p>
            </p:txBody>
          </p:sp>
        </p:grpSp>
        <p:sp>
          <p:nvSpPr>
            <p:cNvPr id="44071" name="Oval 254"/>
            <p:cNvSpPr>
              <a:spLocks noChangeArrowheads="1"/>
            </p:cNvSpPr>
            <p:nvPr/>
          </p:nvSpPr>
          <p:spPr bwMode="auto">
            <a:xfrm>
              <a:off x="1950316" y="2590008"/>
              <a:ext cx="234806" cy="212872"/>
            </a:xfrm>
            <a:prstGeom prst="ellipse">
              <a:avLst/>
            </a:prstGeom>
            <a:gradFill rotWithShape="1">
              <a:gsLst>
                <a:gs pos="0">
                  <a:schemeClr val="bg1">
                    <a:alpha val="35001"/>
                  </a:schemeClr>
                </a:gs>
                <a:gs pos="100000">
                  <a:schemeClr val="bg1">
                    <a:alpha val="0"/>
                  </a:schemeClr>
                </a:gs>
              </a:gsLst>
              <a:lin ang="5400000" scaled="1"/>
            </a:gradFill>
            <a:ln w="9525" algn="ctr">
              <a:noFill/>
              <a:miter lim="800000"/>
              <a:headEnd/>
              <a:tailEnd/>
            </a:ln>
          </p:spPr>
          <p:txBody>
            <a:bodyPr wrap="none" lIns="73025" tIns="36511" rIns="73025" bIns="36511" anchor="ctr"/>
            <a:lstStyle/>
            <a:p>
              <a:pPr algn="ctr" defTabSz="814388" eaLnBrk="0" hangingPunct="0">
                <a:lnSpc>
                  <a:spcPct val="90000"/>
                </a:lnSpc>
              </a:pPr>
              <a:endParaRPr lang="en-US"/>
            </a:p>
          </p:txBody>
        </p:sp>
      </p:grpSp>
      <p:grpSp>
        <p:nvGrpSpPr>
          <p:cNvPr id="44043" name="Group 258"/>
          <p:cNvGrpSpPr>
            <a:grpSpLocks/>
          </p:cNvGrpSpPr>
          <p:nvPr/>
        </p:nvGrpSpPr>
        <p:grpSpPr bwMode="auto">
          <a:xfrm>
            <a:off x="6783388" y="5207000"/>
            <a:ext cx="320675" cy="319088"/>
            <a:chOff x="1909387" y="2561656"/>
            <a:chExt cx="319764" cy="319762"/>
          </a:xfrm>
        </p:grpSpPr>
        <p:grpSp>
          <p:nvGrpSpPr>
            <p:cNvPr id="44065" name="Group 259"/>
            <p:cNvGrpSpPr>
              <a:grpSpLocks/>
            </p:cNvGrpSpPr>
            <p:nvPr/>
          </p:nvGrpSpPr>
          <p:grpSpPr bwMode="auto">
            <a:xfrm>
              <a:off x="1909387" y="2561656"/>
              <a:ext cx="319764" cy="319762"/>
              <a:chOff x="1172660" y="7136606"/>
              <a:chExt cx="319764" cy="319762"/>
            </a:xfrm>
          </p:grpSpPr>
          <p:pic>
            <p:nvPicPr>
              <p:cNvPr id="44067" name="Picture 189"/>
              <p:cNvPicPr>
                <a:picLocks noChangeAspect="1" noChangeArrowheads="1"/>
              </p:cNvPicPr>
              <p:nvPr/>
            </p:nvPicPr>
            <p:blipFill>
              <a:blip r:embed="rId3" cstate="screen"/>
              <a:srcRect/>
              <a:stretch>
                <a:fillRect/>
              </a:stretch>
            </p:blipFill>
            <p:spPr bwMode="auto">
              <a:xfrm>
                <a:off x="1172660" y="7136606"/>
                <a:ext cx="319764" cy="319762"/>
              </a:xfrm>
              <a:prstGeom prst="rect">
                <a:avLst/>
              </a:prstGeom>
              <a:noFill/>
              <a:ln w="9525" algn="ctr">
                <a:noFill/>
                <a:miter lim="800000"/>
                <a:headEnd/>
                <a:tailEnd/>
              </a:ln>
            </p:spPr>
          </p:pic>
          <p:sp>
            <p:nvSpPr>
              <p:cNvPr id="44068" name="Oval 200"/>
              <p:cNvSpPr>
                <a:spLocks noChangeArrowheads="1"/>
              </p:cNvSpPr>
              <p:nvPr/>
            </p:nvSpPr>
            <p:spPr bwMode="auto">
              <a:xfrm>
                <a:off x="1194111" y="7150913"/>
                <a:ext cx="276860" cy="276860"/>
              </a:xfrm>
              <a:prstGeom prst="ellipse">
                <a:avLst/>
              </a:prstGeom>
              <a:solidFill>
                <a:srgbClr val="204962"/>
              </a:solidFill>
              <a:ln w="9525" algn="ctr">
                <a:noFill/>
                <a:round/>
                <a:headEnd/>
                <a:tailEnd/>
              </a:ln>
            </p:spPr>
            <p:txBody>
              <a:bodyPr wrap="none" lIns="82124" tIns="41061" rIns="82124" bIns="41061" anchor="ctr"/>
              <a:lstStyle/>
              <a:p>
                <a:pPr algn="ctr"/>
                <a:endParaRPr lang="en-US" sz="1800"/>
              </a:p>
            </p:txBody>
          </p:sp>
          <p:sp>
            <p:nvSpPr>
              <p:cNvPr id="44069" name="AutoShape 201"/>
              <p:cNvSpPr>
                <a:spLocks noChangeArrowheads="1"/>
              </p:cNvSpPr>
              <p:nvPr/>
            </p:nvSpPr>
            <p:spPr bwMode="auto">
              <a:xfrm rot="5400000">
                <a:off x="1244054" y="7205207"/>
                <a:ext cx="176974" cy="168272"/>
              </a:xfrm>
              <a:prstGeom prst="chevron">
                <a:avLst>
                  <a:gd name="adj" fmla="val 46368"/>
                </a:avLst>
              </a:prstGeom>
              <a:solidFill>
                <a:schemeClr val="bg1"/>
              </a:solidFill>
              <a:ln w="9525" algn="ctr">
                <a:noFill/>
                <a:miter lim="800000"/>
                <a:headEnd/>
                <a:tailEnd/>
              </a:ln>
            </p:spPr>
            <p:txBody>
              <a:bodyPr lIns="82124" tIns="41061" rIns="82124" bIns="41061" anchor="ctr">
                <a:spAutoFit/>
              </a:bodyPr>
              <a:lstStyle/>
              <a:p>
                <a:pPr algn="ctr"/>
                <a:endParaRPr lang="en-US" sz="1800"/>
              </a:p>
            </p:txBody>
          </p:sp>
        </p:grpSp>
        <p:sp>
          <p:nvSpPr>
            <p:cNvPr id="44066" name="Oval 260"/>
            <p:cNvSpPr>
              <a:spLocks noChangeArrowheads="1"/>
            </p:cNvSpPr>
            <p:nvPr/>
          </p:nvSpPr>
          <p:spPr bwMode="auto">
            <a:xfrm>
              <a:off x="1950316" y="2590008"/>
              <a:ext cx="234806" cy="212872"/>
            </a:xfrm>
            <a:prstGeom prst="ellipse">
              <a:avLst/>
            </a:prstGeom>
            <a:gradFill rotWithShape="1">
              <a:gsLst>
                <a:gs pos="0">
                  <a:schemeClr val="bg1">
                    <a:alpha val="35001"/>
                  </a:schemeClr>
                </a:gs>
                <a:gs pos="100000">
                  <a:schemeClr val="bg1">
                    <a:alpha val="0"/>
                  </a:schemeClr>
                </a:gs>
              </a:gsLst>
              <a:lin ang="5400000" scaled="1"/>
            </a:gradFill>
            <a:ln w="9525" algn="ctr">
              <a:noFill/>
              <a:miter lim="800000"/>
              <a:headEnd/>
              <a:tailEnd/>
            </a:ln>
          </p:spPr>
          <p:txBody>
            <a:bodyPr wrap="none" lIns="73025" tIns="36511" rIns="73025" bIns="36511" anchor="ctr"/>
            <a:lstStyle/>
            <a:p>
              <a:pPr algn="ctr" defTabSz="814388" eaLnBrk="0" hangingPunct="0">
                <a:lnSpc>
                  <a:spcPct val="90000"/>
                </a:lnSpc>
              </a:pPr>
              <a:endParaRPr lang="en-US"/>
            </a:p>
          </p:txBody>
        </p:sp>
      </p:grpSp>
      <p:sp>
        <p:nvSpPr>
          <p:cNvPr id="44044" name="Rectangle 8"/>
          <p:cNvSpPr>
            <a:spLocks noChangeArrowheads="1"/>
          </p:cNvSpPr>
          <p:nvPr/>
        </p:nvSpPr>
        <p:spPr bwMode="auto">
          <a:xfrm>
            <a:off x="5516563" y="5054600"/>
            <a:ext cx="2830512" cy="209550"/>
          </a:xfrm>
          <a:prstGeom prst="rect">
            <a:avLst/>
          </a:prstGeom>
          <a:gradFill rotWithShape="1">
            <a:gsLst>
              <a:gs pos="0">
                <a:schemeClr val="tx1">
                  <a:alpha val="45000"/>
                </a:schemeClr>
              </a:gs>
              <a:gs pos="100000">
                <a:schemeClr val="bg1">
                  <a:alpha val="0"/>
                </a:schemeClr>
              </a:gs>
            </a:gsLst>
            <a:path path="shape">
              <a:fillToRect l="50000" t="50000" r="50000" b="50000"/>
            </a:path>
          </a:gradFill>
          <a:ln w="9525" algn="ctr">
            <a:noFill/>
            <a:miter lim="800000"/>
            <a:headEnd/>
            <a:tailEnd/>
          </a:ln>
        </p:spPr>
        <p:txBody>
          <a:bodyPr wrap="none" lIns="73025" tIns="36511" rIns="73025" bIns="36511" anchor="ctr"/>
          <a:lstStyle/>
          <a:p>
            <a:pPr algn="ctr"/>
            <a:endParaRPr lang="en-US" sz="1800"/>
          </a:p>
        </p:txBody>
      </p:sp>
      <p:sp>
        <p:nvSpPr>
          <p:cNvPr id="44045" name="Rectangle 8"/>
          <p:cNvSpPr>
            <a:spLocks noChangeArrowheads="1"/>
          </p:cNvSpPr>
          <p:nvPr/>
        </p:nvSpPr>
        <p:spPr bwMode="auto">
          <a:xfrm>
            <a:off x="5516563" y="3714750"/>
            <a:ext cx="2830512" cy="209550"/>
          </a:xfrm>
          <a:prstGeom prst="rect">
            <a:avLst/>
          </a:prstGeom>
          <a:gradFill rotWithShape="1">
            <a:gsLst>
              <a:gs pos="0">
                <a:schemeClr val="tx1">
                  <a:alpha val="45000"/>
                </a:schemeClr>
              </a:gs>
              <a:gs pos="100000">
                <a:schemeClr val="bg1">
                  <a:alpha val="0"/>
                </a:schemeClr>
              </a:gs>
            </a:gsLst>
            <a:path path="shape">
              <a:fillToRect l="50000" t="50000" r="50000" b="50000"/>
            </a:path>
          </a:gradFill>
          <a:ln w="9525" algn="ctr">
            <a:noFill/>
            <a:miter lim="800000"/>
            <a:headEnd/>
            <a:tailEnd/>
          </a:ln>
        </p:spPr>
        <p:txBody>
          <a:bodyPr wrap="none" lIns="73025" tIns="36511" rIns="73025" bIns="36511" anchor="ctr"/>
          <a:lstStyle/>
          <a:p>
            <a:pPr algn="ctr"/>
            <a:endParaRPr lang="en-US" sz="1800"/>
          </a:p>
        </p:txBody>
      </p:sp>
      <p:sp>
        <p:nvSpPr>
          <p:cNvPr id="44046" name="Rectangle 8"/>
          <p:cNvSpPr>
            <a:spLocks noChangeArrowheads="1"/>
          </p:cNvSpPr>
          <p:nvPr/>
        </p:nvSpPr>
        <p:spPr bwMode="auto">
          <a:xfrm>
            <a:off x="5516563" y="2387600"/>
            <a:ext cx="2830512" cy="209550"/>
          </a:xfrm>
          <a:prstGeom prst="rect">
            <a:avLst/>
          </a:prstGeom>
          <a:gradFill rotWithShape="1">
            <a:gsLst>
              <a:gs pos="0">
                <a:schemeClr val="tx1">
                  <a:alpha val="45000"/>
                </a:schemeClr>
              </a:gs>
              <a:gs pos="100000">
                <a:schemeClr val="bg1">
                  <a:alpha val="0"/>
                </a:schemeClr>
              </a:gs>
            </a:gsLst>
            <a:path path="shape">
              <a:fillToRect l="50000" t="50000" r="50000" b="50000"/>
            </a:path>
          </a:gradFill>
          <a:ln w="9525" algn="ctr">
            <a:noFill/>
            <a:miter lim="800000"/>
            <a:headEnd/>
            <a:tailEnd/>
          </a:ln>
        </p:spPr>
        <p:txBody>
          <a:bodyPr wrap="none" lIns="73025" tIns="36511" rIns="73025" bIns="36511" anchor="ctr"/>
          <a:lstStyle/>
          <a:p>
            <a:pPr algn="ctr"/>
            <a:endParaRPr lang="en-US" sz="1800"/>
          </a:p>
        </p:txBody>
      </p:sp>
      <p:grpSp>
        <p:nvGrpSpPr>
          <p:cNvPr id="44047" name="Group 249"/>
          <p:cNvGrpSpPr>
            <a:grpSpLocks/>
          </p:cNvGrpSpPr>
          <p:nvPr/>
        </p:nvGrpSpPr>
        <p:grpSpPr bwMode="auto">
          <a:xfrm>
            <a:off x="5584825" y="1574800"/>
            <a:ext cx="2693988" cy="939800"/>
            <a:chOff x="710910" y="1574421"/>
            <a:chExt cx="2692680" cy="940960"/>
          </a:xfrm>
        </p:grpSpPr>
        <p:grpSp>
          <p:nvGrpSpPr>
            <p:cNvPr id="44060" name="Group 216"/>
            <p:cNvGrpSpPr>
              <a:grpSpLocks/>
            </p:cNvGrpSpPr>
            <p:nvPr/>
          </p:nvGrpSpPr>
          <p:grpSpPr bwMode="auto">
            <a:xfrm>
              <a:off x="710910" y="1574421"/>
              <a:ext cx="2692680" cy="940960"/>
              <a:chOff x="427038" y="2059415"/>
              <a:chExt cx="2692680" cy="940960"/>
            </a:xfrm>
          </p:grpSpPr>
          <p:sp>
            <p:nvSpPr>
              <p:cNvPr id="44062" name="Rectangle 37"/>
              <p:cNvSpPr>
                <a:spLocks noChangeArrowheads="1"/>
              </p:cNvSpPr>
              <p:nvPr/>
            </p:nvSpPr>
            <p:spPr bwMode="auto">
              <a:xfrm>
                <a:off x="427038" y="2059415"/>
                <a:ext cx="2692680" cy="940960"/>
              </a:xfrm>
              <a:prstGeom prst="rect">
                <a:avLst/>
              </a:prstGeom>
              <a:gradFill rotWithShape="1">
                <a:gsLst>
                  <a:gs pos="0">
                    <a:srgbClr val="015F85"/>
                  </a:gs>
                  <a:gs pos="100000">
                    <a:srgbClr val="0183B7"/>
                  </a:gs>
                </a:gsLst>
                <a:lin ang="5400000" scaled="1"/>
              </a:gradFill>
              <a:ln w="9525" algn="ctr">
                <a:noFill/>
                <a:miter lim="800000"/>
                <a:headEnd/>
                <a:tailEnd/>
              </a:ln>
            </p:spPr>
            <p:txBody>
              <a:bodyPr wrap="none" lIns="73025" tIns="36511" rIns="73025" bIns="36511" anchor="ctr"/>
              <a:lstStyle/>
              <a:p>
                <a:pPr algn="ctr" eaLnBrk="0" hangingPunct="0">
                  <a:lnSpc>
                    <a:spcPct val="90000"/>
                  </a:lnSpc>
                </a:pPr>
                <a:endParaRPr lang="en-US"/>
              </a:p>
            </p:txBody>
          </p:sp>
          <p:sp>
            <p:nvSpPr>
              <p:cNvPr id="44063" name="Rectangle 39"/>
              <p:cNvSpPr>
                <a:spLocks noChangeArrowheads="1"/>
              </p:cNvSpPr>
              <p:nvPr/>
            </p:nvSpPr>
            <p:spPr bwMode="auto">
              <a:xfrm flipV="1">
                <a:off x="462516" y="2091743"/>
                <a:ext cx="2621724" cy="847726"/>
              </a:xfrm>
              <a:prstGeom prst="rect">
                <a:avLst/>
              </a:prstGeom>
              <a:solidFill>
                <a:srgbClr val="0183B7"/>
              </a:solidFill>
              <a:ln w="38100" algn="ctr">
                <a:noFill/>
                <a:miter lim="800000"/>
                <a:headEnd/>
                <a:tailEnd/>
              </a:ln>
            </p:spPr>
            <p:txBody>
              <a:bodyPr rot="10800000" lIns="82124" tIns="41061" rIns="82124" bIns="41061" anchor="ctr"/>
              <a:lstStyle/>
              <a:p>
                <a:pPr algn="ctr"/>
                <a:endParaRPr lang="en-US" sz="1800"/>
              </a:p>
            </p:txBody>
          </p:sp>
          <p:sp>
            <p:nvSpPr>
              <p:cNvPr id="44064" name="AutoShape 211"/>
              <p:cNvSpPr>
                <a:spLocks noChangeArrowheads="1"/>
              </p:cNvSpPr>
              <p:nvPr/>
            </p:nvSpPr>
            <p:spPr bwMode="auto">
              <a:xfrm>
                <a:off x="480380" y="2110791"/>
                <a:ext cx="2632024" cy="391365"/>
              </a:xfrm>
              <a:prstGeom prst="roundRect">
                <a:avLst>
                  <a:gd name="adj" fmla="val 9653"/>
                </a:avLst>
              </a:prstGeom>
              <a:gradFill rotWithShape="1">
                <a:gsLst>
                  <a:gs pos="0">
                    <a:schemeClr val="bg1">
                      <a:alpha val="25000"/>
                    </a:schemeClr>
                  </a:gs>
                  <a:gs pos="100000">
                    <a:schemeClr val="bg1">
                      <a:alpha val="0"/>
                    </a:schemeClr>
                  </a:gs>
                </a:gsLst>
                <a:path path="rect">
                  <a:fillToRect r="100000" b="100000"/>
                </a:path>
              </a:gradFill>
              <a:ln w="9525" algn="ctr">
                <a:noFill/>
                <a:round/>
                <a:headEnd/>
                <a:tailEnd/>
              </a:ln>
            </p:spPr>
            <p:txBody>
              <a:bodyPr lIns="73025" tIns="36511" rIns="73025" bIns="36511" anchor="ctr"/>
              <a:lstStyle/>
              <a:p>
                <a:pPr algn="ctr"/>
                <a:endParaRPr lang="en-US" sz="1800"/>
              </a:p>
            </p:txBody>
          </p:sp>
        </p:grpSp>
        <p:sp>
          <p:nvSpPr>
            <p:cNvPr id="44061" name="Rectangle 174"/>
            <p:cNvSpPr>
              <a:spLocks noChangeArrowheads="1"/>
            </p:cNvSpPr>
            <p:nvPr/>
          </p:nvSpPr>
          <p:spPr bwMode="auto">
            <a:xfrm>
              <a:off x="938460" y="1766309"/>
              <a:ext cx="2237580" cy="557184"/>
            </a:xfrm>
            <a:prstGeom prst="rect">
              <a:avLst/>
            </a:prstGeom>
            <a:noFill/>
            <a:ln w="9525">
              <a:noFill/>
              <a:miter lim="800000"/>
              <a:headEnd/>
              <a:tailEnd/>
            </a:ln>
          </p:spPr>
          <p:txBody>
            <a:bodyPr lIns="0" tIns="0" rIns="0" bIns="0" anchor="ctr"/>
            <a:lstStyle/>
            <a:p>
              <a:pPr algn="ctr" eaLnBrk="0" hangingPunct="0">
                <a:lnSpc>
                  <a:spcPct val="95000"/>
                </a:lnSpc>
                <a:spcBef>
                  <a:spcPts val="300"/>
                </a:spcBef>
              </a:pPr>
              <a:r>
                <a:rPr lang="en-US" sz="1400">
                  <a:solidFill>
                    <a:schemeClr val="bg1"/>
                  </a:solidFill>
                </a:rPr>
                <a:t>Networking for Home and Small Businesses</a:t>
              </a:r>
            </a:p>
          </p:txBody>
        </p:sp>
      </p:grpSp>
      <p:grpSp>
        <p:nvGrpSpPr>
          <p:cNvPr id="44048" name="Group 248"/>
          <p:cNvGrpSpPr>
            <a:grpSpLocks/>
          </p:cNvGrpSpPr>
          <p:nvPr/>
        </p:nvGrpSpPr>
        <p:grpSpPr bwMode="auto">
          <a:xfrm>
            <a:off x="5584825" y="2900363"/>
            <a:ext cx="2693988" cy="939800"/>
            <a:chOff x="710910" y="2768019"/>
            <a:chExt cx="2692680" cy="940960"/>
          </a:xfrm>
        </p:grpSpPr>
        <p:grpSp>
          <p:nvGrpSpPr>
            <p:cNvPr id="44055" name="Group 231"/>
            <p:cNvGrpSpPr>
              <a:grpSpLocks/>
            </p:cNvGrpSpPr>
            <p:nvPr/>
          </p:nvGrpSpPr>
          <p:grpSpPr bwMode="auto">
            <a:xfrm>
              <a:off x="710910" y="2768019"/>
              <a:ext cx="2692680" cy="940960"/>
              <a:chOff x="427038" y="2059415"/>
              <a:chExt cx="2692680" cy="940960"/>
            </a:xfrm>
          </p:grpSpPr>
          <p:sp>
            <p:nvSpPr>
              <p:cNvPr id="44057" name="Rectangle 37"/>
              <p:cNvSpPr>
                <a:spLocks noChangeArrowheads="1"/>
              </p:cNvSpPr>
              <p:nvPr/>
            </p:nvSpPr>
            <p:spPr bwMode="auto">
              <a:xfrm>
                <a:off x="427038" y="2059415"/>
                <a:ext cx="2692680" cy="940960"/>
              </a:xfrm>
              <a:prstGeom prst="rect">
                <a:avLst/>
              </a:prstGeom>
              <a:gradFill rotWithShape="1">
                <a:gsLst>
                  <a:gs pos="0">
                    <a:srgbClr val="015F85"/>
                  </a:gs>
                  <a:gs pos="100000">
                    <a:srgbClr val="0183B7"/>
                  </a:gs>
                </a:gsLst>
                <a:lin ang="5400000" scaled="1"/>
              </a:gradFill>
              <a:ln w="9525" algn="ctr">
                <a:noFill/>
                <a:miter lim="800000"/>
                <a:headEnd/>
                <a:tailEnd/>
              </a:ln>
            </p:spPr>
            <p:txBody>
              <a:bodyPr wrap="none" lIns="73025" tIns="36511" rIns="73025" bIns="36511" anchor="ctr"/>
              <a:lstStyle/>
              <a:p>
                <a:pPr algn="ctr" eaLnBrk="0" hangingPunct="0">
                  <a:lnSpc>
                    <a:spcPct val="90000"/>
                  </a:lnSpc>
                </a:pPr>
                <a:endParaRPr lang="en-US"/>
              </a:p>
            </p:txBody>
          </p:sp>
          <p:sp>
            <p:nvSpPr>
              <p:cNvPr id="44058" name="Rectangle 39"/>
              <p:cNvSpPr>
                <a:spLocks noChangeArrowheads="1"/>
              </p:cNvSpPr>
              <p:nvPr/>
            </p:nvSpPr>
            <p:spPr bwMode="auto">
              <a:xfrm flipV="1">
                <a:off x="462516" y="2091743"/>
                <a:ext cx="2621724" cy="847726"/>
              </a:xfrm>
              <a:prstGeom prst="rect">
                <a:avLst/>
              </a:prstGeom>
              <a:solidFill>
                <a:srgbClr val="0183B7"/>
              </a:solidFill>
              <a:ln w="38100" algn="ctr">
                <a:noFill/>
                <a:miter lim="800000"/>
                <a:headEnd/>
                <a:tailEnd/>
              </a:ln>
            </p:spPr>
            <p:txBody>
              <a:bodyPr rot="10800000" lIns="82124" tIns="41061" rIns="82124" bIns="41061" anchor="ctr"/>
              <a:lstStyle/>
              <a:p>
                <a:pPr algn="ctr"/>
                <a:endParaRPr lang="en-US" sz="1800"/>
              </a:p>
            </p:txBody>
          </p:sp>
          <p:sp>
            <p:nvSpPr>
              <p:cNvPr id="44059" name="AutoShape 211"/>
              <p:cNvSpPr>
                <a:spLocks noChangeArrowheads="1"/>
              </p:cNvSpPr>
              <p:nvPr/>
            </p:nvSpPr>
            <p:spPr bwMode="auto">
              <a:xfrm>
                <a:off x="480380" y="2110791"/>
                <a:ext cx="2632024" cy="391365"/>
              </a:xfrm>
              <a:prstGeom prst="roundRect">
                <a:avLst>
                  <a:gd name="adj" fmla="val 9653"/>
                </a:avLst>
              </a:prstGeom>
              <a:gradFill rotWithShape="1">
                <a:gsLst>
                  <a:gs pos="0">
                    <a:schemeClr val="bg1">
                      <a:alpha val="25000"/>
                    </a:schemeClr>
                  </a:gs>
                  <a:gs pos="100000">
                    <a:schemeClr val="bg1">
                      <a:alpha val="0"/>
                    </a:schemeClr>
                  </a:gs>
                </a:gsLst>
                <a:path path="rect">
                  <a:fillToRect r="100000" b="100000"/>
                </a:path>
              </a:gradFill>
              <a:ln w="9525" algn="ctr">
                <a:noFill/>
                <a:round/>
                <a:headEnd/>
                <a:tailEnd/>
              </a:ln>
            </p:spPr>
            <p:txBody>
              <a:bodyPr lIns="73025" tIns="36511" rIns="73025" bIns="36511" anchor="ctr"/>
              <a:lstStyle/>
              <a:p>
                <a:pPr algn="ctr"/>
                <a:endParaRPr lang="en-US" sz="1800"/>
              </a:p>
            </p:txBody>
          </p:sp>
        </p:grpSp>
        <p:sp>
          <p:nvSpPr>
            <p:cNvPr id="44056" name="Rectangle 235"/>
            <p:cNvSpPr>
              <a:spLocks noChangeArrowheads="1"/>
            </p:cNvSpPr>
            <p:nvPr/>
          </p:nvSpPr>
          <p:spPr bwMode="auto">
            <a:xfrm>
              <a:off x="938460" y="2959907"/>
              <a:ext cx="2237580" cy="557184"/>
            </a:xfrm>
            <a:prstGeom prst="rect">
              <a:avLst/>
            </a:prstGeom>
            <a:noFill/>
            <a:ln w="9525">
              <a:noFill/>
              <a:miter lim="800000"/>
              <a:headEnd/>
              <a:tailEnd/>
            </a:ln>
          </p:spPr>
          <p:txBody>
            <a:bodyPr lIns="0" tIns="0" rIns="0" bIns="0" anchor="ctr"/>
            <a:lstStyle/>
            <a:p>
              <a:pPr algn="ctr" eaLnBrk="0" hangingPunct="0">
                <a:lnSpc>
                  <a:spcPct val="95000"/>
                </a:lnSpc>
                <a:spcBef>
                  <a:spcPts val="300"/>
                </a:spcBef>
              </a:pPr>
              <a:r>
                <a:rPr lang="en-US" sz="1400">
                  <a:solidFill>
                    <a:schemeClr val="bg1"/>
                  </a:solidFill>
                </a:rPr>
                <a:t>Working at a Small-to-Medium Business or ISP</a:t>
              </a:r>
            </a:p>
          </p:txBody>
        </p:sp>
      </p:grpSp>
      <p:grpSp>
        <p:nvGrpSpPr>
          <p:cNvPr id="44049" name="Group 247"/>
          <p:cNvGrpSpPr>
            <a:grpSpLocks/>
          </p:cNvGrpSpPr>
          <p:nvPr/>
        </p:nvGrpSpPr>
        <p:grpSpPr bwMode="auto">
          <a:xfrm>
            <a:off x="5584825" y="4224338"/>
            <a:ext cx="2693988" cy="941387"/>
            <a:chOff x="710910" y="4031670"/>
            <a:chExt cx="2692680" cy="940960"/>
          </a:xfrm>
        </p:grpSpPr>
        <p:grpSp>
          <p:nvGrpSpPr>
            <p:cNvPr id="44050" name="Group 236"/>
            <p:cNvGrpSpPr>
              <a:grpSpLocks/>
            </p:cNvGrpSpPr>
            <p:nvPr/>
          </p:nvGrpSpPr>
          <p:grpSpPr bwMode="auto">
            <a:xfrm>
              <a:off x="710910" y="4031670"/>
              <a:ext cx="2692680" cy="940960"/>
              <a:chOff x="427038" y="2059415"/>
              <a:chExt cx="2692680" cy="940960"/>
            </a:xfrm>
          </p:grpSpPr>
          <p:sp>
            <p:nvSpPr>
              <p:cNvPr id="44052" name="Rectangle 37"/>
              <p:cNvSpPr>
                <a:spLocks noChangeArrowheads="1"/>
              </p:cNvSpPr>
              <p:nvPr/>
            </p:nvSpPr>
            <p:spPr bwMode="auto">
              <a:xfrm>
                <a:off x="427038" y="2059415"/>
                <a:ext cx="2692680" cy="940960"/>
              </a:xfrm>
              <a:prstGeom prst="rect">
                <a:avLst/>
              </a:prstGeom>
              <a:gradFill rotWithShape="1">
                <a:gsLst>
                  <a:gs pos="0">
                    <a:srgbClr val="015F85"/>
                  </a:gs>
                  <a:gs pos="100000">
                    <a:srgbClr val="0183B7"/>
                  </a:gs>
                </a:gsLst>
                <a:lin ang="5400000" scaled="1"/>
              </a:gradFill>
              <a:ln w="9525" algn="ctr">
                <a:noFill/>
                <a:miter lim="800000"/>
                <a:headEnd/>
                <a:tailEnd/>
              </a:ln>
            </p:spPr>
            <p:txBody>
              <a:bodyPr wrap="none" lIns="73025" tIns="36511" rIns="73025" bIns="36511" anchor="ctr"/>
              <a:lstStyle/>
              <a:p>
                <a:pPr algn="ctr" eaLnBrk="0" hangingPunct="0">
                  <a:lnSpc>
                    <a:spcPct val="90000"/>
                  </a:lnSpc>
                </a:pPr>
                <a:endParaRPr lang="en-US"/>
              </a:p>
            </p:txBody>
          </p:sp>
          <p:sp>
            <p:nvSpPr>
              <p:cNvPr id="44053" name="Rectangle 39"/>
              <p:cNvSpPr>
                <a:spLocks noChangeArrowheads="1"/>
              </p:cNvSpPr>
              <p:nvPr/>
            </p:nvSpPr>
            <p:spPr bwMode="auto">
              <a:xfrm flipV="1">
                <a:off x="462516" y="2091743"/>
                <a:ext cx="2621724" cy="847726"/>
              </a:xfrm>
              <a:prstGeom prst="rect">
                <a:avLst/>
              </a:prstGeom>
              <a:solidFill>
                <a:srgbClr val="0183B7"/>
              </a:solidFill>
              <a:ln w="38100" algn="ctr">
                <a:noFill/>
                <a:miter lim="800000"/>
                <a:headEnd/>
                <a:tailEnd/>
              </a:ln>
            </p:spPr>
            <p:txBody>
              <a:bodyPr rot="10800000" lIns="82124" tIns="41061" rIns="82124" bIns="41061" anchor="ctr"/>
              <a:lstStyle/>
              <a:p>
                <a:pPr algn="ctr"/>
                <a:endParaRPr lang="en-US" sz="1800"/>
              </a:p>
            </p:txBody>
          </p:sp>
          <p:sp>
            <p:nvSpPr>
              <p:cNvPr id="44054" name="AutoShape 211"/>
              <p:cNvSpPr>
                <a:spLocks noChangeArrowheads="1"/>
              </p:cNvSpPr>
              <p:nvPr/>
            </p:nvSpPr>
            <p:spPr bwMode="auto">
              <a:xfrm>
                <a:off x="480380" y="2110791"/>
                <a:ext cx="2632024" cy="391365"/>
              </a:xfrm>
              <a:prstGeom prst="roundRect">
                <a:avLst>
                  <a:gd name="adj" fmla="val 9653"/>
                </a:avLst>
              </a:prstGeom>
              <a:gradFill rotWithShape="1">
                <a:gsLst>
                  <a:gs pos="0">
                    <a:schemeClr val="bg1">
                      <a:alpha val="25000"/>
                    </a:schemeClr>
                  </a:gs>
                  <a:gs pos="100000">
                    <a:schemeClr val="bg1">
                      <a:alpha val="0"/>
                    </a:schemeClr>
                  </a:gs>
                </a:gsLst>
                <a:path path="rect">
                  <a:fillToRect r="100000" b="100000"/>
                </a:path>
              </a:gradFill>
              <a:ln w="9525" algn="ctr">
                <a:noFill/>
                <a:round/>
                <a:headEnd/>
                <a:tailEnd/>
              </a:ln>
            </p:spPr>
            <p:txBody>
              <a:bodyPr lIns="73025" tIns="36511" rIns="73025" bIns="36511" anchor="ctr"/>
              <a:lstStyle/>
              <a:p>
                <a:pPr algn="ctr"/>
                <a:endParaRPr lang="en-US" sz="1800"/>
              </a:p>
            </p:txBody>
          </p:sp>
        </p:grpSp>
        <p:sp>
          <p:nvSpPr>
            <p:cNvPr id="44051" name="Rectangle 240"/>
            <p:cNvSpPr>
              <a:spLocks noChangeArrowheads="1"/>
            </p:cNvSpPr>
            <p:nvPr/>
          </p:nvSpPr>
          <p:spPr bwMode="auto">
            <a:xfrm>
              <a:off x="938460" y="4223558"/>
              <a:ext cx="2237580" cy="557184"/>
            </a:xfrm>
            <a:prstGeom prst="rect">
              <a:avLst/>
            </a:prstGeom>
            <a:noFill/>
            <a:ln w="9525">
              <a:noFill/>
              <a:miter lim="800000"/>
              <a:headEnd/>
              <a:tailEnd/>
            </a:ln>
          </p:spPr>
          <p:txBody>
            <a:bodyPr lIns="0" tIns="0" rIns="0" bIns="0" anchor="ctr"/>
            <a:lstStyle/>
            <a:p>
              <a:pPr algn="ctr" eaLnBrk="0" hangingPunct="0">
                <a:lnSpc>
                  <a:spcPct val="95000"/>
                </a:lnSpc>
                <a:spcBef>
                  <a:spcPts val="300"/>
                </a:spcBef>
              </a:pPr>
              <a:r>
                <a:rPr lang="en-US" sz="1400">
                  <a:solidFill>
                    <a:schemeClr val="bg1"/>
                  </a:solidFill>
                </a:rPr>
                <a:t>Introducing Routing and Switching in the Enterprise</a:t>
              </a:r>
            </a:p>
          </p:txBody>
        </p:sp>
      </p:grpSp>
    </p:spTree>
  </p:cSld>
  <p:clrMapOvr>
    <a:masterClrMapping/>
  </p:clrMapOvr>
  <p:transition>
    <p:wipe dir="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38" descr="ss1"/>
          <p:cNvPicPr>
            <a:picLocks noChangeAspect="1" noChangeArrowheads="1"/>
          </p:cNvPicPr>
          <p:nvPr/>
        </p:nvPicPr>
        <p:blipFill>
          <a:blip r:embed="rId3" cstate="screen"/>
          <a:srcRect/>
          <a:stretch>
            <a:fillRect/>
          </a:stretch>
        </p:blipFill>
        <p:spPr bwMode="auto">
          <a:xfrm>
            <a:off x="0" y="1600200"/>
            <a:ext cx="9144000" cy="3194050"/>
          </a:xfrm>
          <a:prstGeom prst="rect">
            <a:avLst/>
          </a:prstGeom>
          <a:noFill/>
          <a:ln w="9525">
            <a:noFill/>
            <a:miter lim="800000"/>
            <a:headEnd/>
            <a:tailEnd/>
          </a:ln>
        </p:spPr>
      </p:pic>
      <p:sp>
        <p:nvSpPr>
          <p:cNvPr id="9219" name="Rectangle 35"/>
          <p:cNvSpPr>
            <a:spLocks noChangeArrowheads="1"/>
          </p:cNvSpPr>
          <p:nvPr/>
        </p:nvSpPr>
        <p:spPr bwMode="auto">
          <a:xfrm>
            <a:off x="0" y="0"/>
            <a:ext cx="9144000" cy="1600200"/>
          </a:xfrm>
          <a:prstGeom prst="rect">
            <a:avLst/>
          </a:prstGeom>
          <a:solidFill>
            <a:schemeClr val="bg1"/>
          </a:solidFill>
          <a:ln w="9525" algn="ctr">
            <a:noFill/>
            <a:miter lim="800000"/>
            <a:headEnd/>
            <a:tailEnd/>
          </a:ln>
        </p:spPr>
        <p:txBody>
          <a:bodyPr wrap="none" lIns="82124" tIns="41061" rIns="82124" bIns="41061" anchor="ctr">
            <a:spAutoFit/>
          </a:bodyPr>
          <a:lstStyle/>
          <a:p>
            <a:pPr algn="ctr" eaLnBrk="0" hangingPunct="0">
              <a:lnSpc>
                <a:spcPct val="90000"/>
              </a:lnSpc>
            </a:pPr>
            <a:endParaRPr lang="en-US"/>
          </a:p>
        </p:txBody>
      </p:sp>
      <p:sp>
        <p:nvSpPr>
          <p:cNvPr id="9220" name="Rectangle 32"/>
          <p:cNvSpPr>
            <a:spLocks noGrp="1" noChangeArrowheads="1"/>
          </p:cNvSpPr>
          <p:nvPr>
            <p:ph type="title" idx="4294967295"/>
          </p:nvPr>
        </p:nvSpPr>
        <p:spPr>
          <a:xfrm>
            <a:off x="457200" y="2522538"/>
            <a:ext cx="3505200" cy="1349375"/>
          </a:xfrm>
        </p:spPr>
        <p:txBody>
          <a:bodyPr anchor="ctr"/>
          <a:lstStyle/>
          <a:p>
            <a:pPr eaLnBrk="1" hangingPunct="1"/>
            <a:r>
              <a:rPr lang="en-US" sz="3000" b="0" smtClean="0">
                <a:solidFill>
                  <a:srgbClr val="FFFFFF"/>
                </a:solidFill>
              </a:rPr>
              <a:t>Networking Academy </a:t>
            </a:r>
            <a:br>
              <a:rPr lang="en-US" sz="3000" b="0" smtClean="0">
                <a:solidFill>
                  <a:srgbClr val="FFFFFF"/>
                </a:solidFill>
              </a:rPr>
            </a:br>
            <a:r>
              <a:rPr lang="en-US" sz="3000" b="0" smtClean="0">
                <a:solidFill>
                  <a:srgbClr val="FFFFFF"/>
                </a:solidFill>
              </a:rPr>
              <a:t>Curricula</a:t>
            </a:r>
            <a:endParaRPr lang="en-US" sz="3000" b="0" smtClean="0">
              <a:solidFill>
                <a:schemeClr val="folHlink"/>
              </a:solidFill>
            </a:endParaRPr>
          </a:p>
        </p:txBody>
      </p:sp>
    </p:spTree>
  </p:cSld>
  <p:clrMapOvr>
    <a:masterClrMapping/>
  </p:clrMapOvr>
  <p:transition>
    <p:wipe dir="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p:cNvSpPr>
            <a:spLocks noChangeArrowheads="1"/>
          </p:cNvSpPr>
          <p:nvPr/>
        </p:nvSpPr>
        <p:spPr bwMode="auto">
          <a:xfrm>
            <a:off x="292100" y="6380163"/>
            <a:ext cx="8648700" cy="549275"/>
          </a:xfrm>
          <a:prstGeom prst="rect">
            <a:avLst/>
          </a:prstGeom>
          <a:gradFill rotWithShape="1">
            <a:gsLst>
              <a:gs pos="0">
                <a:srgbClr val="8E8E95">
                  <a:alpha val="50000"/>
                </a:srgbClr>
              </a:gs>
              <a:gs pos="100000">
                <a:srgbClr val="819AAC">
                  <a:alpha val="0"/>
                </a:srgbClr>
              </a:gs>
            </a:gsLst>
            <a:lin ang="5400000" scaled="1"/>
          </a:gradFill>
          <a:ln w="38100" algn="ctr">
            <a:noFill/>
            <a:miter lim="800000"/>
            <a:headEnd/>
            <a:tailEnd/>
          </a:ln>
        </p:spPr>
        <p:txBody>
          <a:bodyPr lIns="82124" tIns="41061" rIns="82124" bIns="41061" anchor="ctr"/>
          <a:lstStyle/>
          <a:p>
            <a:pPr algn="ctr"/>
            <a:endParaRPr lang="en-US" sz="1800"/>
          </a:p>
        </p:txBody>
      </p:sp>
      <p:sp>
        <p:nvSpPr>
          <p:cNvPr id="45059" name="Rectangle 6"/>
          <p:cNvSpPr>
            <a:spLocks noChangeArrowheads="1"/>
          </p:cNvSpPr>
          <p:nvPr/>
        </p:nvSpPr>
        <p:spPr bwMode="auto">
          <a:xfrm rot="-5400000">
            <a:off x="3690937" y="1404938"/>
            <a:ext cx="1762125" cy="9144000"/>
          </a:xfrm>
          <a:prstGeom prst="rect">
            <a:avLst/>
          </a:prstGeom>
          <a:gradFill rotWithShape="1">
            <a:gsLst>
              <a:gs pos="0">
                <a:srgbClr val="9EC5E6">
                  <a:alpha val="79999"/>
                </a:srgbClr>
              </a:gs>
              <a:gs pos="100000">
                <a:srgbClr val="495B6A">
                  <a:alpha val="0"/>
                </a:srgbClr>
              </a:gs>
            </a:gsLst>
            <a:lin ang="0" scaled="1"/>
          </a:gradFill>
          <a:ln w="9525" algn="ctr">
            <a:noFill/>
            <a:miter lim="800000"/>
            <a:headEnd/>
            <a:tailEnd/>
          </a:ln>
        </p:spPr>
        <p:txBody>
          <a:bodyPr lIns="73025" tIns="36511" rIns="73025" bIns="36511" anchor="ctr"/>
          <a:lstStyle/>
          <a:p>
            <a:pPr algn="ctr"/>
            <a:endParaRPr lang="en-US" sz="1800"/>
          </a:p>
        </p:txBody>
      </p:sp>
      <p:sp>
        <p:nvSpPr>
          <p:cNvPr id="45060" name="Rectangle 8"/>
          <p:cNvSpPr>
            <a:spLocks noChangeArrowheads="1"/>
          </p:cNvSpPr>
          <p:nvPr/>
        </p:nvSpPr>
        <p:spPr bwMode="auto">
          <a:xfrm>
            <a:off x="288925" y="6261100"/>
            <a:ext cx="8643938" cy="209550"/>
          </a:xfrm>
          <a:prstGeom prst="rect">
            <a:avLst/>
          </a:prstGeom>
          <a:gradFill rotWithShape="1">
            <a:gsLst>
              <a:gs pos="0">
                <a:schemeClr val="tx1">
                  <a:alpha val="45000"/>
                </a:schemeClr>
              </a:gs>
              <a:gs pos="100000">
                <a:schemeClr val="bg1">
                  <a:alpha val="0"/>
                </a:schemeClr>
              </a:gs>
            </a:gsLst>
            <a:path path="shape">
              <a:fillToRect l="50000" t="50000" r="50000" b="50000"/>
            </a:path>
          </a:gradFill>
          <a:ln w="9525" algn="ctr">
            <a:noFill/>
            <a:miter lim="800000"/>
            <a:headEnd/>
            <a:tailEnd/>
          </a:ln>
        </p:spPr>
        <p:txBody>
          <a:bodyPr wrap="none" lIns="73025" tIns="36511" rIns="73025" bIns="36511" anchor="ctr"/>
          <a:lstStyle/>
          <a:p>
            <a:pPr algn="ctr"/>
            <a:endParaRPr lang="en-US" sz="1800"/>
          </a:p>
        </p:txBody>
      </p:sp>
      <p:graphicFrame>
        <p:nvGraphicFramePr>
          <p:cNvPr id="3" name="Table 2"/>
          <p:cNvGraphicFramePr>
            <a:graphicFrameLocks noGrp="1"/>
          </p:cNvGraphicFramePr>
          <p:nvPr/>
        </p:nvGraphicFramePr>
        <p:xfrm>
          <a:off x="304800" y="1325563"/>
          <a:ext cx="8610600" cy="4998720"/>
        </p:xfrm>
        <a:graphic>
          <a:graphicData uri="http://schemas.openxmlformats.org/drawingml/2006/table">
            <a:tbl>
              <a:tblPr/>
              <a:tblGrid>
                <a:gridCol w="762000"/>
                <a:gridCol w="1962150"/>
                <a:gridCol w="1962150"/>
                <a:gridCol w="1962150"/>
                <a:gridCol w="1962150"/>
              </a:tblGrid>
              <a:tr h="365125">
                <a:tc>
                  <a:txBody>
                    <a:bodyPr/>
                    <a:lstStyle/>
                    <a:p>
                      <a:pPr marL="38100" marR="0" lvl="0" indent="0" algn="ctr" defTabSz="914400" rtl="0" eaLnBrk="1" fontAlgn="base" latinLnBrk="0" hangingPunct="1">
                        <a:lnSpc>
                          <a:spcPct val="100000"/>
                        </a:lnSpc>
                        <a:spcBef>
                          <a:spcPts val="300"/>
                        </a:spcBef>
                        <a:spcAft>
                          <a:spcPts val="300"/>
                        </a:spcAft>
                        <a:buClrTx/>
                        <a:buSzTx/>
                        <a:buFontTx/>
                        <a:buNone/>
                        <a:tabLst/>
                      </a:pPr>
                      <a:r>
                        <a:rPr kumimoji="0" lang="en-US" sz="1100" b="0" i="0" u="none" strike="noStrike" cap="none" normalizeH="0" baseline="0" dirty="0" smtClean="0">
                          <a:ln>
                            <a:noFill/>
                          </a:ln>
                          <a:solidFill>
                            <a:srgbClr val="FFFFFF"/>
                          </a:solidFill>
                          <a:effectLst/>
                          <a:latin typeface="Arial" pitchFamily="34" charset="0"/>
                        </a:rPr>
                        <a:t>Chapter</a:t>
                      </a:r>
                      <a:endParaRPr kumimoji="0" lang="en-US" sz="1100" b="0" i="0" u="none" strike="noStrike" cap="none" normalizeH="0" baseline="0" dirty="0" smtClean="0">
                        <a:ln>
                          <a:noFill/>
                        </a:ln>
                        <a:solidFill>
                          <a:schemeClr val="bg1"/>
                        </a:solidFill>
                        <a:effectLst/>
                        <a:latin typeface="Arial" pitchFamily="34" charset="0"/>
                        <a:ea typeface="Times New Roman" pitchFamily="18" charset="0"/>
                        <a:cs typeface="Arial" pitchFamily="34" charset="0"/>
                      </a:endParaRPr>
                    </a:p>
                  </a:txBody>
                  <a:tcPr marL="45720" marR="45720" anchor="ctr" horzOverflow="overflow">
                    <a:lnL>
                      <a:noFill/>
                    </a:lnL>
                    <a:lnR w="3175" cap="flat" cmpd="sng" algn="ctr">
                      <a:solidFill>
                        <a:srgbClr val="204962"/>
                      </a:solidFill>
                      <a:prstDash val="solid"/>
                      <a:round/>
                      <a:headEnd type="none" w="med" len="med"/>
                      <a:tailEnd type="none" w="med" len="med"/>
                    </a:lnR>
                    <a:lnT>
                      <a:noFill/>
                    </a:lnT>
                    <a:lnB w="3175" cap="flat" cmpd="sng" algn="ctr">
                      <a:solidFill>
                        <a:schemeClr val="bg1"/>
                      </a:solidFill>
                      <a:prstDash val="solid"/>
                      <a:round/>
                      <a:headEnd type="none" w="med" len="med"/>
                      <a:tailEnd type="none" w="med" len="med"/>
                    </a:lnB>
                    <a:lnTlToBr>
                      <a:noFill/>
                    </a:lnTlToBr>
                    <a:lnBlToTr>
                      <a:noFill/>
                    </a:lnBlToTr>
                    <a:solidFill>
                      <a:srgbClr val="0183B7"/>
                    </a:solidFill>
                  </a:tcPr>
                </a:tc>
                <a:tc>
                  <a:txBody>
                    <a:bodyPr/>
                    <a:lstStyle/>
                    <a:p>
                      <a:pPr marL="38100" marR="0" lvl="0" indent="0" algn="l" defTabSz="914400" rtl="0" eaLnBrk="1" fontAlgn="base" latinLnBrk="0" hangingPunct="1">
                        <a:lnSpc>
                          <a:spcPct val="100000"/>
                        </a:lnSpc>
                        <a:spcBef>
                          <a:spcPts val="300"/>
                        </a:spcBef>
                        <a:spcAft>
                          <a:spcPts val="300"/>
                        </a:spcAft>
                        <a:buClrTx/>
                        <a:buSzTx/>
                        <a:buFontTx/>
                        <a:buNone/>
                        <a:tabLst/>
                      </a:pPr>
                      <a:r>
                        <a:rPr kumimoji="0" lang="en-US" sz="1100" b="0" i="0" u="none" strike="noStrike" cap="none" normalizeH="0" baseline="0" smtClean="0">
                          <a:ln>
                            <a:noFill/>
                          </a:ln>
                          <a:solidFill>
                            <a:srgbClr val="FFFFFF"/>
                          </a:solidFill>
                          <a:effectLst/>
                          <a:latin typeface="Arial" pitchFamily="34" charset="0"/>
                        </a:rPr>
                        <a:t>Networking for Home and Small Businesses</a:t>
                      </a:r>
                      <a:endParaRPr kumimoji="0" lang="en-US" sz="1100" b="0" i="0" u="none" strike="noStrike" cap="none" normalizeH="0" baseline="0" smtClean="0">
                        <a:ln>
                          <a:noFill/>
                        </a:ln>
                        <a:solidFill>
                          <a:schemeClr val="bg1"/>
                        </a:solidFill>
                        <a:effectLst/>
                        <a:latin typeface="Arial" pitchFamily="34" charset="0"/>
                        <a:ea typeface="Times New Roman" pitchFamily="18" charset="0"/>
                        <a:cs typeface="Arial" pitchFamily="34" charset="0"/>
                      </a:endParaRPr>
                    </a:p>
                  </a:txBody>
                  <a:tcPr marL="45720" marR="45720" anchor="ctr" horzOverflow="overflow">
                    <a:lnL w="3175" cap="flat" cmpd="sng" algn="ctr">
                      <a:solidFill>
                        <a:srgbClr val="204962"/>
                      </a:solidFill>
                      <a:prstDash val="solid"/>
                      <a:round/>
                      <a:headEnd type="none" w="med" len="med"/>
                      <a:tailEnd type="none" w="med" len="med"/>
                    </a:lnL>
                    <a:lnR w="3175" cap="flat" cmpd="sng" algn="ctr">
                      <a:solidFill>
                        <a:srgbClr val="204962"/>
                      </a:solidFill>
                      <a:prstDash val="solid"/>
                      <a:round/>
                      <a:headEnd type="none" w="med" len="med"/>
                      <a:tailEnd type="none" w="med" len="med"/>
                    </a:lnR>
                    <a:lnT>
                      <a:noFill/>
                    </a:lnT>
                    <a:lnB w="3175" cap="flat" cmpd="sng" algn="ctr">
                      <a:solidFill>
                        <a:schemeClr val="bg1"/>
                      </a:solidFill>
                      <a:prstDash val="solid"/>
                      <a:round/>
                      <a:headEnd type="none" w="med" len="med"/>
                      <a:tailEnd type="none" w="med" len="med"/>
                    </a:lnB>
                    <a:lnTlToBr>
                      <a:noFill/>
                    </a:lnTlToBr>
                    <a:lnBlToTr>
                      <a:noFill/>
                    </a:lnBlToTr>
                    <a:solidFill>
                      <a:srgbClr val="0183B7"/>
                    </a:solidFill>
                  </a:tcPr>
                </a:tc>
                <a:tc>
                  <a:txBody>
                    <a:bodyPr/>
                    <a:lstStyle/>
                    <a:p>
                      <a:pPr marL="38100" marR="0" lvl="0" indent="0" algn="l" defTabSz="914400" rtl="0" eaLnBrk="1" fontAlgn="base" latinLnBrk="0" hangingPunct="1">
                        <a:lnSpc>
                          <a:spcPct val="100000"/>
                        </a:lnSpc>
                        <a:spcBef>
                          <a:spcPts val="300"/>
                        </a:spcBef>
                        <a:spcAft>
                          <a:spcPts val="300"/>
                        </a:spcAft>
                        <a:buClrTx/>
                        <a:buSzTx/>
                        <a:buFontTx/>
                        <a:buNone/>
                        <a:tabLst/>
                      </a:pPr>
                      <a:r>
                        <a:rPr kumimoji="0" lang="en-US" sz="1100" b="0" i="0" u="none" strike="noStrike" cap="none" normalizeH="0" baseline="0" smtClean="0">
                          <a:ln>
                            <a:noFill/>
                          </a:ln>
                          <a:solidFill>
                            <a:srgbClr val="FFFFFF"/>
                          </a:solidFill>
                          <a:effectLst/>
                          <a:latin typeface="Arial" pitchFamily="34" charset="0"/>
                        </a:rPr>
                        <a:t>Working at a Small-to-Medium Business or ISP</a:t>
                      </a:r>
                      <a:endParaRPr kumimoji="0" lang="en-US" sz="1100" b="0" i="0" u="none" strike="noStrike" cap="none" normalizeH="0" baseline="0" smtClean="0">
                        <a:ln>
                          <a:noFill/>
                        </a:ln>
                        <a:solidFill>
                          <a:schemeClr val="bg1"/>
                        </a:solidFill>
                        <a:effectLst/>
                        <a:latin typeface="Arial" pitchFamily="34" charset="0"/>
                        <a:ea typeface="Times New Roman" pitchFamily="18" charset="0"/>
                        <a:cs typeface="Arial" pitchFamily="34" charset="0"/>
                      </a:endParaRPr>
                    </a:p>
                  </a:txBody>
                  <a:tcPr marL="45720" marR="45720" anchor="ctr" horzOverflow="overflow">
                    <a:lnL w="3175" cap="flat" cmpd="sng" algn="ctr">
                      <a:solidFill>
                        <a:srgbClr val="204962"/>
                      </a:solidFill>
                      <a:prstDash val="solid"/>
                      <a:round/>
                      <a:headEnd type="none" w="med" len="med"/>
                      <a:tailEnd type="none" w="med" len="med"/>
                    </a:lnL>
                    <a:lnR w="3175" cap="flat" cmpd="sng" algn="ctr">
                      <a:solidFill>
                        <a:srgbClr val="204962"/>
                      </a:solidFill>
                      <a:prstDash val="solid"/>
                      <a:round/>
                      <a:headEnd type="none" w="med" len="med"/>
                      <a:tailEnd type="none" w="med" len="med"/>
                    </a:lnR>
                    <a:lnT>
                      <a:noFill/>
                    </a:lnT>
                    <a:lnB w="3175" cap="flat" cmpd="sng" algn="ctr">
                      <a:solidFill>
                        <a:schemeClr val="bg1"/>
                      </a:solidFill>
                      <a:prstDash val="solid"/>
                      <a:round/>
                      <a:headEnd type="none" w="med" len="med"/>
                      <a:tailEnd type="none" w="med" len="med"/>
                    </a:lnB>
                    <a:lnTlToBr>
                      <a:noFill/>
                    </a:lnTlToBr>
                    <a:lnBlToTr>
                      <a:noFill/>
                    </a:lnBlToTr>
                    <a:solidFill>
                      <a:srgbClr val="0183B7"/>
                    </a:solidFill>
                  </a:tcPr>
                </a:tc>
                <a:tc>
                  <a:txBody>
                    <a:bodyPr/>
                    <a:lstStyle/>
                    <a:p>
                      <a:pPr marL="38100" marR="0" lvl="0" indent="0" algn="l" defTabSz="914400" rtl="0" eaLnBrk="1" fontAlgn="base" latinLnBrk="0" hangingPunct="1">
                        <a:lnSpc>
                          <a:spcPct val="100000"/>
                        </a:lnSpc>
                        <a:spcBef>
                          <a:spcPts val="300"/>
                        </a:spcBef>
                        <a:spcAft>
                          <a:spcPts val="300"/>
                        </a:spcAft>
                        <a:buClrTx/>
                        <a:buSzTx/>
                        <a:buFontTx/>
                        <a:buNone/>
                        <a:tabLst/>
                      </a:pPr>
                      <a:r>
                        <a:rPr kumimoji="0" lang="en-US" sz="1100" b="0" i="0" u="none" strike="noStrike" cap="none" normalizeH="0" baseline="0" smtClean="0">
                          <a:ln>
                            <a:noFill/>
                          </a:ln>
                          <a:solidFill>
                            <a:srgbClr val="FFFFFF"/>
                          </a:solidFill>
                          <a:effectLst/>
                          <a:latin typeface="Arial" pitchFamily="34" charset="0"/>
                        </a:rPr>
                        <a:t>Introducing Routing and Switching in the Enterprise</a:t>
                      </a:r>
                      <a:endParaRPr kumimoji="0" lang="en-US" sz="1100" b="0" i="0" u="none" strike="noStrike" cap="none" normalizeH="0" baseline="0" smtClean="0">
                        <a:ln>
                          <a:noFill/>
                        </a:ln>
                        <a:solidFill>
                          <a:schemeClr val="bg1"/>
                        </a:solidFill>
                        <a:effectLst/>
                        <a:latin typeface="Arial" pitchFamily="34" charset="0"/>
                        <a:ea typeface="Times New Roman" pitchFamily="18" charset="0"/>
                        <a:cs typeface="Arial" pitchFamily="34" charset="0"/>
                      </a:endParaRPr>
                    </a:p>
                  </a:txBody>
                  <a:tcPr marL="45720" marR="45720" anchor="ctr" horzOverflow="overflow">
                    <a:lnL w="3175" cap="flat" cmpd="sng" algn="ctr">
                      <a:solidFill>
                        <a:srgbClr val="204962"/>
                      </a:solidFill>
                      <a:prstDash val="solid"/>
                      <a:round/>
                      <a:headEnd type="none" w="med" len="med"/>
                      <a:tailEnd type="none" w="med" len="med"/>
                    </a:lnL>
                    <a:lnR w="3175" cap="flat" cmpd="sng" algn="ctr">
                      <a:solidFill>
                        <a:srgbClr val="204962"/>
                      </a:solidFill>
                      <a:prstDash val="solid"/>
                      <a:round/>
                      <a:headEnd type="none" w="med" len="med"/>
                      <a:tailEnd type="none" w="med" len="med"/>
                    </a:lnR>
                    <a:lnT>
                      <a:noFill/>
                    </a:lnT>
                    <a:lnB w="3175" cap="flat" cmpd="sng" algn="ctr">
                      <a:solidFill>
                        <a:schemeClr val="bg1"/>
                      </a:solidFill>
                      <a:prstDash val="solid"/>
                      <a:round/>
                      <a:headEnd type="none" w="med" len="med"/>
                      <a:tailEnd type="none" w="med" len="med"/>
                    </a:lnB>
                    <a:lnTlToBr>
                      <a:noFill/>
                    </a:lnTlToBr>
                    <a:lnBlToTr>
                      <a:noFill/>
                    </a:lnBlToTr>
                    <a:solidFill>
                      <a:srgbClr val="0183B7"/>
                    </a:solidFill>
                  </a:tcPr>
                </a:tc>
                <a:tc>
                  <a:txBody>
                    <a:bodyPr/>
                    <a:lstStyle/>
                    <a:p>
                      <a:pPr marL="38100" marR="0" lvl="0" indent="0" algn="l" defTabSz="914400" rtl="0" eaLnBrk="1" fontAlgn="base" latinLnBrk="0" hangingPunct="1">
                        <a:lnSpc>
                          <a:spcPct val="100000"/>
                        </a:lnSpc>
                        <a:spcBef>
                          <a:spcPts val="300"/>
                        </a:spcBef>
                        <a:spcAft>
                          <a:spcPts val="300"/>
                        </a:spcAft>
                        <a:buClrTx/>
                        <a:buSzTx/>
                        <a:buFontTx/>
                        <a:buNone/>
                        <a:tabLst/>
                      </a:pPr>
                      <a:r>
                        <a:rPr kumimoji="0" lang="en-US" sz="1100" b="0" i="0" u="none" strike="noStrike" cap="none" normalizeH="0" baseline="0" smtClean="0">
                          <a:ln>
                            <a:noFill/>
                          </a:ln>
                          <a:solidFill>
                            <a:srgbClr val="FFFFFF"/>
                          </a:solidFill>
                          <a:effectLst/>
                          <a:latin typeface="Arial" pitchFamily="34" charset="0"/>
                        </a:rPr>
                        <a:t>Designing and Supporting Computer Networks</a:t>
                      </a:r>
                      <a:endParaRPr kumimoji="0" lang="en-US" sz="1100" b="0" i="0" u="none" strike="noStrike" cap="none" normalizeH="0" baseline="0" smtClean="0">
                        <a:ln>
                          <a:noFill/>
                        </a:ln>
                        <a:solidFill>
                          <a:schemeClr val="bg1"/>
                        </a:solidFill>
                        <a:effectLst/>
                        <a:latin typeface="Arial" pitchFamily="34" charset="0"/>
                        <a:ea typeface="Times New Roman" pitchFamily="18" charset="0"/>
                        <a:cs typeface="Arial" pitchFamily="34" charset="0"/>
                      </a:endParaRPr>
                    </a:p>
                  </a:txBody>
                  <a:tcPr marL="45720" marR="45720" anchor="ctr" horzOverflow="overflow">
                    <a:lnL w="3175" cap="flat" cmpd="sng" algn="ctr">
                      <a:solidFill>
                        <a:srgbClr val="204962"/>
                      </a:solidFill>
                      <a:prstDash val="solid"/>
                      <a:round/>
                      <a:headEnd type="none" w="med" len="med"/>
                      <a:tailEnd type="none" w="med" len="med"/>
                    </a:lnL>
                    <a:lnR>
                      <a:noFill/>
                    </a:lnR>
                    <a:lnT>
                      <a:noFill/>
                    </a:lnT>
                    <a:lnB w="3175" cap="flat" cmpd="sng" algn="ctr">
                      <a:solidFill>
                        <a:schemeClr val="bg1"/>
                      </a:solidFill>
                      <a:prstDash val="solid"/>
                      <a:round/>
                      <a:headEnd type="none" w="med" len="med"/>
                      <a:tailEnd type="none" w="med" len="med"/>
                    </a:lnB>
                    <a:lnTlToBr>
                      <a:noFill/>
                    </a:lnTlToBr>
                    <a:lnBlToTr>
                      <a:noFill/>
                    </a:lnBlToTr>
                    <a:solidFill>
                      <a:srgbClr val="0183B7"/>
                    </a:solidFill>
                  </a:tcPr>
                </a:tc>
              </a:tr>
              <a:tr h="457200">
                <a:tc>
                  <a:txBody>
                    <a:bodyPr/>
                    <a:lstStyle/>
                    <a:p>
                      <a:pPr marL="36513" marR="0" lvl="0" indent="0" algn="ctr" defTabSz="914400" rtl="0" eaLnBrk="1" fontAlgn="base" latinLnBrk="0" hangingPunct="1">
                        <a:lnSpc>
                          <a:spcPct val="100000"/>
                        </a:lnSpc>
                        <a:spcBef>
                          <a:spcPts val="300"/>
                        </a:spcBef>
                        <a:spcAft>
                          <a:spcPts val="300"/>
                        </a:spcAft>
                        <a:buClrTx/>
                        <a:buSzTx/>
                        <a:buFontTx/>
                        <a:buNone/>
                        <a:tabLst/>
                      </a:pPr>
                      <a:r>
                        <a:rPr kumimoji="0" lang="en-US" sz="1200" b="0" i="0" u="none" strike="noStrike" cap="none" normalizeH="0" baseline="0" smtClean="0">
                          <a:ln>
                            <a:noFill/>
                          </a:ln>
                          <a:solidFill>
                            <a:srgbClr val="000000"/>
                          </a:solidFill>
                          <a:effectLst/>
                          <a:latin typeface="Arial" pitchFamily="34" charset="0"/>
                        </a:rPr>
                        <a:t>1</a:t>
                      </a:r>
                      <a:endParaRPr kumimoji="0" lang="en-US" sz="1200" b="0" i="0" u="none" strike="noStrike" cap="none" normalizeH="0" baseline="0" smtClean="0">
                        <a:ln>
                          <a:noFill/>
                        </a:ln>
                        <a:solidFill>
                          <a:srgbClr val="000000"/>
                        </a:solidFill>
                        <a:effectLst/>
                        <a:latin typeface="Arial" pitchFamily="34" charset="0"/>
                        <a:ea typeface="Times New Roman" pitchFamily="18" charset="0"/>
                        <a:cs typeface="Arial" pitchFamily="34" charset="0"/>
                      </a:endParaRPr>
                    </a:p>
                  </a:txBody>
                  <a:tcPr marL="45720" marR="45720" anchor="ctr" horzOverflow="overflow">
                    <a:lnL>
                      <a:noFill/>
                    </a:lnL>
                    <a:lnR w="3175" cap="flat" cmpd="sng" algn="ctr">
                      <a:solidFill>
                        <a:srgbClr val="204962"/>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a:noFill/>
                    </a:lnTlToBr>
                    <a:lnBlToTr>
                      <a:noFill/>
                    </a:lnBlToTr>
                    <a:solidFill>
                      <a:srgbClr val="8E8E95">
                        <a:alpha val="50195"/>
                      </a:srgbClr>
                    </a:solidFill>
                  </a:tcPr>
                </a:tc>
                <a:tc>
                  <a:txBody>
                    <a:bodyPr/>
                    <a:lstStyle/>
                    <a:p>
                      <a:pPr marL="36513" marR="0" lvl="0" indent="0" algn="l" defTabSz="914400" rtl="0" eaLnBrk="1" fontAlgn="base" latinLnBrk="0" hangingPunct="1">
                        <a:lnSpc>
                          <a:spcPct val="100000"/>
                        </a:lnSpc>
                        <a:spcBef>
                          <a:spcPts val="300"/>
                        </a:spcBef>
                        <a:spcAft>
                          <a:spcPts val="300"/>
                        </a:spcAft>
                        <a:buClrTx/>
                        <a:buSzTx/>
                        <a:buFontTx/>
                        <a:buNone/>
                        <a:tabLst/>
                      </a:pPr>
                      <a:r>
                        <a:rPr kumimoji="0" lang="en-US" sz="1000" b="0" i="0" u="none" strike="noStrike" cap="none" normalizeH="0" baseline="0" smtClean="0">
                          <a:ln>
                            <a:noFill/>
                          </a:ln>
                          <a:solidFill>
                            <a:srgbClr val="000000"/>
                          </a:solidFill>
                          <a:effectLst/>
                          <a:latin typeface="Arial" pitchFamily="34" charset="0"/>
                        </a:rPr>
                        <a:t>Personal Computer Hardware</a:t>
                      </a:r>
                      <a:endParaRPr kumimoji="0" lang="en-US" sz="1000" b="0" i="0" u="none" strike="noStrike" cap="none" normalizeH="0" baseline="0" smtClean="0">
                        <a:ln>
                          <a:noFill/>
                        </a:ln>
                        <a:solidFill>
                          <a:srgbClr val="000000"/>
                        </a:solidFill>
                        <a:effectLst/>
                        <a:latin typeface="Arial" pitchFamily="34" charset="0"/>
                        <a:ea typeface="Times New Roman" pitchFamily="18" charset="0"/>
                        <a:cs typeface="Arial" pitchFamily="34" charset="0"/>
                      </a:endParaRPr>
                    </a:p>
                  </a:txBody>
                  <a:tcPr marL="45720" marR="45720" anchor="ctr" horzOverflow="overflow">
                    <a:lnL w="3175" cap="flat" cmpd="sng" algn="ctr">
                      <a:solidFill>
                        <a:srgbClr val="204962"/>
                      </a:solidFill>
                      <a:prstDash val="solid"/>
                      <a:round/>
                      <a:headEnd type="none" w="med" len="med"/>
                      <a:tailEnd type="none" w="med" len="med"/>
                    </a:lnL>
                    <a:lnR w="3175" cap="flat" cmpd="sng" algn="ctr">
                      <a:solidFill>
                        <a:srgbClr val="204962"/>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a:noFill/>
                    </a:lnTlToBr>
                    <a:lnBlToTr>
                      <a:noFill/>
                    </a:lnBlToTr>
                    <a:solidFill>
                      <a:srgbClr val="C9CDD3">
                        <a:alpha val="50195"/>
                      </a:srgbClr>
                    </a:solidFill>
                  </a:tcPr>
                </a:tc>
                <a:tc>
                  <a:txBody>
                    <a:bodyPr/>
                    <a:lstStyle/>
                    <a:p>
                      <a:pPr marL="36513" marR="0" lvl="0" indent="0" algn="l" defTabSz="914400" rtl="0" eaLnBrk="1" fontAlgn="base" latinLnBrk="0" hangingPunct="1">
                        <a:lnSpc>
                          <a:spcPct val="100000"/>
                        </a:lnSpc>
                        <a:spcBef>
                          <a:spcPts val="300"/>
                        </a:spcBef>
                        <a:spcAft>
                          <a:spcPts val="300"/>
                        </a:spcAft>
                        <a:buClrTx/>
                        <a:buSzTx/>
                        <a:buFontTx/>
                        <a:buNone/>
                        <a:tabLst/>
                      </a:pPr>
                      <a:r>
                        <a:rPr kumimoji="0" lang="en-US" sz="1000" b="0" i="0" u="none" strike="noStrike" cap="none" normalizeH="0" baseline="0" smtClean="0">
                          <a:ln>
                            <a:noFill/>
                          </a:ln>
                          <a:solidFill>
                            <a:srgbClr val="000000"/>
                          </a:solidFill>
                          <a:effectLst/>
                          <a:latin typeface="Arial" pitchFamily="34" charset="0"/>
                        </a:rPr>
                        <a:t>The Internet and Its Uses </a:t>
                      </a:r>
                      <a:endParaRPr kumimoji="0" lang="en-US" sz="1000" b="0" i="0" u="none" strike="noStrike" cap="none" normalizeH="0" baseline="0" smtClean="0">
                        <a:ln>
                          <a:noFill/>
                        </a:ln>
                        <a:solidFill>
                          <a:srgbClr val="000000"/>
                        </a:solidFill>
                        <a:effectLst/>
                        <a:latin typeface="Arial" pitchFamily="34" charset="0"/>
                        <a:ea typeface="Times New Roman" pitchFamily="18" charset="0"/>
                        <a:cs typeface="Arial" pitchFamily="34" charset="0"/>
                      </a:endParaRPr>
                    </a:p>
                  </a:txBody>
                  <a:tcPr marL="45720" marR="45720" anchor="ctr" horzOverflow="overflow">
                    <a:lnL w="3175" cap="flat" cmpd="sng" algn="ctr">
                      <a:solidFill>
                        <a:srgbClr val="204962"/>
                      </a:solidFill>
                      <a:prstDash val="solid"/>
                      <a:round/>
                      <a:headEnd type="none" w="med" len="med"/>
                      <a:tailEnd type="none" w="med" len="med"/>
                    </a:lnL>
                    <a:lnR w="3175" cap="flat" cmpd="sng" algn="ctr">
                      <a:solidFill>
                        <a:srgbClr val="204962"/>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a:noFill/>
                    </a:lnTlToBr>
                    <a:lnBlToTr>
                      <a:noFill/>
                    </a:lnBlToTr>
                    <a:solidFill>
                      <a:srgbClr val="8E8E95">
                        <a:alpha val="50195"/>
                      </a:srgbClr>
                    </a:solidFill>
                  </a:tcPr>
                </a:tc>
                <a:tc>
                  <a:txBody>
                    <a:bodyPr/>
                    <a:lstStyle/>
                    <a:p>
                      <a:pPr marL="36513" marR="0" lvl="0" indent="0" algn="l" defTabSz="914400" rtl="0" eaLnBrk="1" fontAlgn="base" latinLnBrk="0" hangingPunct="1">
                        <a:lnSpc>
                          <a:spcPct val="100000"/>
                        </a:lnSpc>
                        <a:spcBef>
                          <a:spcPts val="300"/>
                        </a:spcBef>
                        <a:spcAft>
                          <a:spcPts val="300"/>
                        </a:spcAft>
                        <a:buClrTx/>
                        <a:buSzTx/>
                        <a:buFontTx/>
                        <a:buNone/>
                        <a:tabLst/>
                      </a:pPr>
                      <a:r>
                        <a:rPr kumimoji="0" lang="en-US" sz="1000" b="0" i="0" u="none" strike="noStrike" cap="none" normalizeH="0" baseline="0" smtClean="0">
                          <a:ln>
                            <a:noFill/>
                          </a:ln>
                          <a:solidFill>
                            <a:srgbClr val="000000"/>
                          </a:solidFill>
                          <a:effectLst/>
                          <a:latin typeface="Arial" pitchFamily="34" charset="0"/>
                        </a:rPr>
                        <a:t>Networking in the Enterprise</a:t>
                      </a:r>
                      <a:endParaRPr kumimoji="0" lang="en-US" sz="1000" b="0" i="0" u="none" strike="noStrike" cap="none" normalizeH="0" baseline="0" smtClean="0">
                        <a:ln>
                          <a:noFill/>
                        </a:ln>
                        <a:solidFill>
                          <a:srgbClr val="000000"/>
                        </a:solidFill>
                        <a:effectLst/>
                        <a:latin typeface="Arial" pitchFamily="34" charset="0"/>
                        <a:ea typeface="Times New Roman" pitchFamily="18" charset="0"/>
                        <a:cs typeface="Arial" pitchFamily="34" charset="0"/>
                      </a:endParaRPr>
                    </a:p>
                  </a:txBody>
                  <a:tcPr marL="45720" marR="45720" anchor="ctr" horzOverflow="overflow">
                    <a:lnL w="3175" cap="flat" cmpd="sng" algn="ctr">
                      <a:solidFill>
                        <a:srgbClr val="204962"/>
                      </a:solidFill>
                      <a:prstDash val="solid"/>
                      <a:round/>
                      <a:headEnd type="none" w="med" len="med"/>
                      <a:tailEnd type="none" w="med" len="med"/>
                    </a:lnL>
                    <a:lnR w="3175" cap="flat" cmpd="sng" algn="ctr">
                      <a:solidFill>
                        <a:srgbClr val="204962"/>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a:noFill/>
                    </a:lnTlToBr>
                    <a:lnBlToTr>
                      <a:noFill/>
                    </a:lnBlToTr>
                    <a:solidFill>
                      <a:srgbClr val="C9CDD3">
                        <a:alpha val="50195"/>
                      </a:srgbClr>
                    </a:solidFill>
                  </a:tcPr>
                </a:tc>
                <a:tc>
                  <a:txBody>
                    <a:bodyPr/>
                    <a:lstStyle/>
                    <a:p>
                      <a:pPr marL="36513" marR="0" lvl="0" indent="0" algn="l" defTabSz="914400" rtl="0" eaLnBrk="1" fontAlgn="base" latinLnBrk="0" hangingPunct="1">
                        <a:lnSpc>
                          <a:spcPct val="100000"/>
                        </a:lnSpc>
                        <a:spcBef>
                          <a:spcPts val="300"/>
                        </a:spcBef>
                        <a:spcAft>
                          <a:spcPts val="300"/>
                        </a:spcAft>
                        <a:buClrTx/>
                        <a:buSzTx/>
                        <a:buFontTx/>
                        <a:buNone/>
                        <a:tabLst/>
                      </a:pPr>
                      <a:r>
                        <a:rPr kumimoji="0" lang="en-US" sz="1000" b="0" i="0" u="none" strike="noStrike" cap="none" normalizeH="0" baseline="0" smtClean="0">
                          <a:ln>
                            <a:noFill/>
                          </a:ln>
                          <a:solidFill>
                            <a:srgbClr val="000000"/>
                          </a:solidFill>
                          <a:effectLst/>
                          <a:latin typeface="Arial" pitchFamily="34" charset="0"/>
                        </a:rPr>
                        <a:t>Introducing Network</a:t>
                      </a:r>
                      <a:br>
                        <a:rPr kumimoji="0" lang="en-US" sz="1000" b="0" i="0" u="none" strike="noStrike" cap="none" normalizeH="0" baseline="0" smtClean="0">
                          <a:ln>
                            <a:noFill/>
                          </a:ln>
                          <a:solidFill>
                            <a:srgbClr val="000000"/>
                          </a:solidFill>
                          <a:effectLst/>
                          <a:latin typeface="Arial" pitchFamily="34" charset="0"/>
                        </a:rPr>
                      </a:br>
                      <a:r>
                        <a:rPr kumimoji="0" lang="en-US" sz="1000" b="0" i="0" u="none" strike="noStrike" cap="none" normalizeH="0" baseline="0" smtClean="0">
                          <a:ln>
                            <a:noFill/>
                          </a:ln>
                          <a:solidFill>
                            <a:srgbClr val="000000"/>
                          </a:solidFill>
                          <a:effectLst/>
                          <a:latin typeface="Arial" pitchFamily="34" charset="0"/>
                        </a:rPr>
                        <a:t>Design Concepts </a:t>
                      </a:r>
                      <a:endParaRPr kumimoji="0" lang="en-US" sz="1000" b="0" i="0" u="none" strike="noStrike" cap="none" normalizeH="0" baseline="0" smtClean="0">
                        <a:ln>
                          <a:noFill/>
                        </a:ln>
                        <a:solidFill>
                          <a:srgbClr val="000000"/>
                        </a:solidFill>
                        <a:effectLst/>
                        <a:latin typeface="Arial" pitchFamily="34" charset="0"/>
                        <a:ea typeface="Times New Roman" pitchFamily="18" charset="0"/>
                        <a:cs typeface="Arial" pitchFamily="34" charset="0"/>
                      </a:endParaRPr>
                    </a:p>
                  </a:txBody>
                  <a:tcPr marL="45720" marR="45720" anchor="ctr" horzOverflow="overflow">
                    <a:lnL w="3175" cap="flat" cmpd="sng" algn="ctr">
                      <a:solidFill>
                        <a:srgbClr val="204962"/>
                      </a:solidFill>
                      <a:prstDash val="solid"/>
                      <a:round/>
                      <a:headEnd type="none" w="med" len="med"/>
                      <a:tailEnd type="none" w="med" len="med"/>
                    </a:lnL>
                    <a:lnR>
                      <a:noFill/>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a:noFill/>
                    </a:lnTlToBr>
                    <a:lnBlToTr>
                      <a:noFill/>
                    </a:lnBlToTr>
                    <a:solidFill>
                      <a:srgbClr val="8E8E95">
                        <a:alpha val="50195"/>
                      </a:srgbClr>
                    </a:solidFill>
                  </a:tcPr>
                </a:tc>
              </a:tr>
              <a:tr h="457200">
                <a:tc>
                  <a:txBody>
                    <a:bodyPr/>
                    <a:lstStyle/>
                    <a:p>
                      <a:pPr marL="36513" marR="0" lvl="0" indent="0" algn="ctr" defTabSz="914400" rtl="0" eaLnBrk="1" fontAlgn="base" latinLnBrk="0" hangingPunct="1">
                        <a:lnSpc>
                          <a:spcPct val="100000"/>
                        </a:lnSpc>
                        <a:spcBef>
                          <a:spcPts val="300"/>
                        </a:spcBef>
                        <a:spcAft>
                          <a:spcPts val="300"/>
                        </a:spcAft>
                        <a:buClrTx/>
                        <a:buSzTx/>
                        <a:buFontTx/>
                        <a:buNone/>
                        <a:tabLst/>
                      </a:pPr>
                      <a:r>
                        <a:rPr kumimoji="0" lang="en-US" sz="1200" b="0" i="0" u="none" strike="noStrike" cap="none" normalizeH="0" baseline="0" smtClean="0">
                          <a:ln>
                            <a:noFill/>
                          </a:ln>
                          <a:solidFill>
                            <a:srgbClr val="000000"/>
                          </a:solidFill>
                          <a:effectLst/>
                          <a:latin typeface="Arial" pitchFamily="34" charset="0"/>
                        </a:rPr>
                        <a:t>2</a:t>
                      </a:r>
                      <a:endParaRPr kumimoji="0" lang="en-US" sz="1200" b="0" i="0" u="none" strike="noStrike" cap="none" normalizeH="0" baseline="0" smtClean="0">
                        <a:ln>
                          <a:noFill/>
                        </a:ln>
                        <a:solidFill>
                          <a:srgbClr val="000000"/>
                        </a:solidFill>
                        <a:effectLst/>
                        <a:latin typeface="Arial" pitchFamily="34" charset="0"/>
                        <a:ea typeface="Times New Roman" pitchFamily="18" charset="0"/>
                        <a:cs typeface="Arial" pitchFamily="34" charset="0"/>
                      </a:endParaRPr>
                    </a:p>
                  </a:txBody>
                  <a:tcPr marL="45720" marR="45720" anchor="ctr" horzOverflow="overflow">
                    <a:lnL>
                      <a:noFill/>
                    </a:lnL>
                    <a:lnR w="3175" cap="flat" cmpd="sng" algn="ctr">
                      <a:solidFill>
                        <a:srgbClr val="204962"/>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a:noFill/>
                    </a:lnTlToBr>
                    <a:lnBlToTr>
                      <a:noFill/>
                    </a:lnBlToTr>
                    <a:solidFill>
                      <a:srgbClr val="8E8E95">
                        <a:alpha val="50195"/>
                      </a:srgbClr>
                    </a:solidFill>
                  </a:tcPr>
                </a:tc>
                <a:tc>
                  <a:txBody>
                    <a:bodyPr/>
                    <a:lstStyle/>
                    <a:p>
                      <a:pPr marL="36513" marR="0" lvl="0" indent="0" algn="l" defTabSz="914400" rtl="0" eaLnBrk="1" fontAlgn="base" latinLnBrk="0" hangingPunct="1">
                        <a:lnSpc>
                          <a:spcPct val="100000"/>
                        </a:lnSpc>
                        <a:spcBef>
                          <a:spcPts val="300"/>
                        </a:spcBef>
                        <a:spcAft>
                          <a:spcPts val="300"/>
                        </a:spcAft>
                        <a:buClrTx/>
                        <a:buSzTx/>
                        <a:buFontTx/>
                        <a:buNone/>
                        <a:tabLst/>
                      </a:pPr>
                      <a:r>
                        <a:rPr kumimoji="0" lang="en-US" sz="1000" b="0" i="0" u="none" strike="noStrike" cap="none" normalizeH="0" baseline="0" smtClean="0">
                          <a:ln>
                            <a:noFill/>
                          </a:ln>
                          <a:solidFill>
                            <a:srgbClr val="000000"/>
                          </a:solidFill>
                          <a:effectLst/>
                          <a:latin typeface="Arial" pitchFamily="34" charset="0"/>
                        </a:rPr>
                        <a:t>Operating Systems</a:t>
                      </a:r>
                      <a:endParaRPr kumimoji="0" lang="en-US" sz="1000" b="0" i="0" u="none" strike="noStrike" cap="none" normalizeH="0" baseline="0" smtClean="0">
                        <a:ln>
                          <a:noFill/>
                        </a:ln>
                        <a:solidFill>
                          <a:srgbClr val="000000"/>
                        </a:solidFill>
                        <a:effectLst/>
                        <a:latin typeface="Arial" pitchFamily="34" charset="0"/>
                        <a:ea typeface="Times New Roman" pitchFamily="18" charset="0"/>
                        <a:cs typeface="Arial" pitchFamily="34" charset="0"/>
                      </a:endParaRPr>
                    </a:p>
                  </a:txBody>
                  <a:tcPr marL="45720" marR="45720" anchor="ctr" horzOverflow="overflow">
                    <a:lnL w="3175" cap="flat" cmpd="sng" algn="ctr">
                      <a:solidFill>
                        <a:srgbClr val="204962"/>
                      </a:solidFill>
                      <a:prstDash val="solid"/>
                      <a:round/>
                      <a:headEnd type="none" w="med" len="med"/>
                      <a:tailEnd type="none" w="med" len="med"/>
                    </a:lnL>
                    <a:lnR w="3175" cap="flat" cmpd="sng" algn="ctr">
                      <a:solidFill>
                        <a:srgbClr val="204962"/>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a:noFill/>
                    </a:lnTlToBr>
                    <a:lnBlToTr>
                      <a:noFill/>
                    </a:lnBlToTr>
                    <a:solidFill>
                      <a:srgbClr val="C9CDD3">
                        <a:alpha val="50195"/>
                      </a:srgbClr>
                    </a:solidFill>
                  </a:tcPr>
                </a:tc>
                <a:tc>
                  <a:txBody>
                    <a:bodyPr/>
                    <a:lstStyle/>
                    <a:p>
                      <a:pPr marL="36513" marR="0" lvl="0" indent="0" algn="l" defTabSz="914400" rtl="0" eaLnBrk="1" fontAlgn="base" latinLnBrk="0" hangingPunct="1">
                        <a:lnSpc>
                          <a:spcPct val="100000"/>
                        </a:lnSpc>
                        <a:spcBef>
                          <a:spcPts val="300"/>
                        </a:spcBef>
                        <a:spcAft>
                          <a:spcPts val="300"/>
                        </a:spcAft>
                        <a:buClrTx/>
                        <a:buSzTx/>
                        <a:buFontTx/>
                        <a:buNone/>
                        <a:tabLst/>
                      </a:pPr>
                      <a:r>
                        <a:rPr kumimoji="0" lang="en-US" sz="1000" b="0" i="0" u="none" strike="noStrike" cap="none" normalizeH="0" baseline="0" smtClean="0">
                          <a:ln>
                            <a:noFill/>
                          </a:ln>
                          <a:solidFill>
                            <a:srgbClr val="000000"/>
                          </a:solidFill>
                          <a:effectLst/>
                          <a:latin typeface="Arial" pitchFamily="34" charset="0"/>
                        </a:rPr>
                        <a:t>Help Desk</a:t>
                      </a:r>
                      <a:endParaRPr kumimoji="0" lang="en-US" sz="1000" b="0" i="0" u="none" strike="noStrike" cap="none" normalizeH="0" baseline="0" smtClean="0">
                        <a:ln>
                          <a:noFill/>
                        </a:ln>
                        <a:solidFill>
                          <a:srgbClr val="000000"/>
                        </a:solidFill>
                        <a:effectLst/>
                        <a:latin typeface="Arial" pitchFamily="34" charset="0"/>
                        <a:ea typeface="Times New Roman" pitchFamily="18" charset="0"/>
                        <a:cs typeface="Arial" pitchFamily="34" charset="0"/>
                      </a:endParaRPr>
                    </a:p>
                  </a:txBody>
                  <a:tcPr marL="45720" marR="45720" anchor="ctr" horzOverflow="overflow">
                    <a:lnL w="3175" cap="flat" cmpd="sng" algn="ctr">
                      <a:solidFill>
                        <a:srgbClr val="204962"/>
                      </a:solidFill>
                      <a:prstDash val="solid"/>
                      <a:round/>
                      <a:headEnd type="none" w="med" len="med"/>
                      <a:tailEnd type="none" w="med" len="med"/>
                    </a:lnL>
                    <a:lnR w="3175" cap="flat" cmpd="sng" algn="ctr">
                      <a:solidFill>
                        <a:srgbClr val="204962"/>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a:noFill/>
                    </a:lnTlToBr>
                    <a:lnBlToTr>
                      <a:noFill/>
                    </a:lnBlToTr>
                    <a:solidFill>
                      <a:srgbClr val="8E8E95">
                        <a:alpha val="50195"/>
                      </a:srgbClr>
                    </a:solidFill>
                  </a:tcPr>
                </a:tc>
                <a:tc>
                  <a:txBody>
                    <a:bodyPr/>
                    <a:lstStyle/>
                    <a:p>
                      <a:pPr marL="36513" marR="0" lvl="0" indent="0" algn="l" defTabSz="914400" rtl="0" eaLnBrk="1" fontAlgn="base" latinLnBrk="0" hangingPunct="1">
                        <a:lnSpc>
                          <a:spcPct val="100000"/>
                        </a:lnSpc>
                        <a:spcBef>
                          <a:spcPts val="300"/>
                        </a:spcBef>
                        <a:spcAft>
                          <a:spcPts val="300"/>
                        </a:spcAft>
                        <a:buClrTx/>
                        <a:buSzTx/>
                        <a:buFontTx/>
                        <a:buNone/>
                        <a:tabLst/>
                      </a:pPr>
                      <a:r>
                        <a:rPr kumimoji="0" lang="en-US" sz="1000" b="0" i="0" u="none" strike="noStrike" cap="none" normalizeH="0" baseline="0" smtClean="0">
                          <a:ln>
                            <a:noFill/>
                          </a:ln>
                          <a:solidFill>
                            <a:srgbClr val="000000"/>
                          </a:solidFill>
                          <a:effectLst/>
                          <a:latin typeface="Arial" pitchFamily="34" charset="0"/>
                        </a:rPr>
                        <a:t>Exploring the Enterprise Network Infrastructure</a:t>
                      </a:r>
                      <a:endParaRPr kumimoji="0" lang="en-US" sz="1000" b="0" i="0" u="none" strike="noStrike" cap="none" normalizeH="0" baseline="0" smtClean="0">
                        <a:ln>
                          <a:noFill/>
                        </a:ln>
                        <a:solidFill>
                          <a:srgbClr val="000000"/>
                        </a:solidFill>
                        <a:effectLst/>
                        <a:latin typeface="Arial" pitchFamily="34" charset="0"/>
                        <a:ea typeface="Times New Roman" pitchFamily="18" charset="0"/>
                        <a:cs typeface="Arial" pitchFamily="34" charset="0"/>
                      </a:endParaRPr>
                    </a:p>
                  </a:txBody>
                  <a:tcPr marL="45720" marR="45720" anchor="ctr" horzOverflow="overflow">
                    <a:lnL w="3175" cap="flat" cmpd="sng" algn="ctr">
                      <a:solidFill>
                        <a:srgbClr val="204962"/>
                      </a:solidFill>
                      <a:prstDash val="solid"/>
                      <a:round/>
                      <a:headEnd type="none" w="med" len="med"/>
                      <a:tailEnd type="none" w="med" len="med"/>
                    </a:lnL>
                    <a:lnR w="3175" cap="flat" cmpd="sng" algn="ctr">
                      <a:solidFill>
                        <a:srgbClr val="204962"/>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a:noFill/>
                    </a:lnTlToBr>
                    <a:lnBlToTr>
                      <a:noFill/>
                    </a:lnBlToTr>
                    <a:solidFill>
                      <a:srgbClr val="C9CDD3">
                        <a:alpha val="50195"/>
                      </a:srgbClr>
                    </a:solidFill>
                  </a:tcPr>
                </a:tc>
                <a:tc>
                  <a:txBody>
                    <a:bodyPr/>
                    <a:lstStyle/>
                    <a:p>
                      <a:pPr marL="36513" marR="0" lvl="0" indent="0" algn="l" defTabSz="914400" rtl="0" eaLnBrk="1" fontAlgn="base" latinLnBrk="0" hangingPunct="1">
                        <a:lnSpc>
                          <a:spcPct val="100000"/>
                        </a:lnSpc>
                        <a:spcBef>
                          <a:spcPts val="300"/>
                        </a:spcBef>
                        <a:spcAft>
                          <a:spcPts val="300"/>
                        </a:spcAft>
                        <a:buClrTx/>
                        <a:buSzTx/>
                        <a:buFontTx/>
                        <a:buNone/>
                        <a:tabLst/>
                      </a:pPr>
                      <a:r>
                        <a:rPr kumimoji="0" lang="en-US" sz="1000" b="0" i="0" u="none" strike="noStrike" cap="none" normalizeH="0" baseline="0" smtClean="0">
                          <a:ln>
                            <a:noFill/>
                          </a:ln>
                          <a:solidFill>
                            <a:srgbClr val="000000"/>
                          </a:solidFill>
                          <a:effectLst/>
                          <a:latin typeface="Arial" pitchFamily="34" charset="0"/>
                        </a:rPr>
                        <a:t>Gathering Network Requirements</a:t>
                      </a:r>
                      <a:endParaRPr kumimoji="0" lang="en-US" sz="1000" b="0" i="0" u="none" strike="noStrike" cap="none" normalizeH="0" baseline="0" smtClean="0">
                        <a:ln>
                          <a:noFill/>
                        </a:ln>
                        <a:solidFill>
                          <a:srgbClr val="000000"/>
                        </a:solidFill>
                        <a:effectLst/>
                        <a:latin typeface="Arial" pitchFamily="34" charset="0"/>
                        <a:ea typeface="Times New Roman" pitchFamily="18" charset="0"/>
                        <a:cs typeface="Arial" pitchFamily="34" charset="0"/>
                      </a:endParaRPr>
                    </a:p>
                  </a:txBody>
                  <a:tcPr marL="45720" marR="45720" anchor="ctr" horzOverflow="overflow">
                    <a:lnL w="3175" cap="flat" cmpd="sng" algn="ctr">
                      <a:solidFill>
                        <a:srgbClr val="204962"/>
                      </a:solidFill>
                      <a:prstDash val="solid"/>
                      <a:round/>
                      <a:headEnd type="none" w="med" len="med"/>
                      <a:tailEnd type="none" w="med" len="med"/>
                    </a:lnL>
                    <a:lnR>
                      <a:noFill/>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a:noFill/>
                    </a:lnTlToBr>
                    <a:lnBlToTr>
                      <a:noFill/>
                    </a:lnBlToTr>
                    <a:solidFill>
                      <a:srgbClr val="8E8E95">
                        <a:alpha val="50195"/>
                      </a:srgbClr>
                    </a:solidFill>
                  </a:tcPr>
                </a:tc>
              </a:tr>
              <a:tr h="457200">
                <a:tc>
                  <a:txBody>
                    <a:bodyPr/>
                    <a:lstStyle/>
                    <a:p>
                      <a:pPr marL="36513" marR="0" lvl="0" indent="0" algn="ctr" defTabSz="914400" rtl="0" eaLnBrk="1" fontAlgn="base" latinLnBrk="0" hangingPunct="1">
                        <a:lnSpc>
                          <a:spcPct val="100000"/>
                        </a:lnSpc>
                        <a:spcBef>
                          <a:spcPts val="300"/>
                        </a:spcBef>
                        <a:spcAft>
                          <a:spcPts val="300"/>
                        </a:spcAft>
                        <a:buClrTx/>
                        <a:buSzTx/>
                        <a:buFontTx/>
                        <a:buNone/>
                        <a:tabLst/>
                      </a:pPr>
                      <a:r>
                        <a:rPr kumimoji="0" lang="en-US" sz="1200" b="0" i="0" u="none" strike="noStrike" cap="none" normalizeH="0" baseline="0" smtClean="0">
                          <a:ln>
                            <a:noFill/>
                          </a:ln>
                          <a:solidFill>
                            <a:srgbClr val="000000"/>
                          </a:solidFill>
                          <a:effectLst/>
                          <a:latin typeface="Arial" pitchFamily="34" charset="0"/>
                        </a:rPr>
                        <a:t>3</a:t>
                      </a:r>
                      <a:endParaRPr kumimoji="0" lang="en-US" sz="1200" b="0" i="0" u="none" strike="noStrike" cap="none" normalizeH="0" baseline="0" smtClean="0">
                        <a:ln>
                          <a:noFill/>
                        </a:ln>
                        <a:solidFill>
                          <a:srgbClr val="000000"/>
                        </a:solidFill>
                        <a:effectLst/>
                        <a:latin typeface="Arial" pitchFamily="34" charset="0"/>
                        <a:ea typeface="Times New Roman" pitchFamily="18" charset="0"/>
                        <a:cs typeface="Arial" pitchFamily="34" charset="0"/>
                      </a:endParaRPr>
                    </a:p>
                  </a:txBody>
                  <a:tcPr marL="45720" marR="45720" anchor="ctr" horzOverflow="overflow">
                    <a:lnL>
                      <a:noFill/>
                    </a:lnL>
                    <a:lnR w="3175" cap="flat" cmpd="sng" algn="ctr">
                      <a:solidFill>
                        <a:srgbClr val="204962"/>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a:noFill/>
                    </a:lnTlToBr>
                    <a:lnBlToTr>
                      <a:noFill/>
                    </a:lnBlToTr>
                    <a:solidFill>
                      <a:srgbClr val="8E8E95">
                        <a:alpha val="50195"/>
                      </a:srgbClr>
                    </a:solidFill>
                  </a:tcPr>
                </a:tc>
                <a:tc>
                  <a:txBody>
                    <a:bodyPr/>
                    <a:lstStyle/>
                    <a:p>
                      <a:pPr marL="36513" marR="0" lvl="0" indent="0" algn="l" defTabSz="914400" rtl="0" eaLnBrk="1" fontAlgn="base" latinLnBrk="0" hangingPunct="1">
                        <a:lnSpc>
                          <a:spcPct val="100000"/>
                        </a:lnSpc>
                        <a:spcBef>
                          <a:spcPts val="300"/>
                        </a:spcBef>
                        <a:spcAft>
                          <a:spcPts val="300"/>
                        </a:spcAft>
                        <a:buClrTx/>
                        <a:buSzTx/>
                        <a:buFontTx/>
                        <a:buNone/>
                        <a:tabLst/>
                      </a:pPr>
                      <a:r>
                        <a:rPr kumimoji="0" lang="en-US" sz="1000" b="0" i="0" u="none" strike="noStrike" cap="none" normalizeH="0" baseline="0" smtClean="0">
                          <a:ln>
                            <a:noFill/>
                          </a:ln>
                          <a:solidFill>
                            <a:srgbClr val="000000"/>
                          </a:solidFill>
                          <a:effectLst/>
                          <a:latin typeface="Arial" pitchFamily="34" charset="0"/>
                        </a:rPr>
                        <a:t>Connecting to the Network</a:t>
                      </a:r>
                      <a:endParaRPr kumimoji="0" lang="en-US" sz="1000" b="0" i="0" u="none" strike="noStrike" cap="none" normalizeH="0" baseline="0" smtClean="0">
                        <a:ln>
                          <a:noFill/>
                        </a:ln>
                        <a:solidFill>
                          <a:srgbClr val="000000"/>
                        </a:solidFill>
                        <a:effectLst/>
                        <a:latin typeface="Arial" pitchFamily="34" charset="0"/>
                        <a:ea typeface="Times New Roman" pitchFamily="18" charset="0"/>
                        <a:cs typeface="Arial" pitchFamily="34" charset="0"/>
                      </a:endParaRPr>
                    </a:p>
                  </a:txBody>
                  <a:tcPr marL="45720" marR="45720" anchor="ctr" horzOverflow="overflow">
                    <a:lnL w="3175" cap="flat" cmpd="sng" algn="ctr">
                      <a:solidFill>
                        <a:srgbClr val="204962"/>
                      </a:solidFill>
                      <a:prstDash val="solid"/>
                      <a:round/>
                      <a:headEnd type="none" w="med" len="med"/>
                      <a:tailEnd type="none" w="med" len="med"/>
                    </a:lnL>
                    <a:lnR w="3175" cap="flat" cmpd="sng" algn="ctr">
                      <a:solidFill>
                        <a:srgbClr val="204962"/>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a:noFill/>
                    </a:lnTlToBr>
                    <a:lnBlToTr>
                      <a:noFill/>
                    </a:lnBlToTr>
                    <a:solidFill>
                      <a:srgbClr val="C9CDD3">
                        <a:alpha val="50195"/>
                      </a:srgbClr>
                    </a:solidFill>
                  </a:tcPr>
                </a:tc>
                <a:tc>
                  <a:txBody>
                    <a:bodyPr/>
                    <a:lstStyle/>
                    <a:p>
                      <a:pPr marL="36513" marR="0" lvl="0" indent="0" algn="l" defTabSz="914400" rtl="0" eaLnBrk="1" fontAlgn="base" latinLnBrk="0" hangingPunct="1">
                        <a:lnSpc>
                          <a:spcPct val="100000"/>
                        </a:lnSpc>
                        <a:spcBef>
                          <a:spcPts val="300"/>
                        </a:spcBef>
                        <a:spcAft>
                          <a:spcPts val="300"/>
                        </a:spcAft>
                        <a:buClrTx/>
                        <a:buSzTx/>
                        <a:buFontTx/>
                        <a:buNone/>
                        <a:tabLst/>
                      </a:pPr>
                      <a:r>
                        <a:rPr kumimoji="0" lang="en-US" sz="1000" b="0" i="0" u="none" strike="noStrike" cap="none" normalizeH="0" baseline="0" smtClean="0">
                          <a:ln>
                            <a:noFill/>
                          </a:ln>
                          <a:solidFill>
                            <a:srgbClr val="000000"/>
                          </a:solidFill>
                          <a:effectLst/>
                          <a:latin typeface="Arial" pitchFamily="34" charset="0"/>
                        </a:rPr>
                        <a:t>Planning a Network Upgrade</a:t>
                      </a:r>
                      <a:endParaRPr kumimoji="0" lang="en-US" sz="1000" b="0" i="0" u="none" strike="noStrike" cap="none" normalizeH="0" baseline="0" smtClean="0">
                        <a:ln>
                          <a:noFill/>
                        </a:ln>
                        <a:solidFill>
                          <a:srgbClr val="000000"/>
                        </a:solidFill>
                        <a:effectLst/>
                        <a:latin typeface="Arial" pitchFamily="34" charset="0"/>
                        <a:ea typeface="Times New Roman" pitchFamily="18" charset="0"/>
                        <a:cs typeface="Arial" pitchFamily="34" charset="0"/>
                      </a:endParaRPr>
                    </a:p>
                  </a:txBody>
                  <a:tcPr marL="45720" marR="45720" anchor="ctr" horzOverflow="overflow">
                    <a:lnL w="3175" cap="flat" cmpd="sng" algn="ctr">
                      <a:solidFill>
                        <a:srgbClr val="204962"/>
                      </a:solidFill>
                      <a:prstDash val="solid"/>
                      <a:round/>
                      <a:headEnd type="none" w="med" len="med"/>
                      <a:tailEnd type="none" w="med" len="med"/>
                    </a:lnL>
                    <a:lnR w="3175" cap="flat" cmpd="sng" algn="ctr">
                      <a:solidFill>
                        <a:srgbClr val="204962"/>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a:noFill/>
                    </a:lnTlToBr>
                    <a:lnBlToTr>
                      <a:noFill/>
                    </a:lnBlToTr>
                    <a:solidFill>
                      <a:srgbClr val="8E8E95">
                        <a:alpha val="50195"/>
                      </a:srgbClr>
                    </a:solidFill>
                  </a:tcPr>
                </a:tc>
                <a:tc>
                  <a:txBody>
                    <a:bodyPr/>
                    <a:lstStyle/>
                    <a:p>
                      <a:pPr marL="36513" marR="0" lvl="0" indent="0" algn="l" defTabSz="914400" rtl="0" eaLnBrk="1" fontAlgn="base" latinLnBrk="0" hangingPunct="1">
                        <a:lnSpc>
                          <a:spcPct val="100000"/>
                        </a:lnSpc>
                        <a:spcBef>
                          <a:spcPts val="300"/>
                        </a:spcBef>
                        <a:spcAft>
                          <a:spcPts val="300"/>
                        </a:spcAft>
                        <a:buClrTx/>
                        <a:buSzTx/>
                        <a:buFontTx/>
                        <a:buNone/>
                        <a:tabLst/>
                      </a:pPr>
                      <a:r>
                        <a:rPr kumimoji="0" lang="en-US" sz="1000" b="0" i="0" u="none" strike="noStrike" cap="none" normalizeH="0" baseline="0" smtClean="0">
                          <a:ln>
                            <a:noFill/>
                          </a:ln>
                          <a:solidFill>
                            <a:srgbClr val="000000"/>
                          </a:solidFill>
                          <a:effectLst/>
                          <a:latin typeface="Arial" pitchFamily="34" charset="0"/>
                        </a:rPr>
                        <a:t>Switching in an</a:t>
                      </a:r>
                      <a:br>
                        <a:rPr kumimoji="0" lang="en-US" sz="1000" b="0" i="0" u="none" strike="noStrike" cap="none" normalizeH="0" baseline="0" smtClean="0">
                          <a:ln>
                            <a:noFill/>
                          </a:ln>
                          <a:solidFill>
                            <a:srgbClr val="000000"/>
                          </a:solidFill>
                          <a:effectLst/>
                          <a:latin typeface="Arial" pitchFamily="34" charset="0"/>
                        </a:rPr>
                      </a:br>
                      <a:r>
                        <a:rPr kumimoji="0" lang="en-US" sz="1000" b="0" i="0" u="none" strike="noStrike" cap="none" normalizeH="0" baseline="0" smtClean="0">
                          <a:ln>
                            <a:noFill/>
                          </a:ln>
                          <a:solidFill>
                            <a:srgbClr val="000000"/>
                          </a:solidFill>
                          <a:effectLst/>
                          <a:latin typeface="Arial" pitchFamily="34" charset="0"/>
                        </a:rPr>
                        <a:t>Enterprise Network</a:t>
                      </a:r>
                      <a:endParaRPr kumimoji="0" lang="en-US" sz="1000" b="0" i="0" u="none" strike="noStrike" cap="none" normalizeH="0" baseline="0" smtClean="0">
                        <a:ln>
                          <a:noFill/>
                        </a:ln>
                        <a:solidFill>
                          <a:srgbClr val="000000"/>
                        </a:solidFill>
                        <a:effectLst/>
                        <a:latin typeface="Arial" pitchFamily="34" charset="0"/>
                        <a:ea typeface="Times New Roman" pitchFamily="18" charset="0"/>
                        <a:cs typeface="Arial" pitchFamily="34" charset="0"/>
                      </a:endParaRPr>
                    </a:p>
                  </a:txBody>
                  <a:tcPr marL="45720" marR="45720" anchor="ctr" horzOverflow="overflow">
                    <a:lnL w="3175" cap="flat" cmpd="sng" algn="ctr">
                      <a:solidFill>
                        <a:srgbClr val="204962"/>
                      </a:solidFill>
                      <a:prstDash val="solid"/>
                      <a:round/>
                      <a:headEnd type="none" w="med" len="med"/>
                      <a:tailEnd type="none" w="med" len="med"/>
                    </a:lnL>
                    <a:lnR w="3175" cap="flat" cmpd="sng" algn="ctr">
                      <a:solidFill>
                        <a:srgbClr val="204962"/>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a:noFill/>
                    </a:lnTlToBr>
                    <a:lnBlToTr>
                      <a:noFill/>
                    </a:lnBlToTr>
                    <a:solidFill>
                      <a:srgbClr val="C9CDD3">
                        <a:alpha val="50195"/>
                      </a:srgbClr>
                    </a:solidFill>
                  </a:tcPr>
                </a:tc>
                <a:tc>
                  <a:txBody>
                    <a:bodyPr/>
                    <a:lstStyle/>
                    <a:p>
                      <a:pPr marL="36513" marR="0" lvl="0" indent="0" algn="l" defTabSz="914400" rtl="0" eaLnBrk="1" fontAlgn="base" latinLnBrk="0" hangingPunct="1">
                        <a:lnSpc>
                          <a:spcPct val="100000"/>
                        </a:lnSpc>
                        <a:spcBef>
                          <a:spcPts val="300"/>
                        </a:spcBef>
                        <a:spcAft>
                          <a:spcPts val="300"/>
                        </a:spcAft>
                        <a:buClrTx/>
                        <a:buSzTx/>
                        <a:buFontTx/>
                        <a:buNone/>
                        <a:tabLst/>
                      </a:pPr>
                      <a:r>
                        <a:rPr kumimoji="0" lang="en-US" sz="1000" b="0" i="0" u="none" strike="noStrike" cap="none" normalizeH="0" baseline="0" smtClean="0">
                          <a:ln>
                            <a:noFill/>
                          </a:ln>
                          <a:solidFill>
                            <a:srgbClr val="000000"/>
                          </a:solidFill>
                          <a:effectLst/>
                          <a:latin typeface="Arial" pitchFamily="34" charset="0"/>
                        </a:rPr>
                        <a:t>Characterizing the</a:t>
                      </a:r>
                      <a:br>
                        <a:rPr kumimoji="0" lang="en-US" sz="1000" b="0" i="0" u="none" strike="noStrike" cap="none" normalizeH="0" baseline="0" smtClean="0">
                          <a:ln>
                            <a:noFill/>
                          </a:ln>
                          <a:solidFill>
                            <a:srgbClr val="000000"/>
                          </a:solidFill>
                          <a:effectLst/>
                          <a:latin typeface="Arial" pitchFamily="34" charset="0"/>
                        </a:rPr>
                      </a:br>
                      <a:r>
                        <a:rPr kumimoji="0" lang="en-US" sz="1000" b="0" i="0" u="none" strike="noStrike" cap="none" normalizeH="0" baseline="0" smtClean="0">
                          <a:ln>
                            <a:noFill/>
                          </a:ln>
                          <a:solidFill>
                            <a:srgbClr val="000000"/>
                          </a:solidFill>
                          <a:effectLst/>
                          <a:latin typeface="Arial" pitchFamily="34" charset="0"/>
                        </a:rPr>
                        <a:t>Existing Network</a:t>
                      </a:r>
                      <a:endParaRPr kumimoji="0" lang="en-US" sz="1000" b="0" i="0" u="none" strike="noStrike" cap="none" normalizeH="0" baseline="0" smtClean="0">
                        <a:ln>
                          <a:noFill/>
                        </a:ln>
                        <a:solidFill>
                          <a:srgbClr val="000000"/>
                        </a:solidFill>
                        <a:effectLst/>
                        <a:latin typeface="Arial" pitchFamily="34" charset="0"/>
                        <a:ea typeface="Times New Roman" pitchFamily="18" charset="0"/>
                        <a:cs typeface="Arial" pitchFamily="34" charset="0"/>
                      </a:endParaRPr>
                    </a:p>
                  </a:txBody>
                  <a:tcPr marL="45720" marR="45720" anchor="ctr" horzOverflow="overflow">
                    <a:lnL w="3175" cap="flat" cmpd="sng" algn="ctr">
                      <a:solidFill>
                        <a:srgbClr val="204962"/>
                      </a:solidFill>
                      <a:prstDash val="solid"/>
                      <a:round/>
                      <a:headEnd type="none" w="med" len="med"/>
                      <a:tailEnd type="none" w="med" len="med"/>
                    </a:lnL>
                    <a:lnR>
                      <a:noFill/>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a:noFill/>
                    </a:lnTlToBr>
                    <a:lnBlToTr>
                      <a:noFill/>
                    </a:lnBlToTr>
                    <a:solidFill>
                      <a:srgbClr val="8E8E95">
                        <a:alpha val="50195"/>
                      </a:srgbClr>
                    </a:solidFill>
                  </a:tcPr>
                </a:tc>
              </a:tr>
              <a:tr h="457200">
                <a:tc>
                  <a:txBody>
                    <a:bodyPr/>
                    <a:lstStyle/>
                    <a:p>
                      <a:pPr marL="36513" marR="0" lvl="0" indent="0" algn="ctr" defTabSz="914400" rtl="0" eaLnBrk="1" fontAlgn="base" latinLnBrk="0" hangingPunct="1">
                        <a:lnSpc>
                          <a:spcPct val="100000"/>
                        </a:lnSpc>
                        <a:spcBef>
                          <a:spcPts val="300"/>
                        </a:spcBef>
                        <a:spcAft>
                          <a:spcPts val="300"/>
                        </a:spcAft>
                        <a:buClrTx/>
                        <a:buSzTx/>
                        <a:buFontTx/>
                        <a:buNone/>
                        <a:tabLst/>
                      </a:pPr>
                      <a:r>
                        <a:rPr kumimoji="0" lang="en-US" sz="1200" b="0" i="0" u="none" strike="noStrike" cap="none" normalizeH="0" baseline="0" smtClean="0">
                          <a:ln>
                            <a:noFill/>
                          </a:ln>
                          <a:solidFill>
                            <a:srgbClr val="000000"/>
                          </a:solidFill>
                          <a:effectLst/>
                          <a:latin typeface="Arial" pitchFamily="34" charset="0"/>
                        </a:rPr>
                        <a:t>4</a:t>
                      </a:r>
                      <a:endParaRPr kumimoji="0" lang="en-US" sz="1200" b="0" i="0" u="none" strike="noStrike" cap="none" normalizeH="0" baseline="0" smtClean="0">
                        <a:ln>
                          <a:noFill/>
                        </a:ln>
                        <a:solidFill>
                          <a:srgbClr val="000000"/>
                        </a:solidFill>
                        <a:effectLst/>
                        <a:latin typeface="Arial" pitchFamily="34" charset="0"/>
                        <a:ea typeface="Times New Roman" pitchFamily="18" charset="0"/>
                        <a:cs typeface="Arial" pitchFamily="34" charset="0"/>
                      </a:endParaRPr>
                    </a:p>
                  </a:txBody>
                  <a:tcPr marL="45720" marR="45720" anchor="ctr" horzOverflow="overflow">
                    <a:lnL>
                      <a:noFill/>
                    </a:lnL>
                    <a:lnR w="3175" cap="flat" cmpd="sng" algn="ctr">
                      <a:solidFill>
                        <a:srgbClr val="204962"/>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a:noFill/>
                    </a:lnTlToBr>
                    <a:lnBlToTr>
                      <a:noFill/>
                    </a:lnBlToTr>
                    <a:solidFill>
                      <a:srgbClr val="8E8E95">
                        <a:alpha val="50195"/>
                      </a:srgbClr>
                    </a:solidFill>
                  </a:tcPr>
                </a:tc>
                <a:tc>
                  <a:txBody>
                    <a:bodyPr/>
                    <a:lstStyle/>
                    <a:p>
                      <a:pPr marL="36513" marR="0" lvl="0" indent="0" algn="l" defTabSz="914400" rtl="0" eaLnBrk="1" fontAlgn="base" latinLnBrk="0" hangingPunct="1">
                        <a:lnSpc>
                          <a:spcPct val="100000"/>
                        </a:lnSpc>
                        <a:spcBef>
                          <a:spcPts val="300"/>
                        </a:spcBef>
                        <a:spcAft>
                          <a:spcPts val="300"/>
                        </a:spcAft>
                        <a:buClrTx/>
                        <a:buSzTx/>
                        <a:buFontTx/>
                        <a:buNone/>
                        <a:tabLst/>
                      </a:pPr>
                      <a:r>
                        <a:rPr kumimoji="0" lang="en-US" sz="1000" b="0" i="0" u="none" strike="noStrike" cap="none" normalizeH="0" baseline="0" smtClean="0">
                          <a:ln>
                            <a:noFill/>
                          </a:ln>
                          <a:solidFill>
                            <a:srgbClr val="000000"/>
                          </a:solidFill>
                          <a:effectLst/>
                          <a:latin typeface="Arial" pitchFamily="34" charset="0"/>
                        </a:rPr>
                        <a:t>Connecting to the Internet Through an ISP</a:t>
                      </a:r>
                      <a:endParaRPr kumimoji="0" lang="en-US" sz="1000" b="0" i="0" u="none" strike="noStrike" cap="none" normalizeH="0" baseline="0" smtClean="0">
                        <a:ln>
                          <a:noFill/>
                        </a:ln>
                        <a:solidFill>
                          <a:srgbClr val="000000"/>
                        </a:solidFill>
                        <a:effectLst/>
                        <a:latin typeface="Arial" pitchFamily="34" charset="0"/>
                        <a:ea typeface="Times New Roman" pitchFamily="18" charset="0"/>
                        <a:cs typeface="Arial" pitchFamily="34" charset="0"/>
                      </a:endParaRPr>
                    </a:p>
                  </a:txBody>
                  <a:tcPr marL="45720" marR="45720" anchor="ctr" horzOverflow="overflow">
                    <a:lnL w="3175" cap="flat" cmpd="sng" algn="ctr">
                      <a:solidFill>
                        <a:srgbClr val="204962"/>
                      </a:solidFill>
                      <a:prstDash val="solid"/>
                      <a:round/>
                      <a:headEnd type="none" w="med" len="med"/>
                      <a:tailEnd type="none" w="med" len="med"/>
                    </a:lnL>
                    <a:lnR w="3175" cap="flat" cmpd="sng" algn="ctr">
                      <a:solidFill>
                        <a:srgbClr val="204962"/>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a:noFill/>
                    </a:lnTlToBr>
                    <a:lnBlToTr>
                      <a:noFill/>
                    </a:lnBlToTr>
                    <a:solidFill>
                      <a:srgbClr val="C9CDD3">
                        <a:alpha val="50195"/>
                      </a:srgbClr>
                    </a:solidFill>
                  </a:tcPr>
                </a:tc>
                <a:tc>
                  <a:txBody>
                    <a:bodyPr/>
                    <a:lstStyle/>
                    <a:p>
                      <a:pPr marL="36513" marR="0" lvl="0" indent="0" algn="l" defTabSz="914400" rtl="0" eaLnBrk="1" fontAlgn="base" latinLnBrk="0" hangingPunct="1">
                        <a:lnSpc>
                          <a:spcPct val="100000"/>
                        </a:lnSpc>
                        <a:spcBef>
                          <a:spcPts val="300"/>
                        </a:spcBef>
                        <a:spcAft>
                          <a:spcPts val="300"/>
                        </a:spcAft>
                        <a:buClrTx/>
                        <a:buSzTx/>
                        <a:buFontTx/>
                        <a:buNone/>
                        <a:tabLst/>
                      </a:pPr>
                      <a:r>
                        <a:rPr kumimoji="0" lang="en-US" sz="1000" b="0" i="0" u="none" strike="noStrike" cap="none" normalizeH="0" baseline="0" smtClean="0">
                          <a:ln>
                            <a:noFill/>
                          </a:ln>
                          <a:solidFill>
                            <a:srgbClr val="000000"/>
                          </a:solidFill>
                          <a:effectLst/>
                          <a:latin typeface="Arial" pitchFamily="34" charset="0"/>
                        </a:rPr>
                        <a:t>Planning the Addressing Structure </a:t>
                      </a:r>
                      <a:endParaRPr kumimoji="0" lang="en-US" sz="1000" b="0" i="0" u="none" strike="noStrike" cap="none" normalizeH="0" baseline="0" smtClean="0">
                        <a:ln>
                          <a:noFill/>
                        </a:ln>
                        <a:solidFill>
                          <a:srgbClr val="000000"/>
                        </a:solidFill>
                        <a:effectLst/>
                        <a:latin typeface="Arial" pitchFamily="34" charset="0"/>
                        <a:ea typeface="Times New Roman" pitchFamily="18" charset="0"/>
                        <a:cs typeface="Arial" pitchFamily="34" charset="0"/>
                      </a:endParaRPr>
                    </a:p>
                  </a:txBody>
                  <a:tcPr marL="45720" marR="45720" anchor="ctr" horzOverflow="overflow">
                    <a:lnL w="3175" cap="flat" cmpd="sng" algn="ctr">
                      <a:solidFill>
                        <a:srgbClr val="204962"/>
                      </a:solidFill>
                      <a:prstDash val="solid"/>
                      <a:round/>
                      <a:headEnd type="none" w="med" len="med"/>
                      <a:tailEnd type="none" w="med" len="med"/>
                    </a:lnL>
                    <a:lnR w="3175" cap="flat" cmpd="sng" algn="ctr">
                      <a:solidFill>
                        <a:srgbClr val="204962"/>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a:noFill/>
                    </a:lnTlToBr>
                    <a:lnBlToTr>
                      <a:noFill/>
                    </a:lnBlToTr>
                    <a:solidFill>
                      <a:srgbClr val="8E8E95">
                        <a:alpha val="50195"/>
                      </a:srgbClr>
                    </a:solidFill>
                  </a:tcPr>
                </a:tc>
                <a:tc>
                  <a:txBody>
                    <a:bodyPr/>
                    <a:lstStyle/>
                    <a:p>
                      <a:pPr marL="36513" marR="0" lvl="0" indent="0" algn="l" defTabSz="914400" rtl="0" eaLnBrk="1" fontAlgn="base" latinLnBrk="0" hangingPunct="1">
                        <a:lnSpc>
                          <a:spcPct val="100000"/>
                        </a:lnSpc>
                        <a:spcBef>
                          <a:spcPts val="300"/>
                        </a:spcBef>
                        <a:spcAft>
                          <a:spcPts val="300"/>
                        </a:spcAft>
                        <a:buClrTx/>
                        <a:buSzTx/>
                        <a:buFontTx/>
                        <a:buNone/>
                        <a:tabLst/>
                      </a:pPr>
                      <a:r>
                        <a:rPr kumimoji="0" lang="en-US" sz="1000" b="0" i="0" u="none" strike="noStrike" cap="none" normalizeH="0" baseline="0" smtClean="0">
                          <a:ln>
                            <a:noFill/>
                          </a:ln>
                          <a:solidFill>
                            <a:srgbClr val="000000"/>
                          </a:solidFill>
                          <a:effectLst/>
                          <a:latin typeface="Arial" pitchFamily="34" charset="0"/>
                        </a:rPr>
                        <a:t>Addressing in a</a:t>
                      </a:r>
                      <a:br>
                        <a:rPr kumimoji="0" lang="en-US" sz="1000" b="0" i="0" u="none" strike="noStrike" cap="none" normalizeH="0" baseline="0" smtClean="0">
                          <a:ln>
                            <a:noFill/>
                          </a:ln>
                          <a:solidFill>
                            <a:srgbClr val="000000"/>
                          </a:solidFill>
                          <a:effectLst/>
                          <a:latin typeface="Arial" pitchFamily="34" charset="0"/>
                        </a:rPr>
                      </a:br>
                      <a:r>
                        <a:rPr kumimoji="0" lang="en-US" sz="1000" b="0" i="0" u="none" strike="noStrike" cap="none" normalizeH="0" baseline="0" smtClean="0">
                          <a:ln>
                            <a:noFill/>
                          </a:ln>
                          <a:solidFill>
                            <a:srgbClr val="000000"/>
                          </a:solidFill>
                          <a:effectLst/>
                          <a:latin typeface="Arial" pitchFamily="34" charset="0"/>
                        </a:rPr>
                        <a:t> Enterprise Network</a:t>
                      </a:r>
                      <a:endParaRPr kumimoji="0" lang="en-US" sz="1000" b="0" i="0" u="none" strike="noStrike" cap="none" normalizeH="0" baseline="0" smtClean="0">
                        <a:ln>
                          <a:noFill/>
                        </a:ln>
                        <a:solidFill>
                          <a:srgbClr val="000000"/>
                        </a:solidFill>
                        <a:effectLst/>
                        <a:latin typeface="Arial" pitchFamily="34" charset="0"/>
                        <a:ea typeface="Times New Roman" pitchFamily="18" charset="0"/>
                        <a:cs typeface="Arial" pitchFamily="34" charset="0"/>
                      </a:endParaRPr>
                    </a:p>
                  </a:txBody>
                  <a:tcPr marL="45720" marR="45720" anchor="ctr" horzOverflow="overflow">
                    <a:lnL w="3175" cap="flat" cmpd="sng" algn="ctr">
                      <a:solidFill>
                        <a:srgbClr val="204962"/>
                      </a:solidFill>
                      <a:prstDash val="solid"/>
                      <a:round/>
                      <a:headEnd type="none" w="med" len="med"/>
                      <a:tailEnd type="none" w="med" len="med"/>
                    </a:lnL>
                    <a:lnR w="3175" cap="flat" cmpd="sng" algn="ctr">
                      <a:solidFill>
                        <a:srgbClr val="204962"/>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a:noFill/>
                    </a:lnTlToBr>
                    <a:lnBlToTr>
                      <a:noFill/>
                    </a:lnBlToTr>
                    <a:solidFill>
                      <a:srgbClr val="C9CDD3">
                        <a:alpha val="50195"/>
                      </a:srgbClr>
                    </a:solidFill>
                  </a:tcPr>
                </a:tc>
                <a:tc>
                  <a:txBody>
                    <a:bodyPr/>
                    <a:lstStyle/>
                    <a:p>
                      <a:pPr marL="36513" marR="0" lvl="0" indent="0" algn="l" defTabSz="914400" rtl="0" eaLnBrk="1" fontAlgn="base" latinLnBrk="0" hangingPunct="1">
                        <a:lnSpc>
                          <a:spcPct val="100000"/>
                        </a:lnSpc>
                        <a:spcBef>
                          <a:spcPts val="300"/>
                        </a:spcBef>
                        <a:spcAft>
                          <a:spcPts val="300"/>
                        </a:spcAft>
                        <a:buClrTx/>
                        <a:buSzTx/>
                        <a:buFontTx/>
                        <a:buNone/>
                        <a:tabLst/>
                      </a:pPr>
                      <a:r>
                        <a:rPr kumimoji="0" lang="en-US" sz="1000" b="0" i="0" u="none" strike="noStrike" cap="none" normalizeH="0" baseline="0" smtClean="0">
                          <a:ln>
                            <a:noFill/>
                          </a:ln>
                          <a:solidFill>
                            <a:srgbClr val="000000"/>
                          </a:solidFill>
                          <a:effectLst/>
                          <a:latin typeface="Arial" pitchFamily="34" charset="0"/>
                        </a:rPr>
                        <a:t>Identifying Application Impacts on Network Design </a:t>
                      </a:r>
                      <a:endParaRPr kumimoji="0" lang="en-US" sz="1000" b="0" i="0" u="none" strike="noStrike" cap="none" normalizeH="0" baseline="0" smtClean="0">
                        <a:ln>
                          <a:noFill/>
                        </a:ln>
                        <a:solidFill>
                          <a:srgbClr val="000000"/>
                        </a:solidFill>
                        <a:effectLst/>
                        <a:latin typeface="Arial" pitchFamily="34" charset="0"/>
                        <a:ea typeface="Times New Roman" pitchFamily="18" charset="0"/>
                        <a:cs typeface="Arial" pitchFamily="34" charset="0"/>
                      </a:endParaRPr>
                    </a:p>
                  </a:txBody>
                  <a:tcPr marL="45720" marR="45720" anchor="ctr" horzOverflow="overflow">
                    <a:lnL w="3175" cap="flat" cmpd="sng" algn="ctr">
                      <a:solidFill>
                        <a:srgbClr val="204962"/>
                      </a:solidFill>
                      <a:prstDash val="solid"/>
                      <a:round/>
                      <a:headEnd type="none" w="med" len="med"/>
                      <a:tailEnd type="none" w="med" len="med"/>
                    </a:lnL>
                    <a:lnR>
                      <a:noFill/>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a:noFill/>
                    </a:lnTlToBr>
                    <a:lnBlToTr>
                      <a:noFill/>
                    </a:lnBlToTr>
                    <a:solidFill>
                      <a:srgbClr val="8E8E95">
                        <a:alpha val="50195"/>
                      </a:srgbClr>
                    </a:solidFill>
                  </a:tcPr>
                </a:tc>
              </a:tr>
              <a:tr h="457200">
                <a:tc>
                  <a:txBody>
                    <a:bodyPr/>
                    <a:lstStyle/>
                    <a:p>
                      <a:pPr marL="36513" marR="0" lvl="0" indent="0" algn="ctr" defTabSz="914400" rtl="0" eaLnBrk="1" fontAlgn="base" latinLnBrk="0" hangingPunct="1">
                        <a:lnSpc>
                          <a:spcPct val="100000"/>
                        </a:lnSpc>
                        <a:spcBef>
                          <a:spcPts val="300"/>
                        </a:spcBef>
                        <a:spcAft>
                          <a:spcPts val="300"/>
                        </a:spcAft>
                        <a:buClrTx/>
                        <a:buSzTx/>
                        <a:buFontTx/>
                        <a:buNone/>
                        <a:tabLst/>
                      </a:pPr>
                      <a:r>
                        <a:rPr kumimoji="0" lang="en-US" sz="1200" b="0" i="0" u="none" strike="noStrike" cap="none" normalizeH="0" baseline="0" smtClean="0">
                          <a:ln>
                            <a:noFill/>
                          </a:ln>
                          <a:solidFill>
                            <a:srgbClr val="000000"/>
                          </a:solidFill>
                          <a:effectLst/>
                          <a:latin typeface="Arial" pitchFamily="34" charset="0"/>
                        </a:rPr>
                        <a:t>5</a:t>
                      </a:r>
                      <a:endParaRPr kumimoji="0" lang="en-US" sz="1200" b="0" i="0" u="none" strike="noStrike" cap="none" normalizeH="0" baseline="0" smtClean="0">
                        <a:ln>
                          <a:noFill/>
                        </a:ln>
                        <a:solidFill>
                          <a:srgbClr val="000000"/>
                        </a:solidFill>
                        <a:effectLst/>
                        <a:latin typeface="Arial" pitchFamily="34" charset="0"/>
                        <a:ea typeface="Times New Roman" pitchFamily="18" charset="0"/>
                        <a:cs typeface="Arial" pitchFamily="34" charset="0"/>
                      </a:endParaRPr>
                    </a:p>
                  </a:txBody>
                  <a:tcPr marL="45720" marR="45720" anchor="ctr" horzOverflow="overflow">
                    <a:lnL>
                      <a:noFill/>
                    </a:lnL>
                    <a:lnR w="3175" cap="flat" cmpd="sng" algn="ctr">
                      <a:solidFill>
                        <a:srgbClr val="204962"/>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a:noFill/>
                    </a:lnTlToBr>
                    <a:lnBlToTr>
                      <a:noFill/>
                    </a:lnBlToTr>
                    <a:solidFill>
                      <a:srgbClr val="8E8E95">
                        <a:alpha val="50195"/>
                      </a:srgbClr>
                    </a:solidFill>
                  </a:tcPr>
                </a:tc>
                <a:tc>
                  <a:txBody>
                    <a:bodyPr/>
                    <a:lstStyle/>
                    <a:p>
                      <a:pPr marL="36513" marR="0" lvl="0" indent="0" algn="l" defTabSz="914400" rtl="0" eaLnBrk="1" fontAlgn="base" latinLnBrk="0" hangingPunct="1">
                        <a:lnSpc>
                          <a:spcPct val="100000"/>
                        </a:lnSpc>
                        <a:spcBef>
                          <a:spcPts val="300"/>
                        </a:spcBef>
                        <a:spcAft>
                          <a:spcPts val="300"/>
                        </a:spcAft>
                        <a:buClrTx/>
                        <a:buSzTx/>
                        <a:buFontTx/>
                        <a:buNone/>
                        <a:tabLst/>
                      </a:pPr>
                      <a:r>
                        <a:rPr kumimoji="0" lang="en-US" sz="1000" b="0" i="0" u="none" strike="noStrike" cap="none" normalizeH="0" baseline="0" smtClean="0">
                          <a:ln>
                            <a:noFill/>
                          </a:ln>
                          <a:solidFill>
                            <a:srgbClr val="000000"/>
                          </a:solidFill>
                          <a:effectLst/>
                          <a:latin typeface="Arial" pitchFamily="34" charset="0"/>
                        </a:rPr>
                        <a:t>Network Addressing</a:t>
                      </a:r>
                      <a:endParaRPr kumimoji="0" lang="en-US" sz="1000" b="0" i="0" u="none" strike="noStrike" cap="none" normalizeH="0" baseline="0" smtClean="0">
                        <a:ln>
                          <a:noFill/>
                        </a:ln>
                        <a:solidFill>
                          <a:srgbClr val="000000"/>
                        </a:solidFill>
                        <a:effectLst/>
                        <a:latin typeface="Arial" pitchFamily="34" charset="0"/>
                        <a:ea typeface="Times New Roman" pitchFamily="18" charset="0"/>
                        <a:cs typeface="Arial" pitchFamily="34" charset="0"/>
                      </a:endParaRPr>
                    </a:p>
                  </a:txBody>
                  <a:tcPr marL="45720" marR="45720" anchor="ctr" horzOverflow="overflow">
                    <a:lnL w="3175" cap="flat" cmpd="sng" algn="ctr">
                      <a:solidFill>
                        <a:srgbClr val="204962"/>
                      </a:solidFill>
                      <a:prstDash val="solid"/>
                      <a:round/>
                      <a:headEnd type="none" w="med" len="med"/>
                      <a:tailEnd type="none" w="med" len="med"/>
                    </a:lnL>
                    <a:lnR w="3175" cap="flat" cmpd="sng" algn="ctr">
                      <a:solidFill>
                        <a:srgbClr val="204962"/>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a:noFill/>
                    </a:lnTlToBr>
                    <a:lnBlToTr>
                      <a:noFill/>
                    </a:lnBlToTr>
                    <a:solidFill>
                      <a:srgbClr val="C9CDD3">
                        <a:alpha val="50195"/>
                      </a:srgbClr>
                    </a:solidFill>
                  </a:tcPr>
                </a:tc>
                <a:tc>
                  <a:txBody>
                    <a:bodyPr/>
                    <a:lstStyle/>
                    <a:p>
                      <a:pPr marL="36513" marR="0" lvl="0" indent="0" algn="l" defTabSz="914400" rtl="0" eaLnBrk="1" fontAlgn="base" latinLnBrk="0" hangingPunct="1">
                        <a:lnSpc>
                          <a:spcPct val="100000"/>
                        </a:lnSpc>
                        <a:spcBef>
                          <a:spcPts val="300"/>
                        </a:spcBef>
                        <a:spcAft>
                          <a:spcPts val="300"/>
                        </a:spcAft>
                        <a:buClrTx/>
                        <a:buSzTx/>
                        <a:buFontTx/>
                        <a:buNone/>
                        <a:tabLst/>
                      </a:pPr>
                      <a:r>
                        <a:rPr kumimoji="0" lang="en-US" sz="1000" b="0" i="0" u="none" strike="noStrike" cap="none" normalizeH="0" baseline="0" smtClean="0">
                          <a:ln>
                            <a:noFill/>
                          </a:ln>
                          <a:solidFill>
                            <a:srgbClr val="000000"/>
                          </a:solidFill>
                          <a:effectLst/>
                          <a:latin typeface="Arial" pitchFamily="34" charset="0"/>
                        </a:rPr>
                        <a:t>Configuring Network Devices</a:t>
                      </a:r>
                      <a:endParaRPr kumimoji="0" lang="en-US" sz="1000" b="0" i="0" u="none" strike="noStrike" cap="none" normalizeH="0" baseline="0" smtClean="0">
                        <a:ln>
                          <a:noFill/>
                        </a:ln>
                        <a:solidFill>
                          <a:srgbClr val="000000"/>
                        </a:solidFill>
                        <a:effectLst/>
                        <a:latin typeface="Arial" pitchFamily="34" charset="0"/>
                        <a:ea typeface="Times New Roman" pitchFamily="18" charset="0"/>
                        <a:cs typeface="Arial" pitchFamily="34" charset="0"/>
                      </a:endParaRPr>
                    </a:p>
                  </a:txBody>
                  <a:tcPr marL="45720" marR="45720" anchor="ctr" horzOverflow="overflow">
                    <a:lnL w="3175" cap="flat" cmpd="sng" algn="ctr">
                      <a:solidFill>
                        <a:srgbClr val="204962"/>
                      </a:solidFill>
                      <a:prstDash val="solid"/>
                      <a:round/>
                      <a:headEnd type="none" w="med" len="med"/>
                      <a:tailEnd type="none" w="med" len="med"/>
                    </a:lnL>
                    <a:lnR w="3175" cap="flat" cmpd="sng" algn="ctr">
                      <a:solidFill>
                        <a:srgbClr val="204962"/>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a:noFill/>
                    </a:lnTlToBr>
                    <a:lnBlToTr>
                      <a:noFill/>
                    </a:lnBlToTr>
                    <a:solidFill>
                      <a:srgbClr val="8E8E95">
                        <a:alpha val="50195"/>
                      </a:srgbClr>
                    </a:solidFill>
                  </a:tcPr>
                </a:tc>
                <a:tc>
                  <a:txBody>
                    <a:bodyPr/>
                    <a:lstStyle/>
                    <a:p>
                      <a:pPr marL="36513" marR="0" lvl="0" indent="0" algn="l" defTabSz="914400" rtl="0" eaLnBrk="1" fontAlgn="base" latinLnBrk="0" hangingPunct="1">
                        <a:lnSpc>
                          <a:spcPct val="100000"/>
                        </a:lnSpc>
                        <a:spcBef>
                          <a:spcPts val="300"/>
                        </a:spcBef>
                        <a:spcAft>
                          <a:spcPts val="300"/>
                        </a:spcAft>
                        <a:buClrTx/>
                        <a:buSzTx/>
                        <a:buFontTx/>
                        <a:buNone/>
                        <a:tabLst/>
                      </a:pPr>
                      <a:r>
                        <a:rPr kumimoji="0" lang="en-US" sz="1000" b="0" i="0" u="none" strike="noStrike" cap="none" normalizeH="0" baseline="0" smtClean="0">
                          <a:ln>
                            <a:noFill/>
                          </a:ln>
                          <a:solidFill>
                            <a:srgbClr val="000000"/>
                          </a:solidFill>
                          <a:effectLst/>
                          <a:latin typeface="Arial" pitchFamily="34" charset="0"/>
                        </a:rPr>
                        <a:t>Routing with a Distance</a:t>
                      </a:r>
                      <a:br>
                        <a:rPr kumimoji="0" lang="en-US" sz="1000" b="0" i="0" u="none" strike="noStrike" cap="none" normalizeH="0" baseline="0" smtClean="0">
                          <a:ln>
                            <a:noFill/>
                          </a:ln>
                          <a:solidFill>
                            <a:srgbClr val="000000"/>
                          </a:solidFill>
                          <a:effectLst/>
                          <a:latin typeface="Arial" pitchFamily="34" charset="0"/>
                        </a:rPr>
                      </a:br>
                      <a:r>
                        <a:rPr kumimoji="0" lang="en-US" sz="1000" b="0" i="0" u="none" strike="noStrike" cap="none" normalizeH="0" baseline="0" smtClean="0">
                          <a:ln>
                            <a:noFill/>
                          </a:ln>
                          <a:solidFill>
                            <a:srgbClr val="000000"/>
                          </a:solidFill>
                          <a:effectLst/>
                          <a:latin typeface="Arial" pitchFamily="34" charset="0"/>
                        </a:rPr>
                        <a:t>Vector Protocol</a:t>
                      </a:r>
                      <a:endParaRPr kumimoji="0" lang="en-US" sz="1000" b="0" i="0" u="none" strike="noStrike" cap="none" normalizeH="0" baseline="0" smtClean="0">
                        <a:ln>
                          <a:noFill/>
                        </a:ln>
                        <a:solidFill>
                          <a:srgbClr val="000000"/>
                        </a:solidFill>
                        <a:effectLst/>
                        <a:latin typeface="Arial" pitchFamily="34" charset="0"/>
                        <a:ea typeface="Times New Roman" pitchFamily="18" charset="0"/>
                        <a:cs typeface="Arial" pitchFamily="34" charset="0"/>
                      </a:endParaRPr>
                    </a:p>
                  </a:txBody>
                  <a:tcPr marL="45720" marR="45720" anchor="ctr" horzOverflow="overflow">
                    <a:lnL w="3175" cap="flat" cmpd="sng" algn="ctr">
                      <a:solidFill>
                        <a:srgbClr val="204962"/>
                      </a:solidFill>
                      <a:prstDash val="solid"/>
                      <a:round/>
                      <a:headEnd type="none" w="med" len="med"/>
                      <a:tailEnd type="none" w="med" len="med"/>
                    </a:lnL>
                    <a:lnR w="3175" cap="flat" cmpd="sng" algn="ctr">
                      <a:solidFill>
                        <a:srgbClr val="204962"/>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a:noFill/>
                    </a:lnTlToBr>
                    <a:lnBlToTr>
                      <a:noFill/>
                    </a:lnBlToTr>
                    <a:solidFill>
                      <a:srgbClr val="C9CDD3">
                        <a:alpha val="50195"/>
                      </a:srgbClr>
                    </a:solidFill>
                  </a:tcPr>
                </a:tc>
                <a:tc>
                  <a:txBody>
                    <a:bodyPr/>
                    <a:lstStyle/>
                    <a:p>
                      <a:pPr marL="36513" marR="0" lvl="0" indent="0" algn="l" defTabSz="914400" rtl="0" eaLnBrk="1" fontAlgn="base" latinLnBrk="0" hangingPunct="1">
                        <a:lnSpc>
                          <a:spcPct val="100000"/>
                        </a:lnSpc>
                        <a:spcBef>
                          <a:spcPts val="300"/>
                        </a:spcBef>
                        <a:spcAft>
                          <a:spcPts val="300"/>
                        </a:spcAft>
                        <a:buClrTx/>
                        <a:buSzTx/>
                        <a:buFontTx/>
                        <a:buNone/>
                        <a:tabLst/>
                      </a:pPr>
                      <a:r>
                        <a:rPr kumimoji="0" lang="en-US" sz="1000" b="0" i="0" u="none" strike="noStrike" cap="none" normalizeH="0" baseline="0" smtClean="0">
                          <a:ln>
                            <a:noFill/>
                          </a:ln>
                          <a:solidFill>
                            <a:srgbClr val="000000"/>
                          </a:solidFill>
                          <a:effectLst/>
                          <a:latin typeface="Arial" pitchFamily="34" charset="0"/>
                        </a:rPr>
                        <a:t>Creating the Network Design </a:t>
                      </a:r>
                      <a:endParaRPr kumimoji="0" lang="en-US" sz="1000" b="0" i="0" u="none" strike="noStrike" cap="none" normalizeH="0" baseline="0" smtClean="0">
                        <a:ln>
                          <a:noFill/>
                        </a:ln>
                        <a:solidFill>
                          <a:srgbClr val="000000"/>
                        </a:solidFill>
                        <a:effectLst/>
                        <a:latin typeface="Arial" pitchFamily="34" charset="0"/>
                        <a:ea typeface="Times New Roman" pitchFamily="18" charset="0"/>
                        <a:cs typeface="Arial" pitchFamily="34" charset="0"/>
                      </a:endParaRPr>
                    </a:p>
                  </a:txBody>
                  <a:tcPr marL="45720" marR="45720" anchor="ctr" horzOverflow="overflow">
                    <a:lnL w="3175" cap="flat" cmpd="sng" algn="ctr">
                      <a:solidFill>
                        <a:srgbClr val="204962"/>
                      </a:solidFill>
                      <a:prstDash val="solid"/>
                      <a:round/>
                      <a:headEnd type="none" w="med" len="med"/>
                      <a:tailEnd type="none" w="med" len="med"/>
                    </a:lnL>
                    <a:lnR>
                      <a:noFill/>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a:noFill/>
                    </a:lnTlToBr>
                    <a:lnBlToTr>
                      <a:noFill/>
                    </a:lnBlToTr>
                    <a:solidFill>
                      <a:srgbClr val="8E8E95">
                        <a:alpha val="50195"/>
                      </a:srgbClr>
                    </a:solidFill>
                  </a:tcPr>
                </a:tc>
              </a:tr>
              <a:tr h="457200">
                <a:tc>
                  <a:txBody>
                    <a:bodyPr/>
                    <a:lstStyle/>
                    <a:p>
                      <a:pPr marL="36513" marR="0" lvl="0" indent="0" algn="ctr" defTabSz="914400" rtl="0" eaLnBrk="1" fontAlgn="base" latinLnBrk="0" hangingPunct="1">
                        <a:lnSpc>
                          <a:spcPct val="100000"/>
                        </a:lnSpc>
                        <a:spcBef>
                          <a:spcPts val="300"/>
                        </a:spcBef>
                        <a:spcAft>
                          <a:spcPts val="300"/>
                        </a:spcAft>
                        <a:buClrTx/>
                        <a:buSzTx/>
                        <a:buFontTx/>
                        <a:buNone/>
                        <a:tabLst/>
                      </a:pPr>
                      <a:r>
                        <a:rPr kumimoji="0" lang="en-US" sz="1200" b="0" i="0" u="none" strike="noStrike" cap="none" normalizeH="0" baseline="0" smtClean="0">
                          <a:ln>
                            <a:noFill/>
                          </a:ln>
                          <a:solidFill>
                            <a:srgbClr val="000000"/>
                          </a:solidFill>
                          <a:effectLst/>
                          <a:latin typeface="Arial" pitchFamily="34" charset="0"/>
                        </a:rPr>
                        <a:t>6</a:t>
                      </a:r>
                      <a:endParaRPr kumimoji="0" lang="en-US" sz="1200" b="0" i="0" u="none" strike="noStrike" cap="none" normalizeH="0" baseline="0" smtClean="0">
                        <a:ln>
                          <a:noFill/>
                        </a:ln>
                        <a:solidFill>
                          <a:srgbClr val="000000"/>
                        </a:solidFill>
                        <a:effectLst/>
                        <a:latin typeface="Arial" pitchFamily="34" charset="0"/>
                        <a:ea typeface="Times New Roman" pitchFamily="18" charset="0"/>
                        <a:cs typeface="Arial" pitchFamily="34" charset="0"/>
                      </a:endParaRPr>
                    </a:p>
                  </a:txBody>
                  <a:tcPr marL="45720" marR="45720" anchor="ctr" horzOverflow="overflow">
                    <a:lnL>
                      <a:noFill/>
                    </a:lnL>
                    <a:lnR w="3175" cap="flat" cmpd="sng" algn="ctr">
                      <a:solidFill>
                        <a:srgbClr val="204962"/>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a:noFill/>
                    </a:lnTlToBr>
                    <a:lnBlToTr>
                      <a:noFill/>
                    </a:lnBlToTr>
                    <a:solidFill>
                      <a:srgbClr val="8E8E95">
                        <a:alpha val="50195"/>
                      </a:srgbClr>
                    </a:solidFill>
                  </a:tcPr>
                </a:tc>
                <a:tc>
                  <a:txBody>
                    <a:bodyPr/>
                    <a:lstStyle/>
                    <a:p>
                      <a:pPr marL="36513" marR="0" lvl="0" indent="0" algn="l" defTabSz="914400" rtl="0" eaLnBrk="1" fontAlgn="base" latinLnBrk="0" hangingPunct="1">
                        <a:lnSpc>
                          <a:spcPct val="100000"/>
                        </a:lnSpc>
                        <a:spcBef>
                          <a:spcPts val="300"/>
                        </a:spcBef>
                        <a:spcAft>
                          <a:spcPts val="300"/>
                        </a:spcAft>
                        <a:buClrTx/>
                        <a:buSzTx/>
                        <a:buFontTx/>
                        <a:buNone/>
                        <a:tabLst/>
                      </a:pPr>
                      <a:r>
                        <a:rPr kumimoji="0" lang="en-US" sz="1000" b="0" i="0" u="none" strike="noStrike" cap="none" normalizeH="0" baseline="0" smtClean="0">
                          <a:ln>
                            <a:noFill/>
                          </a:ln>
                          <a:solidFill>
                            <a:srgbClr val="000000"/>
                          </a:solidFill>
                          <a:effectLst/>
                          <a:latin typeface="Arial" pitchFamily="34" charset="0"/>
                        </a:rPr>
                        <a:t>Network Services</a:t>
                      </a:r>
                      <a:endParaRPr kumimoji="0" lang="en-US" sz="1000" b="0" i="0" u="none" strike="noStrike" cap="none" normalizeH="0" baseline="0" smtClean="0">
                        <a:ln>
                          <a:noFill/>
                        </a:ln>
                        <a:solidFill>
                          <a:srgbClr val="000000"/>
                        </a:solidFill>
                        <a:effectLst/>
                        <a:latin typeface="Arial" pitchFamily="34" charset="0"/>
                        <a:ea typeface="Times New Roman" pitchFamily="18" charset="0"/>
                        <a:cs typeface="Arial" pitchFamily="34" charset="0"/>
                      </a:endParaRPr>
                    </a:p>
                  </a:txBody>
                  <a:tcPr marL="45720" marR="45720" anchor="ctr" horzOverflow="overflow">
                    <a:lnL w="3175" cap="flat" cmpd="sng" algn="ctr">
                      <a:solidFill>
                        <a:srgbClr val="204962"/>
                      </a:solidFill>
                      <a:prstDash val="solid"/>
                      <a:round/>
                      <a:headEnd type="none" w="med" len="med"/>
                      <a:tailEnd type="none" w="med" len="med"/>
                    </a:lnL>
                    <a:lnR w="3175" cap="flat" cmpd="sng" algn="ctr">
                      <a:solidFill>
                        <a:srgbClr val="204962"/>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a:noFill/>
                    </a:lnTlToBr>
                    <a:lnBlToTr>
                      <a:noFill/>
                    </a:lnBlToTr>
                    <a:solidFill>
                      <a:srgbClr val="C9CDD3">
                        <a:alpha val="50195"/>
                      </a:srgbClr>
                    </a:solidFill>
                  </a:tcPr>
                </a:tc>
                <a:tc>
                  <a:txBody>
                    <a:bodyPr/>
                    <a:lstStyle/>
                    <a:p>
                      <a:pPr marL="36513" marR="0" lvl="0" indent="0" algn="l" defTabSz="914400" rtl="0" eaLnBrk="1" fontAlgn="base" latinLnBrk="0" hangingPunct="1">
                        <a:lnSpc>
                          <a:spcPct val="100000"/>
                        </a:lnSpc>
                        <a:spcBef>
                          <a:spcPts val="300"/>
                        </a:spcBef>
                        <a:spcAft>
                          <a:spcPts val="300"/>
                        </a:spcAft>
                        <a:buClrTx/>
                        <a:buSzTx/>
                        <a:buFontTx/>
                        <a:buNone/>
                        <a:tabLst/>
                      </a:pPr>
                      <a:r>
                        <a:rPr kumimoji="0" lang="en-US" sz="1000" b="0" i="0" u="none" strike="noStrike" cap="none" normalizeH="0" baseline="0" smtClean="0">
                          <a:ln>
                            <a:noFill/>
                          </a:ln>
                          <a:solidFill>
                            <a:srgbClr val="000000"/>
                          </a:solidFill>
                          <a:effectLst/>
                          <a:latin typeface="Arial" pitchFamily="34" charset="0"/>
                        </a:rPr>
                        <a:t>Routing </a:t>
                      </a:r>
                      <a:endParaRPr kumimoji="0" lang="en-US" sz="1000" b="0" i="0" u="none" strike="noStrike" cap="none" normalizeH="0" baseline="0" smtClean="0">
                        <a:ln>
                          <a:noFill/>
                        </a:ln>
                        <a:solidFill>
                          <a:srgbClr val="000000"/>
                        </a:solidFill>
                        <a:effectLst/>
                        <a:latin typeface="Arial" pitchFamily="34" charset="0"/>
                        <a:ea typeface="Times New Roman" pitchFamily="18" charset="0"/>
                        <a:cs typeface="Arial" pitchFamily="34" charset="0"/>
                      </a:endParaRPr>
                    </a:p>
                  </a:txBody>
                  <a:tcPr marL="45720" marR="45720" anchor="ctr" horzOverflow="overflow">
                    <a:lnL w="3175" cap="flat" cmpd="sng" algn="ctr">
                      <a:solidFill>
                        <a:srgbClr val="204962"/>
                      </a:solidFill>
                      <a:prstDash val="solid"/>
                      <a:round/>
                      <a:headEnd type="none" w="med" len="med"/>
                      <a:tailEnd type="none" w="med" len="med"/>
                    </a:lnL>
                    <a:lnR w="3175" cap="flat" cmpd="sng" algn="ctr">
                      <a:solidFill>
                        <a:srgbClr val="204962"/>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a:noFill/>
                    </a:lnTlToBr>
                    <a:lnBlToTr>
                      <a:noFill/>
                    </a:lnBlToTr>
                    <a:solidFill>
                      <a:srgbClr val="8E8E95">
                        <a:alpha val="50195"/>
                      </a:srgbClr>
                    </a:solidFill>
                  </a:tcPr>
                </a:tc>
                <a:tc>
                  <a:txBody>
                    <a:bodyPr/>
                    <a:lstStyle/>
                    <a:p>
                      <a:pPr marL="36513" marR="0" lvl="0" indent="0" algn="l" defTabSz="914400" rtl="0" eaLnBrk="1" fontAlgn="base" latinLnBrk="0" hangingPunct="1">
                        <a:lnSpc>
                          <a:spcPct val="100000"/>
                        </a:lnSpc>
                        <a:spcBef>
                          <a:spcPts val="300"/>
                        </a:spcBef>
                        <a:spcAft>
                          <a:spcPts val="300"/>
                        </a:spcAft>
                        <a:buClrTx/>
                        <a:buSzTx/>
                        <a:buFontTx/>
                        <a:buNone/>
                        <a:tabLst/>
                      </a:pPr>
                      <a:r>
                        <a:rPr kumimoji="0" lang="en-US" sz="1000" b="0" i="0" u="none" strike="noStrike" cap="none" normalizeH="0" baseline="0" smtClean="0">
                          <a:ln>
                            <a:noFill/>
                          </a:ln>
                          <a:solidFill>
                            <a:srgbClr val="000000"/>
                          </a:solidFill>
                          <a:effectLst/>
                          <a:latin typeface="Arial" pitchFamily="34" charset="0"/>
                        </a:rPr>
                        <a:t>Routing with a Link-State Protocol</a:t>
                      </a:r>
                      <a:endParaRPr kumimoji="0" lang="en-US" sz="1000" b="0" i="0" u="none" strike="noStrike" cap="none" normalizeH="0" baseline="0" smtClean="0">
                        <a:ln>
                          <a:noFill/>
                        </a:ln>
                        <a:solidFill>
                          <a:srgbClr val="000000"/>
                        </a:solidFill>
                        <a:effectLst/>
                        <a:latin typeface="Arial" pitchFamily="34" charset="0"/>
                        <a:ea typeface="Times New Roman" pitchFamily="18" charset="0"/>
                        <a:cs typeface="Arial" pitchFamily="34" charset="0"/>
                      </a:endParaRPr>
                    </a:p>
                  </a:txBody>
                  <a:tcPr marL="45720" marR="45720" anchor="ctr" horzOverflow="overflow">
                    <a:lnL w="3175" cap="flat" cmpd="sng" algn="ctr">
                      <a:solidFill>
                        <a:srgbClr val="204962"/>
                      </a:solidFill>
                      <a:prstDash val="solid"/>
                      <a:round/>
                      <a:headEnd type="none" w="med" len="med"/>
                      <a:tailEnd type="none" w="med" len="med"/>
                    </a:lnL>
                    <a:lnR w="3175" cap="flat" cmpd="sng" algn="ctr">
                      <a:solidFill>
                        <a:srgbClr val="204962"/>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a:noFill/>
                    </a:lnTlToBr>
                    <a:lnBlToTr>
                      <a:noFill/>
                    </a:lnBlToTr>
                    <a:solidFill>
                      <a:srgbClr val="C9CDD3">
                        <a:alpha val="50195"/>
                      </a:srgbClr>
                    </a:solidFill>
                  </a:tcPr>
                </a:tc>
                <a:tc>
                  <a:txBody>
                    <a:bodyPr/>
                    <a:lstStyle/>
                    <a:p>
                      <a:pPr marL="36513" marR="0" lvl="0" indent="0" algn="l" defTabSz="914400" rtl="0" eaLnBrk="1" fontAlgn="base" latinLnBrk="0" hangingPunct="1">
                        <a:lnSpc>
                          <a:spcPct val="100000"/>
                        </a:lnSpc>
                        <a:spcBef>
                          <a:spcPts val="300"/>
                        </a:spcBef>
                        <a:spcAft>
                          <a:spcPts val="300"/>
                        </a:spcAft>
                        <a:buClrTx/>
                        <a:buSzTx/>
                        <a:buFontTx/>
                        <a:buNone/>
                        <a:tabLst/>
                      </a:pPr>
                      <a:r>
                        <a:rPr kumimoji="0" lang="en-US" sz="1000" b="0" i="0" u="none" strike="noStrike" cap="none" normalizeH="0" baseline="0" smtClean="0">
                          <a:ln>
                            <a:noFill/>
                          </a:ln>
                          <a:solidFill>
                            <a:srgbClr val="000000"/>
                          </a:solidFill>
                          <a:effectLst/>
                          <a:latin typeface="Arial" pitchFamily="34" charset="0"/>
                        </a:rPr>
                        <a:t>Using IP Addressing in the Network Design</a:t>
                      </a:r>
                      <a:endParaRPr kumimoji="0" lang="en-US" sz="1000" b="0" i="0" u="none" strike="noStrike" cap="none" normalizeH="0" baseline="0" smtClean="0">
                        <a:ln>
                          <a:noFill/>
                        </a:ln>
                        <a:solidFill>
                          <a:srgbClr val="000000"/>
                        </a:solidFill>
                        <a:effectLst/>
                        <a:latin typeface="Arial" pitchFamily="34" charset="0"/>
                        <a:ea typeface="Times New Roman" pitchFamily="18" charset="0"/>
                        <a:cs typeface="Arial" pitchFamily="34" charset="0"/>
                      </a:endParaRPr>
                    </a:p>
                  </a:txBody>
                  <a:tcPr marL="45720" marR="45720" anchor="ctr" horzOverflow="overflow">
                    <a:lnL w="3175" cap="flat" cmpd="sng" algn="ctr">
                      <a:solidFill>
                        <a:srgbClr val="204962"/>
                      </a:solidFill>
                      <a:prstDash val="solid"/>
                      <a:round/>
                      <a:headEnd type="none" w="med" len="med"/>
                      <a:tailEnd type="none" w="med" len="med"/>
                    </a:lnL>
                    <a:lnR>
                      <a:noFill/>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a:noFill/>
                    </a:lnTlToBr>
                    <a:lnBlToTr>
                      <a:noFill/>
                    </a:lnBlToTr>
                    <a:solidFill>
                      <a:srgbClr val="8E8E95">
                        <a:alpha val="50195"/>
                      </a:srgbClr>
                    </a:solidFill>
                  </a:tcPr>
                </a:tc>
              </a:tr>
              <a:tr h="457200">
                <a:tc>
                  <a:txBody>
                    <a:bodyPr/>
                    <a:lstStyle/>
                    <a:p>
                      <a:pPr marL="36513" marR="0" lvl="0" indent="0" algn="ctr" defTabSz="914400" rtl="0" eaLnBrk="1" fontAlgn="base" latinLnBrk="0" hangingPunct="1">
                        <a:lnSpc>
                          <a:spcPct val="100000"/>
                        </a:lnSpc>
                        <a:spcBef>
                          <a:spcPts val="300"/>
                        </a:spcBef>
                        <a:spcAft>
                          <a:spcPts val="300"/>
                        </a:spcAft>
                        <a:buClrTx/>
                        <a:buSzTx/>
                        <a:buFontTx/>
                        <a:buNone/>
                        <a:tabLst/>
                      </a:pPr>
                      <a:r>
                        <a:rPr kumimoji="0" lang="en-US" sz="1200" b="0" i="0" u="none" strike="noStrike" cap="none" normalizeH="0" baseline="0" smtClean="0">
                          <a:ln>
                            <a:noFill/>
                          </a:ln>
                          <a:solidFill>
                            <a:srgbClr val="000000"/>
                          </a:solidFill>
                          <a:effectLst/>
                          <a:latin typeface="Arial" pitchFamily="34" charset="0"/>
                        </a:rPr>
                        <a:t>7</a:t>
                      </a:r>
                      <a:endParaRPr kumimoji="0" lang="en-US" sz="1200" b="0" i="0" u="none" strike="noStrike" cap="none" normalizeH="0" baseline="0" smtClean="0">
                        <a:ln>
                          <a:noFill/>
                        </a:ln>
                        <a:solidFill>
                          <a:srgbClr val="000000"/>
                        </a:solidFill>
                        <a:effectLst/>
                        <a:latin typeface="Arial" pitchFamily="34" charset="0"/>
                        <a:ea typeface="Times New Roman" pitchFamily="18" charset="0"/>
                        <a:cs typeface="Arial" pitchFamily="34" charset="0"/>
                      </a:endParaRPr>
                    </a:p>
                  </a:txBody>
                  <a:tcPr marL="45720" marR="45720" anchor="ctr" horzOverflow="overflow">
                    <a:lnL>
                      <a:noFill/>
                    </a:lnL>
                    <a:lnR w="3175" cap="flat" cmpd="sng" algn="ctr">
                      <a:solidFill>
                        <a:srgbClr val="204962"/>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a:noFill/>
                    </a:lnTlToBr>
                    <a:lnBlToTr>
                      <a:noFill/>
                    </a:lnBlToTr>
                    <a:solidFill>
                      <a:srgbClr val="8E8E95">
                        <a:alpha val="50195"/>
                      </a:srgbClr>
                    </a:solidFill>
                  </a:tcPr>
                </a:tc>
                <a:tc>
                  <a:txBody>
                    <a:bodyPr/>
                    <a:lstStyle/>
                    <a:p>
                      <a:pPr marL="36513" marR="0" lvl="0" indent="0" algn="l" defTabSz="914400" rtl="0" eaLnBrk="1" fontAlgn="base" latinLnBrk="0" hangingPunct="1">
                        <a:lnSpc>
                          <a:spcPct val="100000"/>
                        </a:lnSpc>
                        <a:spcBef>
                          <a:spcPts val="300"/>
                        </a:spcBef>
                        <a:spcAft>
                          <a:spcPts val="300"/>
                        </a:spcAft>
                        <a:buClrTx/>
                        <a:buSzTx/>
                        <a:buFontTx/>
                        <a:buNone/>
                        <a:tabLst/>
                      </a:pPr>
                      <a:r>
                        <a:rPr kumimoji="0" lang="en-US" sz="1000" b="0" i="0" u="none" strike="noStrike" cap="none" normalizeH="0" baseline="0" dirty="0" smtClean="0">
                          <a:ln>
                            <a:noFill/>
                          </a:ln>
                          <a:solidFill>
                            <a:srgbClr val="000000"/>
                          </a:solidFill>
                          <a:effectLst/>
                          <a:latin typeface="Arial" pitchFamily="34" charset="0"/>
                        </a:rPr>
                        <a:t>Wireless Technologies</a:t>
                      </a:r>
                      <a:endParaRPr kumimoji="0" lang="en-US" sz="1000" b="0" i="0" u="none" strike="noStrike" cap="none" normalizeH="0" baseline="0" dirty="0" smtClean="0">
                        <a:ln>
                          <a:noFill/>
                        </a:ln>
                        <a:solidFill>
                          <a:srgbClr val="000000"/>
                        </a:solidFill>
                        <a:effectLst/>
                        <a:latin typeface="Arial" pitchFamily="34" charset="0"/>
                        <a:ea typeface="Times New Roman" pitchFamily="18" charset="0"/>
                        <a:cs typeface="Arial" pitchFamily="34" charset="0"/>
                      </a:endParaRPr>
                    </a:p>
                  </a:txBody>
                  <a:tcPr marL="45720" marR="45720" anchor="ctr" horzOverflow="overflow">
                    <a:lnL w="3175" cap="flat" cmpd="sng" algn="ctr">
                      <a:solidFill>
                        <a:srgbClr val="204962"/>
                      </a:solidFill>
                      <a:prstDash val="solid"/>
                      <a:round/>
                      <a:headEnd type="none" w="med" len="med"/>
                      <a:tailEnd type="none" w="med" len="med"/>
                    </a:lnL>
                    <a:lnR w="3175" cap="flat" cmpd="sng" algn="ctr">
                      <a:solidFill>
                        <a:srgbClr val="204962"/>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a:noFill/>
                    </a:lnTlToBr>
                    <a:lnBlToTr>
                      <a:noFill/>
                    </a:lnBlToTr>
                    <a:solidFill>
                      <a:srgbClr val="C9CDD3">
                        <a:alpha val="50195"/>
                      </a:srgbClr>
                    </a:solidFill>
                  </a:tcPr>
                </a:tc>
                <a:tc>
                  <a:txBody>
                    <a:bodyPr/>
                    <a:lstStyle/>
                    <a:p>
                      <a:pPr marL="36513" marR="0" lvl="0" indent="0" algn="l" defTabSz="914400" rtl="0" eaLnBrk="1" fontAlgn="base" latinLnBrk="0" hangingPunct="1">
                        <a:lnSpc>
                          <a:spcPct val="100000"/>
                        </a:lnSpc>
                        <a:spcBef>
                          <a:spcPts val="300"/>
                        </a:spcBef>
                        <a:spcAft>
                          <a:spcPts val="300"/>
                        </a:spcAft>
                        <a:buClrTx/>
                        <a:buSzTx/>
                        <a:buFontTx/>
                        <a:buNone/>
                        <a:tabLst/>
                      </a:pPr>
                      <a:r>
                        <a:rPr kumimoji="0" lang="en-US" sz="1000" b="0" i="0" u="none" strike="noStrike" cap="none" normalizeH="0" baseline="0" smtClean="0">
                          <a:ln>
                            <a:noFill/>
                          </a:ln>
                          <a:solidFill>
                            <a:srgbClr val="000000"/>
                          </a:solidFill>
                          <a:effectLst/>
                          <a:latin typeface="Arial" pitchFamily="34" charset="0"/>
                        </a:rPr>
                        <a:t>ISP Services </a:t>
                      </a:r>
                      <a:endParaRPr kumimoji="0" lang="en-US" sz="1000" b="0" i="0" u="none" strike="noStrike" cap="none" normalizeH="0" baseline="0" smtClean="0">
                        <a:ln>
                          <a:noFill/>
                        </a:ln>
                        <a:solidFill>
                          <a:srgbClr val="000000"/>
                        </a:solidFill>
                        <a:effectLst/>
                        <a:latin typeface="Arial" pitchFamily="34" charset="0"/>
                        <a:ea typeface="Times New Roman" pitchFamily="18" charset="0"/>
                        <a:cs typeface="Arial" pitchFamily="34" charset="0"/>
                      </a:endParaRPr>
                    </a:p>
                  </a:txBody>
                  <a:tcPr marL="45720" marR="45720" anchor="ctr" horzOverflow="overflow">
                    <a:lnL w="3175" cap="flat" cmpd="sng" algn="ctr">
                      <a:solidFill>
                        <a:srgbClr val="204962"/>
                      </a:solidFill>
                      <a:prstDash val="solid"/>
                      <a:round/>
                      <a:headEnd type="none" w="med" len="med"/>
                      <a:tailEnd type="none" w="med" len="med"/>
                    </a:lnL>
                    <a:lnR w="3175" cap="flat" cmpd="sng" algn="ctr">
                      <a:solidFill>
                        <a:srgbClr val="204962"/>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a:noFill/>
                    </a:lnTlToBr>
                    <a:lnBlToTr>
                      <a:noFill/>
                    </a:lnBlToTr>
                    <a:solidFill>
                      <a:srgbClr val="8E8E95">
                        <a:alpha val="50195"/>
                      </a:srgbClr>
                    </a:solidFill>
                  </a:tcPr>
                </a:tc>
                <a:tc>
                  <a:txBody>
                    <a:bodyPr/>
                    <a:lstStyle/>
                    <a:p>
                      <a:pPr marL="36513" marR="0" lvl="0" indent="0" algn="l" defTabSz="914400" rtl="0" eaLnBrk="1" fontAlgn="base" latinLnBrk="0" hangingPunct="1">
                        <a:lnSpc>
                          <a:spcPct val="100000"/>
                        </a:lnSpc>
                        <a:spcBef>
                          <a:spcPts val="300"/>
                        </a:spcBef>
                        <a:spcAft>
                          <a:spcPts val="300"/>
                        </a:spcAft>
                        <a:buClrTx/>
                        <a:buSzTx/>
                        <a:buFontTx/>
                        <a:buNone/>
                        <a:tabLst/>
                      </a:pPr>
                      <a:r>
                        <a:rPr kumimoji="0" lang="en-US" sz="1000" b="0" i="0" u="none" strike="noStrike" cap="none" normalizeH="0" baseline="0" smtClean="0">
                          <a:ln>
                            <a:noFill/>
                          </a:ln>
                          <a:solidFill>
                            <a:srgbClr val="000000"/>
                          </a:solidFill>
                          <a:effectLst/>
                          <a:latin typeface="Arial" pitchFamily="34" charset="0"/>
                        </a:rPr>
                        <a:t>Implementing Enterprise</a:t>
                      </a:r>
                      <a:br>
                        <a:rPr kumimoji="0" lang="en-US" sz="1000" b="0" i="0" u="none" strike="noStrike" cap="none" normalizeH="0" baseline="0" smtClean="0">
                          <a:ln>
                            <a:noFill/>
                          </a:ln>
                          <a:solidFill>
                            <a:srgbClr val="000000"/>
                          </a:solidFill>
                          <a:effectLst/>
                          <a:latin typeface="Arial" pitchFamily="34" charset="0"/>
                        </a:rPr>
                      </a:br>
                      <a:r>
                        <a:rPr kumimoji="0" lang="en-US" sz="1000" b="0" i="0" u="none" strike="noStrike" cap="none" normalizeH="0" baseline="0" smtClean="0">
                          <a:ln>
                            <a:noFill/>
                          </a:ln>
                          <a:solidFill>
                            <a:srgbClr val="000000"/>
                          </a:solidFill>
                          <a:effectLst/>
                          <a:latin typeface="Arial" pitchFamily="34" charset="0"/>
                        </a:rPr>
                        <a:t>WAN Links</a:t>
                      </a:r>
                      <a:endParaRPr kumimoji="0" lang="en-US" sz="1000" b="0" i="0" u="none" strike="noStrike" cap="none" normalizeH="0" baseline="0" smtClean="0">
                        <a:ln>
                          <a:noFill/>
                        </a:ln>
                        <a:solidFill>
                          <a:srgbClr val="000000"/>
                        </a:solidFill>
                        <a:effectLst/>
                        <a:latin typeface="Arial" pitchFamily="34" charset="0"/>
                        <a:ea typeface="Times New Roman" pitchFamily="18" charset="0"/>
                        <a:cs typeface="Arial" pitchFamily="34" charset="0"/>
                      </a:endParaRPr>
                    </a:p>
                  </a:txBody>
                  <a:tcPr marL="45720" marR="45720" anchor="ctr" horzOverflow="overflow">
                    <a:lnL w="3175" cap="flat" cmpd="sng" algn="ctr">
                      <a:solidFill>
                        <a:srgbClr val="204962"/>
                      </a:solidFill>
                      <a:prstDash val="solid"/>
                      <a:round/>
                      <a:headEnd type="none" w="med" len="med"/>
                      <a:tailEnd type="none" w="med" len="med"/>
                    </a:lnL>
                    <a:lnR w="3175" cap="flat" cmpd="sng" algn="ctr">
                      <a:solidFill>
                        <a:srgbClr val="204962"/>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a:noFill/>
                    </a:lnTlToBr>
                    <a:lnBlToTr>
                      <a:noFill/>
                    </a:lnBlToTr>
                    <a:solidFill>
                      <a:srgbClr val="C9CDD3">
                        <a:alpha val="50195"/>
                      </a:srgbClr>
                    </a:solidFill>
                  </a:tcPr>
                </a:tc>
                <a:tc>
                  <a:txBody>
                    <a:bodyPr/>
                    <a:lstStyle/>
                    <a:p>
                      <a:pPr marL="36513" marR="0" lvl="0" indent="0" algn="l" defTabSz="914400" rtl="0" eaLnBrk="1" fontAlgn="base" latinLnBrk="0" hangingPunct="1">
                        <a:lnSpc>
                          <a:spcPct val="100000"/>
                        </a:lnSpc>
                        <a:spcBef>
                          <a:spcPts val="300"/>
                        </a:spcBef>
                        <a:spcAft>
                          <a:spcPts val="300"/>
                        </a:spcAft>
                        <a:buClrTx/>
                        <a:buSzTx/>
                        <a:buFontTx/>
                        <a:buNone/>
                        <a:tabLst/>
                      </a:pPr>
                      <a:r>
                        <a:rPr kumimoji="0" lang="en-US" sz="1000" b="0" i="0" u="none" strike="noStrike" cap="none" normalizeH="0" baseline="0" smtClean="0">
                          <a:ln>
                            <a:noFill/>
                          </a:ln>
                          <a:solidFill>
                            <a:srgbClr val="000000"/>
                          </a:solidFill>
                          <a:effectLst/>
                          <a:latin typeface="Arial" pitchFamily="34" charset="0"/>
                        </a:rPr>
                        <a:t>Prototyping the Campus Network </a:t>
                      </a:r>
                      <a:endParaRPr kumimoji="0" lang="en-US" sz="1000" b="0" i="0" u="none" strike="noStrike" cap="none" normalizeH="0" baseline="0" smtClean="0">
                        <a:ln>
                          <a:noFill/>
                        </a:ln>
                        <a:solidFill>
                          <a:srgbClr val="000000"/>
                        </a:solidFill>
                        <a:effectLst/>
                        <a:latin typeface="Arial" pitchFamily="34" charset="0"/>
                        <a:ea typeface="Times New Roman" pitchFamily="18" charset="0"/>
                        <a:cs typeface="Arial" pitchFamily="34" charset="0"/>
                      </a:endParaRPr>
                    </a:p>
                  </a:txBody>
                  <a:tcPr marL="45720" marR="45720" anchor="ctr" horzOverflow="overflow">
                    <a:lnL w="3175" cap="flat" cmpd="sng" algn="ctr">
                      <a:solidFill>
                        <a:srgbClr val="204962"/>
                      </a:solidFill>
                      <a:prstDash val="solid"/>
                      <a:round/>
                      <a:headEnd type="none" w="med" len="med"/>
                      <a:tailEnd type="none" w="med" len="med"/>
                    </a:lnL>
                    <a:lnR>
                      <a:noFill/>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a:noFill/>
                    </a:lnTlToBr>
                    <a:lnBlToTr>
                      <a:noFill/>
                    </a:lnBlToTr>
                    <a:solidFill>
                      <a:srgbClr val="8E8E95">
                        <a:alpha val="50195"/>
                      </a:srgbClr>
                    </a:solidFill>
                  </a:tcPr>
                </a:tc>
              </a:tr>
              <a:tr h="457200">
                <a:tc>
                  <a:txBody>
                    <a:bodyPr/>
                    <a:lstStyle/>
                    <a:p>
                      <a:pPr marL="36513" marR="0" lvl="0" indent="0" algn="ctr" defTabSz="914400" rtl="0" eaLnBrk="1" fontAlgn="base" latinLnBrk="0" hangingPunct="1">
                        <a:lnSpc>
                          <a:spcPct val="100000"/>
                        </a:lnSpc>
                        <a:spcBef>
                          <a:spcPts val="300"/>
                        </a:spcBef>
                        <a:spcAft>
                          <a:spcPts val="300"/>
                        </a:spcAft>
                        <a:buClrTx/>
                        <a:buSzTx/>
                        <a:buFontTx/>
                        <a:buNone/>
                        <a:tabLst/>
                      </a:pPr>
                      <a:r>
                        <a:rPr kumimoji="0" lang="en-US" sz="1200" b="0" i="0" u="none" strike="noStrike" cap="none" normalizeH="0" baseline="0" smtClean="0">
                          <a:ln>
                            <a:noFill/>
                          </a:ln>
                          <a:solidFill>
                            <a:srgbClr val="000000"/>
                          </a:solidFill>
                          <a:effectLst/>
                          <a:latin typeface="Arial" pitchFamily="34" charset="0"/>
                        </a:rPr>
                        <a:t>8</a:t>
                      </a:r>
                      <a:endParaRPr kumimoji="0" lang="en-US" sz="1200" b="0" i="0" u="none" strike="noStrike" cap="none" normalizeH="0" baseline="0" smtClean="0">
                        <a:ln>
                          <a:noFill/>
                        </a:ln>
                        <a:solidFill>
                          <a:srgbClr val="000000"/>
                        </a:solidFill>
                        <a:effectLst/>
                        <a:latin typeface="Arial" pitchFamily="34" charset="0"/>
                        <a:ea typeface="Times New Roman" pitchFamily="18" charset="0"/>
                        <a:cs typeface="Arial" pitchFamily="34" charset="0"/>
                      </a:endParaRPr>
                    </a:p>
                  </a:txBody>
                  <a:tcPr marL="45720" marR="45720" anchor="ctr" horzOverflow="overflow">
                    <a:lnL>
                      <a:noFill/>
                    </a:lnL>
                    <a:lnR w="3175" cap="flat" cmpd="sng" algn="ctr">
                      <a:solidFill>
                        <a:srgbClr val="204962"/>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a:noFill/>
                    </a:lnTlToBr>
                    <a:lnBlToTr>
                      <a:noFill/>
                    </a:lnBlToTr>
                    <a:solidFill>
                      <a:srgbClr val="8E8E95">
                        <a:alpha val="50195"/>
                      </a:srgbClr>
                    </a:solidFill>
                  </a:tcPr>
                </a:tc>
                <a:tc>
                  <a:txBody>
                    <a:bodyPr/>
                    <a:lstStyle/>
                    <a:p>
                      <a:pPr marL="36513" marR="0" lvl="0" indent="0" algn="l" defTabSz="914400" rtl="0" eaLnBrk="1" fontAlgn="base" latinLnBrk="0" hangingPunct="1">
                        <a:lnSpc>
                          <a:spcPct val="100000"/>
                        </a:lnSpc>
                        <a:spcBef>
                          <a:spcPts val="300"/>
                        </a:spcBef>
                        <a:spcAft>
                          <a:spcPts val="300"/>
                        </a:spcAft>
                        <a:buClrTx/>
                        <a:buSzTx/>
                        <a:buFontTx/>
                        <a:buNone/>
                        <a:tabLst/>
                      </a:pPr>
                      <a:r>
                        <a:rPr kumimoji="0" lang="en-US" sz="1000" b="0" i="0" u="none" strike="noStrike" cap="none" normalizeH="0" baseline="0" smtClean="0">
                          <a:ln>
                            <a:noFill/>
                          </a:ln>
                          <a:solidFill>
                            <a:srgbClr val="000000"/>
                          </a:solidFill>
                          <a:effectLst/>
                          <a:latin typeface="Arial" pitchFamily="34" charset="0"/>
                        </a:rPr>
                        <a:t>Basic Security</a:t>
                      </a:r>
                      <a:endParaRPr kumimoji="0" lang="en-US" sz="1000" b="0" i="0" u="none" strike="noStrike" cap="none" normalizeH="0" baseline="0" smtClean="0">
                        <a:ln>
                          <a:noFill/>
                        </a:ln>
                        <a:solidFill>
                          <a:srgbClr val="000000"/>
                        </a:solidFill>
                        <a:effectLst/>
                        <a:latin typeface="Arial" pitchFamily="34" charset="0"/>
                        <a:ea typeface="Times New Roman" pitchFamily="18" charset="0"/>
                        <a:cs typeface="Arial" pitchFamily="34" charset="0"/>
                      </a:endParaRPr>
                    </a:p>
                  </a:txBody>
                  <a:tcPr marL="45720" marR="45720" anchor="ctr" horzOverflow="overflow">
                    <a:lnL w="3175" cap="flat" cmpd="sng" algn="ctr">
                      <a:solidFill>
                        <a:srgbClr val="204962"/>
                      </a:solidFill>
                      <a:prstDash val="solid"/>
                      <a:round/>
                      <a:headEnd type="none" w="med" len="med"/>
                      <a:tailEnd type="none" w="med" len="med"/>
                    </a:lnL>
                    <a:lnR w="3175" cap="flat" cmpd="sng" algn="ctr">
                      <a:solidFill>
                        <a:srgbClr val="204962"/>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a:noFill/>
                    </a:lnTlToBr>
                    <a:lnBlToTr>
                      <a:noFill/>
                    </a:lnBlToTr>
                    <a:solidFill>
                      <a:srgbClr val="C9CDD3">
                        <a:alpha val="50195"/>
                      </a:srgbClr>
                    </a:solidFill>
                  </a:tcPr>
                </a:tc>
                <a:tc>
                  <a:txBody>
                    <a:bodyPr/>
                    <a:lstStyle/>
                    <a:p>
                      <a:pPr marL="36513" marR="0" lvl="0" indent="0" algn="l" defTabSz="914400" rtl="0" eaLnBrk="1" fontAlgn="base" latinLnBrk="0" hangingPunct="1">
                        <a:lnSpc>
                          <a:spcPct val="100000"/>
                        </a:lnSpc>
                        <a:spcBef>
                          <a:spcPts val="300"/>
                        </a:spcBef>
                        <a:spcAft>
                          <a:spcPts val="300"/>
                        </a:spcAft>
                        <a:buClrTx/>
                        <a:buSzTx/>
                        <a:buFontTx/>
                        <a:buNone/>
                        <a:tabLst/>
                      </a:pPr>
                      <a:r>
                        <a:rPr kumimoji="0" lang="en-US" sz="1000" b="0" i="0" u="none" strike="noStrike" cap="none" normalizeH="0" baseline="0" smtClean="0">
                          <a:ln>
                            <a:noFill/>
                          </a:ln>
                          <a:solidFill>
                            <a:srgbClr val="000000"/>
                          </a:solidFill>
                          <a:effectLst/>
                          <a:latin typeface="Arial" pitchFamily="34" charset="0"/>
                        </a:rPr>
                        <a:t>ISP Responsibility</a:t>
                      </a:r>
                      <a:endParaRPr kumimoji="0" lang="en-US" sz="1000" b="0" i="0" u="none" strike="noStrike" cap="none" normalizeH="0" baseline="0" smtClean="0">
                        <a:ln>
                          <a:noFill/>
                        </a:ln>
                        <a:solidFill>
                          <a:srgbClr val="000000"/>
                        </a:solidFill>
                        <a:effectLst/>
                        <a:latin typeface="Arial" pitchFamily="34" charset="0"/>
                        <a:ea typeface="Times New Roman" pitchFamily="18" charset="0"/>
                        <a:cs typeface="Arial" pitchFamily="34" charset="0"/>
                      </a:endParaRPr>
                    </a:p>
                  </a:txBody>
                  <a:tcPr marL="45720" marR="45720" anchor="ctr" horzOverflow="overflow">
                    <a:lnL w="3175" cap="flat" cmpd="sng" algn="ctr">
                      <a:solidFill>
                        <a:srgbClr val="204962"/>
                      </a:solidFill>
                      <a:prstDash val="solid"/>
                      <a:round/>
                      <a:headEnd type="none" w="med" len="med"/>
                      <a:tailEnd type="none" w="med" len="med"/>
                    </a:lnL>
                    <a:lnR w="3175" cap="flat" cmpd="sng" algn="ctr">
                      <a:solidFill>
                        <a:srgbClr val="204962"/>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a:noFill/>
                    </a:lnTlToBr>
                    <a:lnBlToTr>
                      <a:noFill/>
                    </a:lnBlToTr>
                    <a:solidFill>
                      <a:srgbClr val="8E8E95">
                        <a:alpha val="50195"/>
                      </a:srgbClr>
                    </a:solidFill>
                  </a:tcPr>
                </a:tc>
                <a:tc>
                  <a:txBody>
                    <a:bodyPr/>
                    <a:lstStyle/>
                    <a:p>
                      <a:pPr marL="36513" marR="0" lvl="0" indent="0" algn="l" defTabSz="914400" rtl="0" eaLnBrk="1" fontAlgn="base" latinLnBrk="0" hangingPunct="1">
                        <a:lnSpc>
                          <a:spcPct val="100000"/>
                        </a:lnSpc>
                        <a:spcBef>
                          <a:spcPts val="300"/>
                        </a:spcBef>
                        <a:spcAft>
                          <a:spcPts val="300"/>
                        </a:spcAft>
                        <a:buClrTx/>
                        <a:buSzTx/>
                        <a:buFontTx/>
                        <a:buNone/>
                        <a:tabLst/>
                      </a:pPr>
                      <a:r>
                        <a:rPr kumimoji="0" lang="en-US" sz="1000" b="0" i="0" u="none" strike="noStrike" cap="none" normalizeH="0" baseline="0" smtClean="0">
                          <a:ln>
                            <a:noFill/>
                          </a:ln>
                          <a:solidFill>
                            <a:srgbClr val="000000"/>
                          </a:solidFill>
                          <a:effectLst/>
                          <a:latin typeface="Arial" pitchFamily="34" charset="0"/>
                        </a:rPr>
                        <a:t>Filtering Traffic Using Access Control Lists</a:t>
                      </a:r>
                      <a:endParaRPr kumimoji="0" lang="en-US" sz="1000" b="0" i="0" u="none" strike="noStrike" cap="none" normalizeH="0" baseline="0" smtClean="0">
                        <a:ln>
                          <a:noFill/>
                        </a:ln>
                        <a:solidFill>
                          <a:srgbClr val="000000"/>
                        </a:solidFill>
                        <a:effectLst/>
                        <a:latin typeface="Arial" pitchFamily="34" charset="0"/>
                        <a:ea typeface="Times New Roman" pitchFamily="18" charset="0"/>
                        <a:cs typeface="Arial" pitchFamily="34" charset="0"/>
                      </a:endParaRPr>
                    </a:p>
                  </a:txBody>
                  <a:tcPr marL="45720" marR="45720" anchor="ctr" horzOverflow="overflow">
                    <a:lnL w="3175" cap="flat" cmpd="sng" algn="ctr">
                      <a:solidFill>
                        <a:srgbClr val="204962"/>
                      </a:solidFill>
                      <a:prstDash val="solid"/>
                      <a:round/>
                      <a:headEnd type="none" w="med" len="med"/>
                      <a:tailEnd type="none" w="med" len="med"/>
                    </a:lnL>
                    <a:lnR w="3175" cap="flat" cmpd="sng" algn="ctr">
                      <a:solidFill>
                        <a:srgbClr val="204962"/>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a:noFill/>
                    </a:lnTlToBr>
                    <a:lnBlToTr>
                      <a:noFill/>
                    </a:lnBlToTr>
                    <a:solidFill>
                      <a:srgbClr val="C9CDD3">
                        <a:alpha val="50195"/>
                      </a:srgbClr>
                    </a:solidFill>
                  </a:tcPr>
                </a:tc>
                <a:tc>
                  <a:txBody>
                    <a:bodyPr/>
                    <a:lstStyle/>
                    <a:p>
                      <a:pPr marL="36513" marR="0" lvl="0" indent="0" algn="l" defTabSz="914400" rtl="0" eaLnBrk="1" fontAlgn="base" latinLnBrk="0" hangingPunct="1">
                        <a:lnSpc>
                          <a:spcPct val="100000"/>
                        </a:lnSpc>
                        <a:spcBef>
                          <a:spcPts val="300"/>
                        </a:spcBef>
                        <a:spcAft>
                          <a:spcPts val="300"/>
                        </a:spcAft>
                        <a:buClrTx/>
                        <a:buSzTx/>
                        <a:buFontTx/>
                        <a:buNone/>
                        <a:tabLst/>
                      </a:pPr>
                      <a:r>
                        <a:rPr kumimoji="0" lang="en-US" sz="1000" b="0" i="0" u="none" strike="noStrike" cap="none" normalizeH="0" baseline="0" smtClean="0">
                          <a:ln>
                            <a:noFill/>
                          </a:ln>
                          <a:solidFill>
                            <a:srgbClr val="000000"/>
                          </a:solidFill>
                          <a:effectLst/>
                          <a:latin typeface="Arial" pitchFamily="34" charset="0"/>
                        </a:rPr>
                        <a:t>Prototyping the WAN</a:t>
                      </a:r>
                      <a:endParaRPr kumimoji="0" lang="en-US" sz="1000" b="0" i="0" u="none" strike="noStrike" cap="none" normalizeH="0" baseline="0" smtClean="0">
                        <a:ln>
                          <a:noFill/>
                        </a:ln>
                        <a:solidFill>
                          <a:srgbClr val="000000"/>
                        </a:solidFill>
                        <a:effectLst/>
                        <a:latin typeface="Arial" pitchFamily="34" charset="0"/>
                        <a:ea typeface="Times New Roman" pitchFamily="18" charset="0"/>
                        <a:cs typeface="Arial" pitchFamily="34" charset="0"/>
                      </a:endParaRPr>
                    </a:p>
                  </a:txBody>
                  <a:tcPr marL="45720" marR="45720" anchor="ctr" horzOverflow="overflow">
                    <a:lnL w="3175" cap="flat" cmpd="sng" algn="ctr">
                      <a:solidFill>
                        <a:srgbClr val="204962"/>
                      </a:solidFill>
                      <a:prstDash val="solid"/>
                      <a:round/>
                      <a:headEnd type="none" w="med" len="med"/>
                      <a:tailEnd type="none" w="med" len="med"/>
                    </a:lnL>
                    <a:lnR>
                      <a:noFill/>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a:noFill/>
                    </a:lnTlToBr>
                    <a:lnBlToTr>
                      <a:noFill/>
                    </a:lnBlToTr>
                    <a:solidFill>
                      <a:srgbClr val="8E8E95">
                        <a:alpha val="50195"/>
                      </a:srgbClr>
                    </a:solidFill>
                  </a:tcPr>
                </a:tc>
              </a:tr>
              <a:tr h="457200">
                <a:tc>
                  <a:txBody>
                    <a:bodyPr/>
                    <a:lstStyle/>
                    <a:p>
                      <a:pPr marL="36513" marR="0" lvl="0" indent="0" algn="ctr" defTabSz="914400" rtl="0" eaLnBrk="1" fontAlgn="base" latinLnBrk="0" hangingPunct="1">
                        <a:lnSpc>
                          <a:spcPct val="100000"/>
                        </a:lnSpc>
                        <a:spcBef>
                          <a:spcPts val="300"/>
                        </a:spcBef>
                        <a:spcAft>
                          <a:spcPts val="300"/>
                        </a:spcAft>
                        <a:buClrTx/>
                        <a:buSzTx/>
                        <a:buFontTx/>
                        <a:buNone/>
                        <a:tabLst/>
                      </a:pPr>
                      <a:r>
                        <a:rPr kumimoji="0" lang="en-US" sz="1200" b="0" i="0" u="none" strike="noStrike" cap="none" normalizeH="0" baseline="0" smtClean="0">
                          <a:ln>
                            <a:noFill/>
                          </a:ln>
                          <a:solidFill>
                            <a:srgbClr val="000000"/>
                          </a:solidFill>
                          <a:effectLst/>
                          <a:latin typeface="Arial" pitchFamily="34" charset="0"/>
                        </a:rPr>
                        <a:t>9</a:t>
                      </a:r>
                      <a:endParaRPr kumimoji="0" lang="en-US" sz="1200" b="0" i="0" u="none" strike="noStrike" cap="none" normalizeH="0" baseline="0" smtClean="0">
                        <a:ln>
                          <a:noFill/>
                        </a:ln>
                        <a:solidFill>
                          <a:srgbClr val="000000"/>
                        </a:solidFill>
                        <a:effectLst/>
                        <a:latin typeface="Arial" pitchFamily="34" charset="0"/>
                        <a:ea typeface="Times New Roman" pitchFamily="18" charset="0"/>
                        <a:cs typeface="Arial" pitchFamily="34" charset="0"/>
                      </a:endParaRPr>
                    </a:p>
                  </a:txBody>
                  <a:tcPr marL="45720" marR="45720" anchor="ctr" horzOverflow="overflow">
                    <a:lnL>
                      <a:noFill/>
                    </a:lnL>
                    <a:lnR w="3175" cap="flat" cmpd="sng" algn="ctr">
                      <a:solidFill>
                        <a:srgbClr val="204962"/>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a:noFill/>
                    </a:lnTlToBr>
                    <a:lnBlToTr>
                      <a:noFill/>
                    </a:lnBlToTr>
                    <a:solidFill>
                      <a:srgbClr val="8E8E95">
                        <a:alpha val="50195"/>
                      </a:srgbClr>
                    </a:solidFill>
                  </a:tcPr>
                </a:tc>
                <a:tc>
                  <a:txBody>
                    <a:bodyPr/>
                    <a:lstStyle/>
                    <a:p>
                      <a:pPr marL="36513" marR="0" lvl="0" indent="0" algn="l" defTabSz="914400" rtl="0" eaLnBrk="1" fontAlgn="base" latinLnBrk="0" hangingPunct="1">
                        <a:lnSpc>
                          <a:spcPct val="100000"/>
                        </a:lnSpc>
                        <a:spcBef>
                          <a:spcPts val="300"/>
                        </a:spcBef>
                        <a:spcAft>
                          <a:spcPts val="300"/>
                        </a:spcAft>
                        <a:buClrTx/>
                        <a:buSzTx/>
                        <a:buFontTx/>
                        <a:buNone/>
                        <a:tabLst/>
                      </a:pPr>
                      <a:r>
                        <a:rPr kumimoji="0" lang="en-US" sz="1000" b="0" i="0" u="none" strike="noStrike" cap="none" normalizeH="0" baseline="0" smtClean="0">
                          <a:ln>
                            <a:noFill/>
                          </a:ln>
                          <a:solidFill>
                            <a:srgbClr val="000000"/>
                          </a:solidFill>
                          <a:effectLst/>
                          <a:latin typeface="Arial" pitchFamily="34" charset="0"/>
                        </a:rPr>
                        <a:t>Troubleshooting Your Network</a:t>
                      </a:r>
                      <a:endParaRPr kumimoji="0" lang="en-US" sz="1000" b="0" i="0" u="none" strike="noStrike" cap="none" normalizeH="0" baseline="0" smtClean="0">
                        <a:ln>
                          <a:noFill/>
                        </a:ln>
                        <a:solidFill>
                          <a:srgbClr val="000000"/>
                        </a:solidFill>
                        <a:effectLst/>
                        <a:latin typeface="Arial" pitchFamily="34" charset="0"/>
                        <a:ea typeface="Times New Roman" pitchFamily="18" charset="0"/>
                        <a:cs typeface="Arial" pitchFamily="34" charset="0"/>
                      </a:endParaRPr>
                    </a:p>
                  </a:txBody>
                  <a:tcPr marL="45720" marR="45720" anchor="ctr" horzOverflow="overflow">
                    <a:lnL w="3175" cap="flat" cmpd="sng" algn="ctr">
                      <a:solidFill>
                        <a:srgbClr val="204962"/>
                      </a:solidFill>
                      <a:prstDash val="solid"/>
                      <a:round/>
                      <a:headEnd type="none" w="med" len="med"/>
                      <a:tailEnd type="none" w="med" len="med"/>
                    </a:lnL>
                    <a:lnR w="3175" cap="flat" cmpd="sng" algn="ctr">
                      <a:solidFill>
                        <a:srgbClr val="204962"/>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a:noFill/>
                    </a:lnTlToBr>
                    <a:lnBlToTr>
                      <a:noFill/>
                    </a:lnBlToTr>
                    <a:solidFill>
                      <a:srgbClr val="C9CDD3">
                        <a:alpha val="50195"/>
                      </a:srgbClr>
                    </a:solidFill>
                  </a:tcPr>
                </a:tc>
                <a:tc>
                  <a:txBody>
                    <a:bodyPr/>
                    <a:lstStyle/>
                    <a:p>
                      <a:pPr marL="36513" marR="0" lvl="0" indent="0" algn="l" defTabSz="914400" rtl="0" eaLnBrk="1" fontAlgn="base" latinLnBrk="0" hangingPunct="1">
                        <a:lnSpc>
                          <a:spcPct val="100000"/>
                        </a:lnSpc>
                        <a:spcBef>
                          <a:spcPts val="300"/>
                        </a:spcBef>
                        <a:spcAft>
                          <a:spcPts val="300"/>
                        </a:spcAft>
                        <a:buClrTx/>
                        <a:buSzTx/>
                        <a:buFontTx/>
                        <a:buNone/>
                        <a:tabLst/>
                      </a:pPr>
                      <a:r>
                        <a:rPr kumimoji="0" lang="en-US" sz="1000" b="0" i="0" u="none" strike="noStrike" cap="none" normalizeH="0" baseline="0" smtClean="0">
                          <a:ln>
                            <a:noFill/>
                          </a:ln>
                          <a:solidFill>
                            <a:srgbClr val="000000"/>
                          </a:solidFill>
                          <a:effectLst/>
                          <a:latin typeface="Arial" pitchFamily="34" charset="0"/>
                        </a:rPr>
                        <a:t>Preparing for Certification</a:t>
                      </a:r>
                      <a:endParaRPr kumimoji="0" lang="en-US" sz="1000" b="0" i="0" u="none" strike="noStrike" cap="none" normalizeH="0" baseline="0" smtClean="0">
                        <a:ln>
                          <a:noFill/>
                        </a:ln>
                        <a:solidFill>
                          <a:srgbClr val="000000"/>
                        </a:solidFill>
                        <a:effectLst/>
                        <a:latin typeface="Arial" pitchFamily="34" charset="0"/>
                        <a:ea typeface="Times New Roman" pitchFamily="18" charset="0"/>
                        <a:cs typeface="Arial" pitchFamily="34" charset="0"/>
                      </a:endParaRPr>
                    </a:p>
                  </a:txBody>
                  <a:tcPr marL="45720" marR="45720" anchor="ctr" horzOverflow="overflow">
                    <a:lnL w="3175" cap="flat" cmpd="sng" algn="ctr">
                      <a:solidFill>
                        <a:srgbClr val="204962"/>
                      </a:solidFill>
                      <a:prstDash val="solid"/>
                      <a:round/>
                      <a:headEnd type="none" w="med" len="med"/>
                      <a:tailEnd type="none" w="med" len="med"/>
                    </a:lnL>
                    <a:lnR w="3175" cap="flat" cmpd="sng" algn="ctr">
                      <a:solidFill>
                        <a:srgbClr val="204962"/>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a:noFill/>
                    </a:lnTlToBr>
                    <a:lnBlToTr>
                      <a:noFill/>
                    </a:lnBlToTr>
                    <a:solidFill>
                      <a:srgbClr val="8E8E95">
                        <a:alpha val="50195"/>
                      </a:srgbClr>
                    </a:solidFill>
                  </a:tcPr>
                </a:tc>
                <a:tc>
                  <a:txBody>
                    <a:bodyPr/>
                    <a:lstStyle/>
                    <a:p>
                      <a:pPr marL="36513" marR="0" lvl="0" indent="0" algn="l" defTabSz="914400" rtl="0" eaLnBrk="1" fontAlgn="base" latinLnBrk="0" hangingPunct="1">
                        <a:lnSpc>
                          <a:spcPct val="100000"/>
                        </a:lnSpc>
                        <a:spcBef>
                          <a:spcPts val="300"/>
                        </a:spcBef>
                        <a:spcAft>
                          <a:spcPts val="300"/>
                        </a:spcAft>
                        <a:buClrTx/>
                        <a:buSzTx/>
                        <a:buFontTx/>
                        <a:buNone/>
                        <a:tabLst/>
                      </a:pPr>
                      <a:r>
                        <a:rPr kumimoji="0" lang="en-US" sz="1000" b="0" i="0" u="none" strike="noStrike" cap="none" normalizeH="0" baseline="0" smtClean="0">
                          <a:ln>
                            <a:noFill/>
                          </a:ln>
                          <a:solidFill>
                            <a:srgbClr val="000000"/>
                          </a:solidFill>
                          <a:effectLst/>
                          <a:latin typeface="Arial" pitchFamily="34" charset="0"/>
                        </a:rPr>
                        <a:t>Troubleshooting an</a:t>
                      </a:r>
                      <a:br>
                        <a:rPr kumimoji="0" lang="en-US" sz="1000" b="0" i="0" u="none" strike="noStrike" cap="none" normalizeH="0" baseline="0" smtClean="0">
                          <a:ln>
                            <a:noFill/>
                          </a:ln>
                          <a:solidFill>
                            <a:srgbClr val="000000"/>
                          </a:solidFill>
                          <a:effectLst/>
                          <a:latin typeface="Arial" pitchFamily="34" charset="0"/>
                        </a:rPr>
                      </a:br>
                      <a:r>
                        <a:rPr kumimoji="0" lang="en-US" sz="1000" b="0" i="0" u="none" strike="noStrike" cap="none" normalizeH="0" baseline="0" smtClean="0">
                          <a:ln>
                            <a:noFill/>
                          </a:ln>
                          <a:solidFill>
                            <a:srgbClr val="000000"/>
                          </a:solidFill>
                          <a:effectLst/>
                          <a:latin typeface="Arial" pitchFamily="34" charset="0"/>
                        </a:rPr>
                        <a:t>Enterprise Network</a:t>
                      </a:r>
                      <a:endParaRPr kumimoji="0" lang="en-US" sz="1000" b="0" i="0" u="none" strike="noStrike" cap="none" normalizeH="0" baseline="0" smtClean="0">
                        <a:ln>
                          <a:noFill/>
                        </a:ln>
                        <a:solidFill>
                          <a:srgbClr val="000000"/>
                        </a:solidFill>
                        <a:effectLst/>
                        <a:latin typeface="Arial" pitchFamily="34" charset="0"/>
                        <a:ea typeface="Times New Roman" pitchFamily="18" charset="0"/>
                        <a:cs typeface="Arial" pitchFamily="34" charset="0"/>
                      </a:endParaRPr>
                    </a:p>
                  </a:txBody>
                  <a:tcPr marL="45720" marR="45720" anchor="ctr" horzOverflow="overflow">
                    <a:lnL w="3175" cap="flat" cmpd="sng" algn="ctr">
                      <a:solidFill>
                        <a:srgbClr val="204962"/>
                      </a:solidFill>
                      <a:prstDash val="solid"/>
                      <a:round/>
                      <a:headEnd type="none" w="med" len="med"/>
                      <a:tailEnd type="none" w="med" len="med"/>
                    </a:lnL>
                    <a:lnR w="3175" cap="flat" cmpd="sng" algn="ctr">
                      <a:solidFill>
                        <a:srgbClr val="204962"/>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a:noFill/>
                    </a:lnTlToBr>
                    <a:lnBlToTr>
                      <a:noFill/>
                    </a:lnBlToTr>
                    <a:solidFill>
                      <a:srgbClr val="C9CDD3">
                        <a:alpha val="50195"/>
                      </a:srgbClr>
                    </a:solidFill>
                  </a:tcPr>
                </a:tc>
                <a:tc>
                  <a:txBody>
                    <a:bodyPr/>
                    <a:lstStyle/>
                    <a:p>
                      <a:pPr marL="36513" marR="0" lvl="0" indent="0" algn="l" defTabSz="914400" rtl="0" eaLnBrk="1" fontAlgn="base" latinLnBrk="0" hangingPunct="1">
                        <a:lnSpc>
                          <a:spcPct val="100000"/>
                        </a:lnSpc>
                        <a:spcBef>
                          <a:spcPts val="300"/>
                        </a:spcBef>
                        <a:spcAft>
                          <a:spcPts val="300"/>
                        </a:spcAft>
                        <a:buClrTx/>
                        <a:buSzTx/>
                        <a:buFontTx/>
                        <a:buNone/>
                        <a:tabLst/>
                      </a:pPr>
                      <a:r>
                        <a:rPr kumimoji="0" lang="en-US" sz="1000" b="0" i="0" u="none" strike="noStrike" cap="none" normalizeH="0" baseline="0" smtClean="0">
                          <a:ln>
                            <a:noFill/>
                          </a:ln>
                          <a:solidFill>
                            <a:srgbClr val="000000"/>
                          </a:solidFill>
                          <a:effectLst/>
                          <a:latin typeface="Arial" pitchFamily="34" charset="0"/>
                        </a:rPr>
                        <a:t>Preparing the Proposal </a:t>
                      </a:r>
                      <a:endParaRPr kumimoji="0" lang="en-US" sz="1000" b="0" i="0" u="none" strike="noStrike" cap="none" normalizeH="0" baseline="0" smtClean="0">
                        <a:ln>
                          <a:noFill/>
                        </a:ln>
                        <a:solidFill>
                          <a:srgbClr val="000000"/>
                        </a:solidFill>
                        <a:effectLst/>
                        <a:latin typeface="Arial" pitchFamily="34" charset="0"/>
                        <a:ea typeface="Times New Roman" pitchFamily="18" charset="0"/>
                        <a:cs typeface="Arial" pitchFamily="34" charset="0"/>
                      </a:endParaRPr>
                    </a:p>
                  </a:txBody>
                  <a:tcPr marL="45720" marR="45720" anchor="ctr" horzOverflow="overflow">
                    <a:lnL w="3175" cap="flat" cmpd="sng" algn="ctr">
                      <a:solidFill>
                        <a:srgbClr val="204962"/>
                      </a:solidFill>
                      <a:prstDash val="solid"/>
                      <a:round/>
                      <a:headEnd type="none" w="med" len="med"/>
                      <a:tailEnd type="none" w="med" len="med"/>
                    </a:lnL>
                    <a:lnR>
                      <a:noFill/>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a:noFill/>
                    </a:lnTlToBr>
                    <a:lnBlToTr>
                      <a:noFill/>
                    </a:lnBlToTr>
                    <a:solidFill>
                      <a:srgbClr val="8E8E95">
                        <a:alpha val="50195"/>
                      </a:srgbClr>
                    </a:solidFill>
                  </a:tcPr>
                </a:tc>
              </a:tr>
              <a:tr h="457200">
                <a:tc>
                  <a:txBody>
                    <a:bodyPr/>
                    <a:lstStyle/>
                    <a:p>
                      <a:pPr marL="36513" marR="0" lvl="0" indent="0" algn="ctr" defTabSz="914400" rtl="0" eaLnBrk="1" fontAlgn="base" latinLnBrk="0" hangingPunct="1">
                        <a:lnSpc>
                          <a:spcPct val="100000"/>
                        </a:lnSpc>
                        <a:spcBef>
                          <a:spcPts val="300"/>
                        </a:spcBef>
                        <a:spcAft>
                          <a:spcPts val="300"/>
                        </a:spcAft>
                        <a:buClrTx/>
                        <a:buSzTx/>
                        <a:buFontTx/>
                        <a:buNone/>
                        <a:tabLst/>
                      </a:pPr>
                      <a:r>
                        <a:rPr kumimoji="0" lang="en-US" sz="1200" b="0" i="0" u="none" strike="noStrike" cap="none" normalizeH="0" baseline="0" smtClean="0">
                          <a:ln>
                            <a:noFill/>
                          </a:ln>
                          <a:solidFill>
                            <a:srgbClr val="000000"/>
                          </a:solidFill>
                          <a:effectLst/>
                          <a:latin typeface="Arial" pitchFamily="34" charset="0"/>
                        </a:rPr>
                        <a:t>10</a:t>
                      </a:r>
                      <a:endParaRPr kumimoji="0" lang="en-US" sz="1200" b="0" i="0" u="none" strike="noStrike" cap="none" normalizeH="0" baseline="0" smtClean="0">
                        <a:ln>
                          <a:noFill/>
                        </a:ln>
                        <a:solidFill>
                          <a:srgbClr val="000000"/>
                        </a:solidFill>
                        <a:effectLst/>
                        <a:latin typeface="Arial" pitchFamily="34" charset="0"/>
                        <a:ea typeface="Times New Roman" pitchFamily="18" charset="0"/>
                        <a:cs typeface="Arial" pitchFamily="34" charset="0"/>
                      </a:endParaRPr>
                    </a:p>
                  </a:txBody>
                  <a:tcPr marL="45720" marR="45720" anchor="ctr" horzOverflow="overflow">
                    <a:lnL>
                      <a:noFill/>
                    </a:lnL>
                    <a:lnR w="3175" cap="flat" cmpd="sng" algn="ctr">
                      <a:solidFill>
                        <a:srgbClr val="204962"/>
                      </a:solidFill>
                      <a:prstDash val="solid"/>
                      <a:round/>
                      <a:headEnd type="none" w="med" len="med"/>
                      <a:tailEnd type="none" w="med" len="med"/>
                    </a:lnR>
                    <a:lnT w="3175" cap="flat" cmpd="sng" algn="ctr">
                      <a:solidFill>
                        <a:schemeClr val="bg1"/>
                      </a:solidFill>
                      <a:prstDash val="solid"/>
                      <a:round/>
                      <a:headEnd type="none" w="med" len="med"/>
                      <a:tailEnd type="none" w="med" len="med"/>
                    </a:lnT>
                    <a:lnB>
                      <a:noFill/>
                    </a:lnB>
                    <a:lnTlToBr>
                      <a:noFill/>
                    </a:lnTlToBr>
                    <a:lnBlToTr>
                      <a:noFill/>
                    </a:lnBlToTr>
                    <a:solidFill>
                      <a:srgbClr val="8E8E95">
                        <a:alpha val="50195"/>
                      </a:srgbClr>
                    </a:solidFill>
                  </a:tcPr>
                </a:tc>
                <a:tc>
                  <a:txBody>
                    <a:bodyPr/>
                    <a:lstStyle/>
                    <a:p>
                      <a:pPr marL="36513" marR="0" lvl="0" indent="0" algn="l" defTabSz="914400" rtl="0" eaLnBrk="1" fontAlgn="base" latinLnBrk="0" hangingPunct="1">
                        <a:lnSpc>
                          <a:spcPct val="100000"/>
                        </a:lnSpc>
                        <a:spcBef>
                          <a:spcPts val="300"/>
                        </a:spcBef>
                        <a:spcAft>
                          <a:spcPts val="300"/>
                        </a:spcAft>
                        <a:buClrTx/>
                        <a:buSzTx/>
                        <a:buFontTx/>
                        <a:buNone/>
                        <a:tabLst/>
                      </a:pPr>
                      <a:r>
                        <a:rPr kumimoji="0" lang="en-US" sz="1000" b="0" i="0" u="none" strike="noStrike" cap="none" normalizeH="0" baseline="0" smtClean="0">
                          <a:ln>
                            <a:noFill/>
                          </a:ln>
                          <a:solidFill>
                            <a:srgbClr val="000000"/>
                          </a:solidFill>
                          <a:effectLst/>
                          <a:latin typeface="Arial" pitchFamily="34" charset="0"/>
                        </a:rPr>
                        <a:t>Course Summary: Putting It</a:t>
                      </a:r>
                      <a:br>
                        <a:rPr kumimoji="0" lang="en-US" sz="1000" b="0" i="0" u="none" strike="noStrike" cap="none" normalizeH="0" baseline="0" smtClean="0">
                          <a:ln>
                            <a:noFill/>
                          </a:ln>
                          <a:solidFill>
                            <a:srgbClr val="000000"/>
                          </a:solidFill>
                          <a:effectLst/>
                          <a:latin typeface="Arial" pitchFamily="34" charset="0"/>
                        </a:rPr>
                      </a:br>
                      <a:r>
                        <a:rPr kumimoji="0" lang="en-US" sz="1000" b="0" i="0" u="none" strike="noStrike" cap="none" normalizeH="0" baseline="0" smtClean="0">
                          <a:ln>
                            <a:noFill/>
                          </a:ln>
                          <a:solidFill>
                            <a:srgbClr val="000000"/>
                          </a:solidFill>
                          <a:effectLst/>
                          <a:latin typeface="Arial" pitchFamily="34" charset="0"/>
                        </a:rPr>
                        <a:t>All Together</a:t>
                      </a:r>
                      <a:endParaRPr kumimoji="0" lang="en-US" sz="1000" b="0" i="0" u="none" strike="noStrike" cap="none" normalizeH="0" baseline="0" smtClean="0">
                        <a:ln>
                          <a:noFill/>
                        </a:ln>
                        <a:solidFill>
                          <a:srgbClr val="000000"/>
                        </a:solidFill>
                        <a:effectLst/>
                        <a:latin typeface="Arial" pitchFamily="34" charset="0"/>
                        <a:ea typeface="Times New Roman" pitchFamily="18" charset="0"/>
                        <a:cs typeface="Arial" pitchFamily="34" charset="0"/>
                      </a:endParaRPr>
                    </a:p>
                  </a:txBody>
                  <a:tcPr marL="45720" marR="45720" anchor="ctr" horzOverflow="overflow">
                    <a:lnL w="3175" cap="flat" cmpd="sng" algn="ctr">
                      <a:solidFill>
                        <a:srgbClr val="204962"/>
                      </a:solidFill>
                      <a:prstDash val="solid"/>
                      <a:round/>
                      <a:headEnd type="none" w="med" len="med"/>
                      <a:tailEnd type="none" w="med" len="med"/>
                    </a:lnL>
                    <a:lnR w="3175" cap="flat" cmpd="sng" algn="ctr">
                      <a:solidFill>
                        <a:srgbClr val="204962"/>
                      </a:solidFill>
                      <a:prstDash val="solid"/>
                      <a:round/>
                      <a:headEnd type="none" w="med" len="med"/>
                      <a:tailEnd type="none" w="med" len="med"/>
                    </a:lnR>
                    <a:lnT w="3175" cap="flat" cmpd="sng" algn="ctr">
                      <a:solidFill>
                        <a:schemeClr val="bg1"/>
                      </a:solidFill>
                      <a:prstDash val="solid"/>
                      <a:round/>
                      <a:headEnd type="none" w="med" len="med"/>
                      <a:tailEnd type="none" w="med" len="med"/>
                    </a:lnT>
                    <a:lnB>
                      <a:noFill/>
                    </a:lnB>
                    <a:lnTlToBr>
                      <a:noFill/>
                    </a:lnTlToBr>
                    <a:lnBlToTr>
                      <a:noFill/>
                    </a:lnBlToTr>
                    <a:solidFill>
                      <a:srgbClr val="C9CDD3">
                        <a:alpha val="50195"/>
                      </a:srgbClr>
                    </a:solidFill>
                  </a:tcPr>
                </a:tc>
                <a:tc>
                  <a:txBody>
                    <a:bodyPr/>
                    <a:lstStyle/>
                    <a:p>
                      <a:pPr marL="36513" marR="0" lvl="0" indent="0" algn="l" defTabSz="914400" rtl="0" eaLnBrk="1" fontAlgn="base" latinLnBrk="0" hangingPunct="1">
                        <a:lnSpc>
                          <a:spcPct val="100000"/>
                        </a:lnSpc>
                        <a:spcBef>
                          <a:spcPts val="300"/>
                        </a:spcBef>
                        <a:spcAft>
                          <a:spcPts val="300"/>
                        </a:spcAft>
                        <a:buClrTx/>
                        <a:buSzTx/>
                        <a:buFontTx/>
                        <a:buNone/>
                        <a:tabLst/>
                      </a:pPr>
                      <a:r>
                        <a:rPr kumimoji="0" lang="en-US" sz="1000" b="0" i="0" u="none" strike="noStrike" cap="none" normalizeH="0" baseline="0" smtClean="0">
                          <a:ln>
                            <a:noFill/>
                          </a:ln>
                          <a:solidFill>
                            <a:srgbClr val="000000"/>
                          </a:solidFill>
                          <a:effectLst/>
                          <a:latin typeface="Arial" pitchFamily="34" charset="0"/>
                        </a:rPr>
                        <a:t>Course Summary: Putting It</a:t>
                      </a:r>
                      <a:br>
                        <a:rPr kumimoji="0" lang="en-US" sz="1000" b="0" i="0" u="none" strike="noStrike" cap="none" normalizeH="0" baseline="0" smtClean="0">
                          <a:ln>
                            <a:noFill/>
                          </a:ln>
                          <a:solidFill>
                            <a:srgbClr val="000000"/>
                          </a:solidFill>
                          <a:effectLst/>
                          <a:latin typeface="Arial" pitchFamily="34" charset="0"/>
                        </a:rPr>
                      </a:br>
                      <a:r>
                        <a:rPr kumimoji="0" lang="en-US" sz="1000" b="0" i="0" u="none" strike="noStrike" cap="none" normalizeH="0" baseline="0" smtClean="0">
                          <a:ln>
                            <a:noFill/>
                          </a:ln>
                          <a:solidFill>
                            <a:srgbClr val="000000"/>
                          </a:solidFill>
                          <a:effectLst/>
                          <a:latin typeface="Arial" pitchFamily="34" charset="0"/>
                        </a:rPr>
                        <a:t>All Together</a:t>
                      </a:r>
                      <a:endParaRPr kumimoji="0" lang="en-US" sz="1000" b="0" i="0" u="none" strike="noStrike" cap="none" normalizeH="0" baseline="0" smtClean="0">
                        <a:ln>
                          <a:noFill/>
                        </a:ln>
                        <a:solidFill>
                          <a:srgbClr val="000000"/>
                        </a:solidFill>
                        <a:effectLst/>
                        <a:latin typeface="Arial" pitchFamily="34" charset="0"/>
                        <a:ea typeface="Times New Roman" pitchFamily="18" charset="0"/>
                        <a:cs typeface="Arial" pitchFamily="34" charset="0"/>
                      </a:endParaRPr>
                    </a:p>
                  </a:txBody>
                  <a:tcPr marL="45720" marR="45720" anchor="ctr" horzOverflow="overflow">
                    <a:lnL w="3175" cap="flat" cmpd="sng" algn="ctr">
                      <a:solidFill>
                        <a:srgbClr val="204962"/>
                      </a:solidFill>
                      <a:prstDash val="solid"/>
                      <a:round/>
                      <a:headEnd type="none" w="med" len="med"/>
                      <a:tailEnd type="none" w="med" len="med"/>
                    </a:lnL>
                    <a:lnR w="3175" cap="flat" cmpd="sng" algn="ctr">
                      <a:solidFill>
                        <a:srgbClr val="204962"/>
                      </a:solidFill>
                      <a:prstDash val="solid"/>
                      <a:round/>
                      <a:headEnd type="none" w="med" len="med"/>
                      <a:tailEnd type="none" w="med" len="med"/>
                    </a:lnR>
                    <a:lnT w="3175" cap="flat" cmpd="sng" algn="ctr">
                      <a:solidFill>
                        <a:schemeClr val="bg1"/>
                      </a:solidFill>
                      <a:prstDash val="solid"/>
                      <a:round/>
                      <a:headEnd type="none" w="med" len="med"/>
                      <a:tailEnd type="none" w="med" len="med"/>
                    </a:lnT>
                    <a:lnB>
                      <a:noFill/>
                    </a:lnB>
                    <a:lnTlToBr>
                      <a:noFill/>
                    </a:lnTlToBr>
                    <a:lnBlToTr>
                      <a:noFill/>
                    </a:lnBlToTr>
                    <a:solidFill>
                      <a:srgbClr val="8E8E95">
                        <a:alpha val="50195"/>
                      </a:srgbClr>
                    </a:solidFill>
                  </a:tcPr>
                </a:tc>
                <a:tc>
                  <a:txBody>
                    <a:bodyPr/>
                    <a:lstStyle/>
                    <a:p>
                      <a:pPr marL="36513" marR="0" lvl="0" indent="0" algn="l" defTabSz="914400" rtl="0" eaLnBrk="1" fontAlgn="base" latinLnBrk="0" hangingPunct="1">
                        <a:lnSpc>
                          <a:spcPct val="100000"/>
                        </a:lnSpc>
                        <a:spcBef>
                          <a:spcPts val="300"/>
                        </a:spcBef>
                        <a:spcAft>
                          <a:spcPts val="300"/>
                        </a:spcAft>
                        <a:buClrTx/>
                        <a:buSzTx/>
                        <a:buFontTx/>
                        <a:buNone/>
                        <a:tabLst/>
                      </a:pPr>
                      <a:r>
                        <a:rPr kumimoji="0" lang="en-US" sz="1000" b="0" i="0" u="none" strike="noStrike" cap="none" normalizeH="0" baseline="0" smtClean="0">
                          <a:ln>
                            <a:noFill/>
                          </a:ln>
                          <a:solidFill>
                            <a:srgbClr val="000000"/>
                          </a:solidFill>
                          <a:effectLst/>
                          <a:latin typeface="Arial" pitchFamily="34" charset="0"/>
                        </a:rPr>
                        <a:t>Course Summary: Putting It</a:t>
                      </a:r>
                      <a:br>
                        <a:rPr kumimoji="0" lang="en-US" sz="1000" b="0" i="0" u="none" strike="noStrike" cap="none" normalizeH="0" baseline="0" smtClean="0">
                          <a:ln>
                            <a:noFill/>
                          </a:ln>
                          <a:solidFill>
                            <a:srgbClr val="000000"/>
                          </a:solidFill>
                          <a:effectLst/>
                          <a:latin typeface="Arial" pitchFamily="34" charset="0"/>
                        </a:rPr>
                      </a:br>
                      <a:r>
                        <a:rPr kumimoji="0" lang="en-US" sz="1000" b="0" i="0" u="none" strike="noStrike" cap="none" normalizeH="0" baseline="0" smtClean="0">
                          <a:ln>
                            <a:noFill/>
                          </a:ln>
                          <a:solidFill>
                            <a:srgbClr val="000000"/>
                          </a:solidFill>
                          <a:effectLst/>
                          <a:latin typeface="Arial" pitchFamily="34" charset="0"/>
                        </a:rPr>
                        <a:t>All Together</a:t>
                      </a:r>
                      <a:endParaRPr kumimoji="0" lang="en-US" sz="1000" b="0" i="0" u="none" strike="noStrike" cap="none" normalizeH="0" baseline="0" smtClean="0">
                        <a:ln>
                          <a:noFill/>
                        </a:ln>
                        <a:solidFill>
                          <a:srgbClr val="000000"/>
                        </a:solidFill>
                        <a:effectLst/>
                        <a:latin typeface="Arial" pitchFamily="34" charset="0"/>
                        <a:ea typeface="Times New Roman" pitchFamily="18" charset="0"/>
                        <a:cs typeface="Arial" pitchFamily="34" charset="0"/>
                      </a:endParaRPr>
                    </a:p>
                  </a:txBody>
                  <a:tcPr marL="45720" marR="45720" anchor="ctr" horzOverflow="overflow">
                    <a:lnL w="3175" cap="flat" cmpd="sng" algn="ctr">
                      <a:solidFill>
                        <a:srgbClr val="204962"/>
                      </a:solidFill>
                      <a:prstDash val="solid"/>
                      <a:round/>
                      <a:headEnd type="none" w="med" len="med"/>
                      <a:tailEnd type="none" w="med" len="med"/>
                    </a:lnL>
                    <a:lnR w="3175" cap="flat" cmpd="sng" algn="ctr">
                      <a:solidFill>
                        <a:srgbClr val="204962"/>
                      </a:solidFill>
                      <a:prstDash val="solid"/>
                      <a:round/>
                      <a:headEnd type="none" w="med" len="med"/>
                      <a:tailEnd type="none" w="med" len="med"/>
                    </a:lnR>
                    <a:lnT w="3175" cap="flat" cmpd="sng" algn="ctr">
                      <a:solidFill>
                        <a:schemeClr val="bg1"/>
                      </a:solidFill>
                      <a:prstDash val="solid"/>
                      <a:round/>
                      <a:headEnd type="none" w="med" len="med"/>
                      <a:tailEnd type="none" w="med" len="med"/>
                    </a:lnT>
                    <a:lnB>
                      <a:noFill/>
                    </a:lnB>
                    <a:lnTlToBr>
                      <a:noFill/>
                    </a:lnTlToBr>
                    <a:lnBlToTr>
                      <a:noFill/>
                    </a:lnBlToTr>
                    <a:solidFill>
                      <a:srgbClr val="C9CDD3">
                        <a:alpha val="50195"/>
                      </a:srgbClr>
                    </a:solidFill>
                  </a:tcPr>
                </a:tc>
                <a:tc>
                  <a:txBody>
                    <a:bodyPr/>
                    <a:lstStyle/>
                    <a:p>
                      <a:pPr marL="36513" marR="0" lvl="0" indent="0" algn="l" defTabSz="914400" rtl="0" eaLnBrk="1" fontAlgn="base" latinLnBrk="0" hangingPunct="1">
                        <a:lnSpc>
                          <a:spcPct val="100000"/>
                        </a:lnSpc>
                        <a:spcBef>
                          <a:spcPts val="300"/>
                        </a:spcBef>
                        <a:spcAft>
                          <a:spcPts val="300"/>
                        </a:spcAft>
                        <a:buClrTx/>
                        <a:buSzTx/>
                        <a:buFontTx/>
                        <a:buNone/>
                        <a:tabLst/>
                      </a:pPr>
                      <a:r>
                        <a:rPr kumimoji="0" lang="en-US" sz="1000" b="0" i="0" u="none" strike="noStrike" cap="none" normalizeH="0" baseline="0" dirty="0" smtClean="0">
                          <a:ln>
                            <a:noFill/>
                          </a:ln>
                          <a:solidFill>
                            <a:srgbClr val="000000"/>
                          </a:solidFill>
                          <a:effectLst/>
                          <a:latin typeface="Arial" pitchFamily="34" charset="0"/>
                        </a:rPr>
                        <a:t>Course Summary: Putting It</a:t>
                      </a:r>
                      <a:br>
                        <a:rPr kumimoji="0" lang="en-US" sz="1000" b="0" i="0" u="none" strike="noStrike" cap="none" normalizeH="0" baseline="0" dirty="0" smtClean="0">
                          <a:ln>
                            <a:noFill/>
                          </a:ln>
                          <a:solidFill>
                            <a:srgbClr val="000000"/>
                          </a:solidFill>
                          <a:effectLst/>
                          <a:latin typeface="Arial" pitchFamily="34" charset="0"/>
                        </a:rPr>
                      </a:br>
                      <a:r>
                        <a:rPr kumimoji="0" lang="en-US" sz="1000" b="0" i="0" u="none" strike="noStrike" cap="none" normalizeH="0" baseline="0" dirty="0" smtClean="0">
                          <a:ln>
                            <a:noFill/>
                          </a:ln>
                          <a:solidFill>
                            <a:srgbClr val="000000"/>
                          </a:solidFill>
                          <a:effectLst/>
                          <a:latin typeface="Arial" pitchFamily="34" charset="0"/>
                        </a:rPr>
                        <a:t>All Together</a:t>
                      </a:r>
                      <a:endParaRPr kumimoji="0" lang="en-US" sz="1000" b="0" i="0" u="none" strike="noStrike" cap="none" normalizeH="0" baseline="0" dirty="0" smtClean="0">
                        <a:ln>
                          <a:noFill/>
                        </a:ln>
                        <a:solidFill>
                          <a:srgbClr val="000000"/>
                        </a:solidFill>
                        <a:effectLst/>
                        <a:latin typeface="Arial" pitchFamily="34" charset="0"/>
                        <a:ea typeface="Times New Roman" pitchFamily="18" charset="0"/>
                        <a:cs typeface="Arial" pitchFamily="34" charset="0"/>
                      </a:endParaRPr>
                    </a:p>
                  </a:txBody>
                  <a:tcPr marL="45720" marR="45720" anchor="ctr" horzOverflow="overflow">
                    <a:lnL w="3175" cap="flat" cmpd="sng" algn="ctr">
                      <a:solidFill>
                        <a:srgbClr val="204962"/>
                      </a:solidFill>
                      <a:prstDash val="solid"/>
                      <a:round/>
                      <a:headEnd type="none" w="med" len="med"/>
                      <a:tailEnd type="none" w="med" len="med"/>
                    </a:lnL>
                    <a:lnR>
                      <a:noFill/>
                    </a:lnR>
                    <a:lnT w="3175" cap="flat" cmpd="sng" algn="ctr">
                      <a:solidFill>
                        <a:schemeClr val="bg1"/>
                      </a:solidFill>
                      <a:prstDash val="solid"/>
                      <a:round/>
                      <a:headEnd type="none" w="med" len="med"/>
                      <a:tailEnd type="none" w="med" len="med"/>
                    </a:lnT>
                    <a:lnB>
                      <a:noFill/>
                    </a:lnB>
                    <a:lnTlToBr>
                      <a:noFill/>
                    </a:lnTlToBr>
                    <a:lnBlToTr>
                      <a:noFill/>
                    </a:lnBlToTr>
                    <a:solidFill>
                      <a:srgbClr val="8E8E95">
                        <a:alpha val="50195"/>
                      </a:srgbClr>
                    </a:solidFill>
                  </a:tcPr>
                </a:tc>
              </a:tr>
            </a:tbl>
          </a:graphicData>
        </a:graphic>
      </p:graphicFrame>
      <p:sp>
        <p:nvSpPr>
          <p:cNvPr id="45131" name="Rectangle 81"/>
          <p:cNvSpPr>
            <a:spLocks noGrp="1" noChangeArrowheads="1"/>
          </p:cNvSpPr>
          <p:nvPr>
            <p:ph type="title" idx="4294967295"/>
          </p:nvPr>
        </p:nvSpPr>
        <p:spPr/>
        <p:txBody>
          <a:bodyPr/>
          <a:lstStyle/>
          <a:p>
            <a:r>
              <a:rPr lang="en-US" smtClean="0"/>
              <a:t>CCNA Discovery Course Outline</a:t>
            </a:r>
          </a:p>
        </p:txBody>
      </p:sp>
      <p:sp>
        <p:nvSpPr>
          <p:cNvPr id="45132" name="Rectangle 167"/>
          <p:cNvSpPr>
            <a:spLocks noChangeArrowheads="1"/>
          </p:cNvSpPr>
          <p:nvPr/>
        </p:nvSpPr>
        <p:spPr bwMode="auto">
          <a:xfrm>
            <a:off x="306388" y="1752600"/>
            <a:ext cx="8596312" cy="155575"/>
          </a:xfrm>
          <a:prstGeom prst="rect">
            <a:avLst/>
          </a:prstGeom>
          <a:gradFill rotWithShape="1">
            <a:gsLst>
              <a:gs pos="0">
                <a:schemeClr val="tx1">
                  <a:alpha val="35001"/>
                </a:schemeClr>
              </a:gs>
              <a:gs pos="100000">
                <a:schemeClr val="bg1">
                  <a:alpha val="0"/>
                </a:schemeClr>
              </a:gs>
            </a:gsLst>
            <a:lin ang="5400000" scaled="1"/>
          </a:gradFill>
          <a:ln w="9525" algn="ctr">
            <a:noFill/>
            <a:miter lim="800000"/>
            <a:headEnd/>
            <a:tailEnd/>
          </a:ln>
        </p:spPr>
        <p:txBody>
          <a:bodyPr wrap="none" lIns="73025" tIns="36511" rIns="73025" bIns="36511" anchor="ctr"/>
          <a:lstStyle/>
          <a:p>
            <a:pPr algn="ctr" defTabSz="814388" eaLnBrk="0" hangingPunct="0">
              <a:lnSpc>
                <a:spcPct val="90000"/>
              </a:lnSpc>
            </a:pPr>
            <a:endParaRPr lang="en-US"/>
          </a:p>
        </p:txBody>
      </p:sp>
      <p:sp>
        <p:nvSpPr>
          <p:cNvPr id="45133" name="AutoShape 11"/>
          <p:cNvSpPr>
            <a:spLocks noChangeArrowheads="1"/>
          </p:cNvSpPr>
          <p:nvPr/>
        </p:nvSpPr>
        <p:spPr bwMode="auto">
          <a:xfrm>
            <a:off x="319088" y="1325563"/>
            <a:ext cx="8583612" cy="390525"/>
          </a:xfrm>
          <a:prstGeom prst="roundRect">
            <a:avLst>
              <a:gd name="adj" fmla="val 14130"/>
            </a:avLst>
          </a:prstGeom>
          <a:gradFill rotWithShape="1">
            <a:gsLst>
              <a:gs pos="0">
                <a:schemeClr val="bg1">
                  <a:alpha val="25000"/>
                </a:schemeClr>
              </a:gs>
              <a:gs pos="100000">
                <a:schemeClr val="bg1">
                  <a:alpha val="0"/>
                </a:schemeClr>
              </a:gs>
            </a:gsLst>
            <a:path path="rect">
              <a:fillToRect r="100000" b="100000"/>
            </a:path>
          </a:gradFill>
          <a:ln w="9525" algn="ctr">
            <a:noFill/>
            <a:round/>
            <a:headEnd/>
            <a:tailEnd/>
          </a:ln>
        </p:spPr>
        <p:txBody>
          <a:bodyPr lIns="73025" tIns="36511" rIns="73025" bIns="36511" anchor="ctr"/>
          <a:lstStyle/>
          <a:p>
            <a:pPr algn="ctr"/>
            <a:endParaRPr lang="en-US" sz="1800"/>
          </a:p>
        </p:txBody>
      </p:sp>
    </p:spTree>
  </p:cSld>
  <p:clrMapOvr>
    <a:masterClrMapping/>
  </p:clrMapOvr>
  <p:transition>
    <p:wipe dir="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2" name="Picture 24" descr="HAF29020.png"/>
          <p:cNvPicPr>
            <a:picLocks noChangeAspect="1"/>
          </p:cNvPicPr>
          <p:nvPr/>
        </p:nvPicPr>
        <p:blipFill>
          <a:blip r:embed="rId3" cstate="screen"/>
          <a:srcRect r="-75" b="-372"/>
          <a:stretch>
            <a:fillRect/>
          </a:stretch>
        </p:blipFill>
        <p:spPr bwMode="auto">
          <a:xfrm>
            <a:off x="5973763" y="6308725"/>
            <a:ext cx="2784475" cy="549275"/>
          </a:xfrm>
          <a:prstGeom prst="rect">
            <a:avLst/>
          </a:prstGeom>
          <a:noFill/>
          <a:ln w="9525">
            <a:noFill/>
            <a:miter lim="800000"/>
            <a:headEnd/>
            <a:tailEnd/>
          </a:ln>
        </p:spPr>
      </p:pic>
      <p:sp>
        <p:nvSpPr>
          <p:cNvPr id="46083" name="Rectangle 7"/>
          <p:cNvSpPr>
            <a:spLocks noChangeArrowheads="1"/>
          </p:cNvSpPr>
          <p:nvPr/>
        </p:nvSpPr>
        <p:spPr bwMode="auto">
          <a:xfrm>
            <a:off x="373063" y="6308725"/>
            <a:ext cx="8391525" cy="549275"/>
          </a:xfrm>
          <a:prstGeom prst="rect">
            <a:avLst/>
          </a:prstGeom>
          <a:gradFill rotWithShape="1">
            <a:gsLst>
              <a:gs pos="0">
                <a:srgbClr val="708CA1">
                  <a:alpha val="56998"/>
                </a:srgbClr>
              </a:gs>
              <a:gs pos="100000">
                <a:srgbClr val="819AAC">
                  <a:alpha val="0"/>
                </a:srgbClr>
              </a:gs>
            </a:gsLst>
            <a:lin ang="5400000" scaled="1"/>
          </a:gradFill>
          <a:ln w="38100" algn="ctr">
            <a:noFill/>
            <a:miter lim="800000"/>
            <a:headEnd/>
            <a:tailEnd/>
          </a:ln>
        </p:spPr>
        <p:txBody>
          <a:bodyPr lIns="82124" tIns="41061" rIns="82124" bIns="41061" anchor="ctr"/>
          <a:lstStyle/>
          <a:p>
            <a:pPr algn="ctr"/>
            <a:endParaRPr lang="en-US" sz="1800"/>
          </a:p>
        </p:txBody>
      </p:sp>
      <p:sp>
        <p:nvSpPr>
          <p:cNvPr id="46084" name="Rectangle 6"/>
          <p:cNvSpPr>
            <a:spLocks noChangeArrowheads="1"/>
          </p:cNvSpPr>
          <p:nvPr/>
        </p:nvSpPr>
        <p:spPr bwMode="auto">
          <a:xfrm rot="-5400000">
            <a:off x="4108450" y="1822450"/>
            <a:ext cx="927100" cy="9144000"/>
          </a:xfrm>
          <a:prstGeom prst="rect">
            <a:avLst/>
          </a:prstGeom>
          <a:gradFill rotWithShape="1">
            <a:gsLst>
              <a:gs pos="0">
                <a:schemeClr val="bg1"/>
              </a:gs>
              <a:gs pos="100000">
                <a:srgbClr val="495B6A">
                  <a:alpha val="0"/>
                </a:srgbClr>
              </a:gs>
            </a:gsLst>
            <a:lin ang="0" scaled="1"/>
          </a:gradFill>
          <a:ln w="9525" algn="ctr">
            <a:noFill/>
            <a:miter lim="800000"/>
            <a:headEnd/>
            <a:tailEnd/>
          </a:ln>
        </p:spPr>
        <p:txBody>
          <a:bodyPr lIns="73025" tIns="36511" rIns="73025" bIns="36511" anchor="ctr"/>
          <a:lstStyle/>
          <a:p>
            <a:pPr algn="ctr"/>
            <a:endParaRPr lang="en-US" sz="1800"/>
          </a:p>
        </p:txBody>
      </p:sp>
      <p:sp>
        <p:nvSpPr>
          <p:cNvPr id="46085" name="Rectangle 6"/>
          <p:cNvSpPr>
            <a:spLocks noChangeArrowheads="1"/>
          </p:cNvSpPr>
          <p:nvPr/>
        </p:nvSpPr>
        <p:spPr bwMode="auto">
          <a:xfrm rot="-5400000">
            <a:off x="3690937" y="1404938"/>
            <a:ext cx="1762125" cy="9144000"/>
          </a:xfrm>
          <a:prstGeom prst="rect">
            <a:avLst/>
          </a:prstGeom>
          <a:gradFill rotWithShape="1">
            <a:gsLst>
              <a:gs pos="0">
                <a:srgbClr val="9EC5E6">
                  <a:alpha val="79999"/>
                </a:srgbClr>
              </a:gs>
              <a:gs pos="100000">
                <a:srgbClr val="495B6A">
                  <a:alpha val="0"/>
                </a:srgbClr>
              </a:gs>
            </a:gsLst>
            <a:lin ang="0" scaled="1"/>
          </a:gradFill>
          <a:ln w="9525" algn="ctr">
            <a:noFill/>
            <a:miter lim="800000"/>
            <a:headEnd/>
            <a:tailEnd/>
          </a:ln>
        </p:spPr>
        <p:txBody>
          <a:bodyPr lIns="73025" tIns="36511" rIns="73025" bIns="36511" anchor="ctr"/>
          <a:lstStyle/>
          <a:p>
            <a:pPr algn="ctr"/>
            <a:endParaRPr lang="en-US" sz="1800"/>
          </a:p>
        </p:txBody>
      </p:sp>
      <p:sp>
        <p:nvSpPr>
          <p:cNvPr id="46086" name="Rectangle 8"/>
          <p:cNvSpPr>
            <a:spLocks noChangeArrowheads="1"/>
          </p:cNvSpPr>
          <p:nvPr/>
        </p:nvSpPr>
        <p:spPr bwMode="auto">
          <a:xfrm>
            <a:off x="222250" y="6121400"/>
            <a:ext cx="8674100" cy="209550"/>
          </a:xfrm>
          <a:prstGeom prst="rect">
            <a:avLst/>
          </a:prstGeom>
          <a:gradFill rotWithShape="1">
            <a:gsLst>
              <a:gs pos="0">
                <a:schemeClr val="tx1">
                  <a:alpha val="45000"/>
                </a:schemeClr>
              </a:gs>
              <a:gs pos="100000">
                <a:schemeClr val="bg1">
                  <a:alpha val="0"/>
                </a:schemeClr>
              </a:gs>
            </a:gsLst>
            <a:path path="shape">
              <a:fillToRect l="50000" t="50000" r="50000" b="50000"/>
            </a:path>
          </a:gradFill>
          <a:ln w="9525" algn="ctr">
            <a:noFill/>
            <a:miter lim="800000"/>
            <a:headEnd/>
            <a:tailEnd/>
          </a:ln>
        </p:spPr>
        <p:txBody>
          <a:bodyPr wrap="none" lIns="73025" tIns="36511" rIns="73025" bIns="36511" anchor="ctr"/>
          <a:lstStyle/>
          <a:p>
            <a:pPr algn="ctr"/>
            <a:endParaRPr lang="en-US" sz="1800"/>
          </a:p>
        </p:txBody>
      </p:sp>
      <p:sp>
        <p:nvSpPr>
          <p:cNvPr id="8" name="Rectangle 9"/>
          <p:cNvSpPr>
            <a:spLocks noChangeArrowheads="1"/>
          </p:cNvSpPr>
          <p:nvPr/>
        </p:nvSpPr>
        <p:spPr bwMode="auto">
          <a:xfrm>
            <a:off x="366713" y="1627188"/>
            <a:ext cx="8397875" cy="4410075"/>
          </a:xfrm>
          <a:prstGeom prst="rect">
            <a:avLst/>
          </a:prstGeom>
          <a:gradFill flip="none" rotWithShape="1">
            <a:gsLst>
              <a:gs pos="0">
                <a:srgbClr val="9EC5E6"/>
              </a:gs>
              <a:gs pos="0">
                <a:srgbClr val="9EC5E6"/>
              </a:gs>
              <a:gs pos="100000">
                <a:schemeClr val="bg1">
                  <a:alpha val="0"/>
                </a:schemeClr>
              </a:gs>
            </a:gsLst>
            <a:lin ang="2700000" scaled="1"/>
            <a:tileRect/>
          </a:gradFill>
          <a:ln w="38100" algn="ctr">
            <a:noFill/>
            <a:miter lim="800000"/>
            <a:headEnd/>
            <a:tailEnd/>
          </a:ln>
        </p:spPr>
        <p:txBody>
          <a:bodyPr lIns="82124" tIns="41061" rIns="82124" bIns="41061" anchor="ctr"/>
          <a:lstStyle/>
          <a:p>
            <a:pPr algn="ctr">
              <a:defRPr/>
            </a:pPr>
            <a:endParaRPr lang="en-US" sz="1800"/>
          </a:p>
        </p:txBody>
      </p:sp>
      <p:sp>
        <p:nvSpPr>
          <p:cNvPr id="46088" name="AutoShape 11"/>
          <p:cNvSpPr>
            <a:spLocks noChangeArrowheads="1"/>
          </p:cNvSpPr>
          <p:nvPr/>
        </p:nvSpPr>
        <p:spPr bwMode="auto">
          <a:xfrm>
            <a:off x="438150" y="1697038"/>
            <a:ext cx="8255000" cy="3694112"/>
          </a:xfrm>
          <a:prstGeom prst="roundRect">
            <a:avLst>
              <a:gd name="adj" fmla="val 1944"/>
            </a:avLst>
          </a:prstGeom>
          <a:gradFill rotWithShape="1">
            <a:gsLst>
              <a:gs pos="0">
                <a:schemeClr val="bg1">
                  <a:alpha val="25000"/>
                </a:schemeClr>
              </a:gs>
              <a:gs pos="100000">
                <a:schemeClr val="bg1">
                  <a:alpha val="0"/>
                </a:schemeClr>
              </a:gs>
            </a:gsLst>
            <a:path path="rect">
              <a:fillToRect r="100000" b="100000"/>
            </a:path>
          </a:gradFill>
          <a:ln w="9525" algn="ctr">
            <a:noFill/>
            <a:round/>
            <a:headEnd/>
            <a:tailEnd/>
          </a:ln>
        </p:spPr>
        <p:txBody>
          <a:bodyPr lIns="73025" tIns="36511" rIns="73025" bIns="36511" anchor="ctr"/>
          <a:lstStyle/>
          <a:p>
            <a:pPr algn="ctr"/>
            <a:endParaRPr lang="en-US" sz="1800"/>
          </a:p>
        </p:txBody>
      </p:sp>
      <p:sp>
        <p:nvSpPr>
          <p:cNvPr id="46089" name="Rectangle 21"/>
          <p:cNvSpPr>
            <a:spLocks noGrp="1" noChangeArrowheads="1"/>
          </p:cNvSpPr>
          <p:nvPr>
            <p:ph type="title" idx="4294967295"/>
          </p:nvPr>
        </p:nvSpPr>
        <p:spPr/>
        <p:txBody>
          <a:bodyPr/>
          <a:lstStyle/>
          <a:p>
            <a:r>
              <a:rPr lang="en-US" smtClean="0"/>
              <a:t>CCNA Discovery:</a:t>
            </a:r>
          </a:p>
        </p:txBody>
      </p:sp>
      <p:sp>
        <p:nvSpPr>
          <p:cNvPr id="46090" name="Rectangle 22"/>
          <p:cNvSpPr>
            <a:spLocks noGrp="1" noChangeArrowheads="1"/>
          </p:cNvSpPr>
          <p:nvPr>
            <p:ph type="body" idx="4294967295"/>
          </p:nvPr>
        </p:nvSpPr>
        <p:spPr>
          <a:xfrm>
            <a:off x="655638" y="1739900"/>
            <a:ext cx="5032375" cy="3571875"/>
          </a:xfrm>
        </p:spPr>
        <p:txBody>
          <a:bodyPr/>
          <a:lstStyle/>
          <a:p>
            <a:pPr>
              <a:buFont typeface="Wingdings" pitchFamily="2" charset="2"/>
              <a:buNone/>
            </a:pPr>
            <a:r>
              <a:rPr lang="en-US" sz="1800" smtClean="0"/>
              <a:t>Overview</a:t>
            </a:r>
          </a:p>
          <a:p>
            <a:r>
              <a:rPr lang="en-US" sz="1400" smtClean="0"/>
              <a:t>This course teaches students the skills needed to obtain entry-level home network installer jobs. It also helps students develop some of the skills needed to become network technicians, computer technicians, cable installers, and help desk technicians </a:t>
            </a:r>
          </a:p>
          <a:p>
            <a:r>
              <a:rPr lang="en-US" sz="1400" smtClean="0"/>
              <a:t>It provides a hands-on introduction to networking and the Internet using tools and hardware commonly found in home and small business environments</a:t>
            </a:r>
          </a:p>
          <a:p>
            <a:r>
              <a:rPr lang="en-US" sz="1400" smtClean="0"/>
              <a:t>Instructors are encouraged to facilitate field trips and outside-the-classroom learning experiences</a:t>
            </a:r>
          </a:p>
          <a:p>
            <a:r>
              <a:rPr lang="en-US" sz="1400" smtClean="0"/>
              <a:t>Labs include PC installation, Internet connectivity, wireless connectivity, file and print sharing, and the installation of game consoles, scanners, and cameras</a:t>
            </a:r>
          </a:p>
          <a:p>
            <a:r>
              <a:rPr lang="en-US" sz="1400" b="1" smtClean="0"/>
              <a:t>Prerequisites:</a:t>
            </a:r>
            <a:r>
              <a:rPr lang="en-US" sz="1400" smtClean="0"/>
              <a:t> None</a:t>
            </a:r>
          </a:p>
        </p:txBody>
      </p:sp>
      <p:sp>
        <p:nvSpPr>
          <p:cNvPr id="46091" name="Rectangle 14"/>
          <p:cNvSpPr>
            <a:spLocks noChangeArrowheads="1"/>
          </p:cNvSpPr>
          <p:nvPr/>
        </p:nvSpPr>
        <p:spPr bwMode="auto">
          <a:xfrm flipV="1">
            <a:off x="5870575" y="1627188"/>
            <a:ext cx="2887663" cy="4410075"/>
          </a:xfrm>
          <a:prstGeom prst="rect">
            <a:avLst/>
          </a:prstGeom>
          <a:gradFill rotWithShape="1">
            <a:gsLst>
              <a:gs pos="0">
                <a:schemeClr val="bg1">
                  <a:alpha val="0"/>
                </a:schemeClr>
              </a:gs>
              <a:gs pos="100000">
                <a:srgbClr val="708CA1"/>
              </a:gs>
            </a:gsLst>
            <a:lin ang="5400000" scaled="1"/>
          </a:gradFill>
          <a:ln w="9525" algn="ctr">
            <a:noFill/>
            <a:miter lim="800000"/>
            <a:headEnd/>
            <a:tailEnd/>
          </a:ln>
        </p:spPr>
        <p:txBody>
          <a:bodyPr wrap="none" lIns="73025" tIns="36511" rIns="73025" bIns="36511" anchor="ctr"/>
          <a:lstStyle/>
          <a:p>
            <a:pPr algn="ctr" defTabSz="814388" eaLnBrk="0" hangingPunct="0">
              <a:lnSpc>
                <a:spcPct val="90000"/>
              </a:lnSpc>
            </a:pPr>
            <a:endParaRPr lang="en-US"/>
          </a:p>
        </p:txBody>
      </p:sp>
      <p:sp>
        <p:nvSpPr>
          <p:cNvPr id="46092" name="Rectangle 15"/>
          <p:cNvSpPr>
            <a:spLocks noChangeArrowheads="1"/>
          </p:cNvSpPr>
          <p:nvPr/>
        </p:nvSpPr>
        <p:spPr bwMode="auto">
          <a:xfrm>
            <a:off x="5903913" y="1627188"/>
            <a:ext cx="120650" cy="4410075"/>
          </a:xfrm>
          <a:prstGeom prst="rect">
            <a:avLst/>
          </a:prstGeom>
          <a:gradFill rotWithShape="1">
            <a:gsLst>
              <a:gs pos="0">
                <a:schemeClr val="tx1">
                  <a:alpha val="59998"/>
                </a:schemeClr>
              </a:gs>
              <a:gs pos="100000">
                <a:schemeClr val="bg1">
                  <a:alpha val="0"/>
                </a:schemeClr>
              </a:gs>
            </a:gsLst>
            <a:path path="shape">
              <a:fillToRect l="50000" t="50000" r="50000" b="50000"/>
            </a:path>
          </a:gradFill>
          <a:ln w="9525" algn="ctr">
            <a:noFill/>
            <a:miter lim="800000"/>
            <a:headEnd/>
            <a:tailEnd/>
          </a:ln>
        </p:spPr>
        <p:txBody>
          <a:bodyPr wrap="none" lIns="73025" tIns="36511" rIns="73025" bIns="36511" anchor="ctr"/>
          <a:lstStyle/>
          <a:p>
            <a:pPr algn="ctr" defTabSz="814388" eaLnBrk="0" hangingPunct="0">
              <a:lnSpc>
                <a:spcPct val="90000"/>
              </a:lnSpc>
            </a:pPr>
            <a:endParaRPr lang="en-US"/>
          </a:p>
        </p:txBody>
      </p:sp>
      <p:pic>
        <p:nvPicPr>
          <p:cNvPr id="46093" name="Picture 23" descr="HAF29020.png"/>
          <p:cNvPicPr>
            <a:picLocks noChangeAspect="1"/>
          </p:cNvPicPr>
          <p:nvPr/>
        </p:nvPicPr>
        <p:blipFill>
          <a:blip r:embed="rId4" cstate="screen"/>
          <a:srcRect r="-75" b="-31"/>
          <a:stretch>
            <a:fillRect/>
          </a:stretch>
        </p:blipFill>
        <p:spPr bwMode="auto">
          <a:xfrm>
            <a:off x="5973763" y="1627188"/>
            <a:ext cx="2784475" cy="4410075"/>
          </a:xfrm>
          <a:prstGeom prst="rect">
            <a:avLst/>
          </a:prstGeom>
          <a:noFill/>
          <a:ln w="9525">
            <a:noFill/>
            <a:miter lim="800000"/>
            <a:headEnd/>
            <a:tailEnd/>
          </a:ln>
        </p:spPr>
      </p:pic>
      <p:sp>
        <p:nvSpPr>
          <p:cNvPr id="46094" name="Rectangle 28"/>
          <p:cNvSpPr>
            <a:spLocks noChangeArrowheads="1"/>
          </p:cNvSpPr>
          <p:nvPr/>
        </p:nvSpPr>
        <p:spPr bwMode="auto">
          <a:xfrm flipV="1">
            <a:off x="366713" y="6037263"/>
            <a:ext cx="8391525" cy="190500"/>
          </a:xfrm>
          <a:prstGeom prst="rect">
            <a:avLst/>
          </a:prstGeom>
          <a:solidFill>
            <a:srgbClr val="0183B7"/>
          </a:solidFill>
          <a:ln w="38100" algn="ctr">
            <a:noFill/>
            <a:miter lim="800000"/>
            <a:headEnd/>
            <a:tailEnd/>
          </a:ln>
        </p:spPr>
        <p:txBody>
          <a:bodyPr lIns="82124" tIns="41061" rIns="82124" bIns="41061" anchor="ctr"/>
          <a:lstStyle/>
          <a:p>
            <a:pPr algn="ctr"/>
            <a:endParaRPr lang="en-US" sz="1800"/>
          </a:p>
        </p:txBody>
      </p:sp>
      <p:sp>
        <p:nvSpPr>
          <p:cNvPr id="46095" name="Rectangle 25"/>
          <p:cNvSpPr>
            <a:spLocks noChangeArrowheads="1"/>
          </p:cNvSpPr>
          <p:nvPr/>
        </p:nvSpPr>
        <p:spPr bwMode="auto">
          <a:xfrm>
            <a:off x="655638" y="1123950"/>
            <a:ext cx="6940550" cy="552450"/>
          </a:xfrm>
          <a:prstGeom prst="rect">
            <a:avLst/>
          </a:prstGeom>
          <a:noFill/>
          <a:ln w="9525">
            <a:noFill/>
            <a:miter lim="800000"/>
            <a:headEnd/>
            <a:tailEnd/>
          </a:ln>
        </p:spPr>
        <p:txBody>
          <a:bodyPr lIns="82124" tIns="41061" rIns="82124" bIns="41061"/>
          <a:lstStyle/>
          <a:p>
            <a:pPr defTabSz="814388" eaLnBrk="0" hangingPunct="0">
              <a:lnSpc>
                <a:spcPct val="90000"/>
              </a:lnSpc>
              <a:tabLst>
                <a:tab pos="4459288" algn="l"/>
              </a:tabLst>
            </a:pPr>
            <a:r>
              <a:rPr lang="en-US"/>
              <a:t>Networking for Home and Small Businesses</a:t>
            </a:r>
          </a:p>
        </p:txBody>
      </p:sp>
    </p:spTree>
  </p:cSld>
  <p:clrMapOvr>
    <a:masterClrMapping/>
  </p:clrMapOvr>
  <p:transition>
    <p:wipe dir="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p:cNvSpPr>
            <a:spLocks noChangeArrowheads="1"/>
          </p:cNvSpPr>
          <p:nvPr/>
        </p:nvSpPr>
        <p:spPr bwMode="auto">
          <a:xfrm>
            <a:off x="427038" y="6099175"/>
            <a:ext cx="8250237" cy="549275"/>
          </a:xfrm>
          <a:prstGeom prst="rect">
            <a:avLst/>
          </a:prstGeom>
          <a:gradFill rotWithShape="1">
            <a:gsLst>
              <a:gs pos="0">
                <a:srgbClr val="8E8E95">
                  <a:alpha val="50000"/>
                </a:srgbClr>
              </a:gs>
              <a:gs pos="100000">
                <a:srgbClr val="819AAC">
                  <a:alpha val="0"/>
                </a:srgbClr>
              </a:gs>
            </a:gsLst>
            <a:lin ang="5400000" scaled="1"/>
          </a:gradFill>
          <a:ln w="38100" algn="ctr">
            <a:noFill/>
            <a:miter lim="800000"/>
            <a:headEnd/>
            <a:tailEnd/>
          </a:ln>
        </p:spPr>
        <p:txBody>
          <a:bodyPr lIns="82124" tIns="41061" rIns="82124" bIns="41061" anchor="ctr"/>
          <a:lstStyle/>
          <a:p>
            <a:pPr algn="ctr"/>
            <a:endParaRPr lang="en-US" sz="1800"/>
          </a:p>
        </p:txBody>
      </p:sp>
      <p:sp>
        <p:nvSpPr>
          <p:cNvPr id="47107" name="Rectangle 6"/>
          <p:cNvSpPr>
            <a:spLocks noChangeArrowheads="1"/>
          </p:cNvSpPr>
          <p:nvPr/>
        </p:nvSpPr>
        <p:spPr bwMode="auto">
          <a:xfrm rot="-5400000">
            <a:off x="3690937" y="1404938"/>
            <a:ext cx="1762125" cy="9144000"/>
          </a:xfrm>
          <a:prstGeom prst="rect">
            <a:avLst/>
          </a:prstGeom>
          <a:gradFill rotWithShape="1">
            <a:gsLst>
              <a:gs pos="0">
                <a:srgbClr val="9EC5E6">
                  <a:alpha val="79999"/>
                </a:srgbClr>
              </a:gs>
              <a:gs pos="100000">
                <a:srgbClr val="495B6A">
                  <a:alpha val="0"/>
                </a:srgbClr>
              </a:gs>
            </a:gsLst>
            <a:lin ang="0" scaled="1"/>
          </a:gradFill>
          <a:ln w="9525" algn="ctr">
            <a:noFill/>
            <a:miter lim="800000"/>
            <a:headEnd/>
            <a:tailEnd/>
          </a:ln>
        </p:spPr>
        <p:txBody>
          <a:bodyPr lIns="73025" tIns="36511" rIns="73025" bIns="36511" anchor="ctr"/>
          <a:lstStyle/>
          <a:p>
            <a:pPr algn="ctr"/>
            <a:endParaRPr lang="en-US" sz="1800"/>
          </a:p>
        </p:txBody>
      </p:sp>
      <p:sp>
        <p:nvSpPr>
          <p:cNvPr id="47108" name="Rectangle 8"/>
          <p:cNvSpPr>
            <a:spLocks noChangeArrowheads="1"/>
          </p:cNvSpPr>
          <p:nvPr/>
        </p:nvSpPr>
        <p:spPr bwMode="auto">
          <a:xfrm>
            <a:off x="392113" y="5983288"/>
            <a:ext cx="8316912" cy="209550"/>
          </a:xfrm>
          <a:prstGeom prst="rect">
            <a:avLst/>
          </a:prstGeom>
          <a:gradFill rotWithShape="1">
            <a:gsLst>
              <a:gs pos="0">
                <a:schemeClr val="tx1">
                  <a:alpha val="45000"/>
                </a:schemeClr>
              </a:gs>
              <a:gs pos="100000">
                <a:schemeClr val="bg1">
                  <a:alpha val="0"/>
                </a:schemeClr>
              </a:gs>
            </a:gsLst>
            <a:path path="shape">
              <a:fillToRect l="50000" t="50000" r="50000" b="50000"/>
            </a:path>
          </a:gradFill>
          <a:ln w="9525" algn="ctr">
            <a:noFill/>
            <a:miter lim="800000"/>
            <a:headEnd/>
            <a:tailEnd/>
          </a:ln>
        </p:spPr>
        <p:txBody>
          <a:bodyPr wrap="none" lIns="73025" tIns="36511" rIns="73025" bIns="36511" anchor="ctr"/>
          <a:lstStyle/>
          <a:p>
            <a:pPr algn="ctr"/>
            <a:endParaRPr lang="en-US" sz="1800"/>
          </a:p>
        </p:txBody>
      </p:sp>
      <p:sp>
        <p:nvSpPr>
          <p:cNvPr id="47109" name="Rectangle 51"/>
          <p:cNvSpPr>
            <a:spLocks noGrp="1" noChangeArrowheads="1"/>
          </p:cNvSpPr>
          <p:nvPr>
            <p:ph type="title" idx="4294967295"/>
          </p:nvPr>
        </p:nvSpPr>
        <p:spPr/>
        <p:txBody>
          <a:bodyPr/>
          <a:lstStyle/>
          <a:p>
            <a:r>
              <a:rPr lang="en-US" smtClean="0"/>
              <a:t>CCNA Discovery:</a:t>
            </a:r>
          </a:p>
        </p:txBody>
      </p:sp>
      <p:graphicFrame>
        <p:nvGraphicFramePr>
          <p:cNvPr id="41015" name="Group 55"/>
          <p:cNvGraphicFramePr>
            <a:graphicFrameLocks noGrp="1"/>
          </p:cNvGraphicFramePr>
          <p:nvPr>
            <p:ph idx="1"/>
          </p:nvPr>
        </p:nvGraphicFramePr>
        <p:xfrm>
          <a:off x="444500" y="1847850"/>
          <a:ext cx="8229600" cy="4172588"/>
        </p:xfrm>
        <a:graphic>
          <a:graphicData uri="http://schemas.openxmlformats.org/drawingml/2006/table">
            <a:tbl>
              <a:tblPr/>
              <a:tblGrid>
                <a:gridCol w="3200400"/>
                <a:gridCol w="5029200"/>
              </a:tblGrid>
              <a:tr h="33496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1" i="0" u="none" strike="noStrike" cap="none" normalizeH="0" baseline="0" smtClean="0">
                          <a:ln>
                            <a:noFill/>
                          </a:ln>
                          <a:solidFill>
                            <a:srgbClr val="FFFFFF"/>
                          </a:solidFill>
                          <a:effectLst/>
                          <a:latin typeface="Arial" pitchFamily="34" charset="0"/>
                        </a:rPr>
                        <a:t>Chapter</a:t>
                      </a:r>
                    </a:p>
                  </a:txBody>
                  <a:tcPr horzOverflow="overflow">
                    <a:lnL>
                      <a:noFill/>
                    </a:lnL>
                    <a:lnR w="3175" cap="flat" cmpd="sng" algn="ctr">
                      <a:solidFill>
                        <a:srgbClr val="204962"/>
                      </a:solidFill>
                      <a:prstDash val="solid"/>
                      <a:round/>
                      <a:headEnd type="none" w="med" len="med"/>
                      <a:tailEnd type="none" w="med" len="med"/>
                    </a:lnR>
                    <a:lnT>
                      <a:noFill/>
                    </a:lnT>
                    <a:lnB w="3175" cap="flat" cmpd="sng" algn="ctr">
                      <a:solidFill>
                        <a:schemeClr val="bg1"/>
                      </a:solidFill>
                      <a:prstDash val="solid"/>
                      <a:round/>
                      <a:headEnd type="none" w="med" len="med"/>
                      <a:tailEnd type="none" w="med" len="med"/>
                    </a:lnB>
                    <a:lnTlToBr>
                      <a:noFill/>
                    </a:lnTlToBr>
                    <a:lnBlToTr>
                      <a:noFill/>
                    </a:lnBlToTr>
                    <a:solidFill>
                      <a:srgbClr val="0183B7"/>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1" i="0" u="none" strike="noStrike" cap="none" normalizeH="0" baseline="0" smtClean="0">
                          <a:ln>
                            <a:noFill/>
                          </a:ln>
                          <a:solidFill>
                            <a:srgbClr val="FFFFFF"/>
                          </a:solidFill>
                          <a:effectLst/>
                          <a:latin typeface="Arial" pitchFamily="34" charset="0"/>
                        </a:rPr>
                        <a:t>Objectives</a:t>
                      </a:r>
                    </a:p>
                  </a:txBody>
                  <a:tcPr horzOverflow="overflow">
                    <a:lnL w="3175" cap="flat" cmpd="sng" algn="ctr">
                      <a:solidFill>
                        <a:srgbClr val="204962"/>
                      </a:solidFill>
                      <a:prstDash val="solid"/>
                      <a:round/>
                      <a:headEnd type="none" w="med" len="med"/>
                      <a:tailEnd type="none" w="med" len="med"/>
                    </a:lnL>
                    <a:lnR>
                      <a:noFill/>
                    </a:lnR>
                    <a:lnT>
                      <a:noFill/>
                    </a:lnT>
                    <a:lnB w="3175" cap="flat" cmpd="sng" algn="ctr">
                      <a:solidFill>
                        <a:schemeClr val="bg1"/>
                      </a:solidFill>
                      <a:prstDash val="solid"/>
                      <a:round/>
                      <a:headEnd type="none" w="med" len="med"/>
                      <a:tailEnd type="none" w="med" len="med"/>
                    </a:lnB>
                    <a:lnTlToBr>
                      <a:noFill/>
                    </a:lnTlToBr>
                    <a:lnBlToTr>
                      <a:noFill/>
                    </a:lnBlToTr>
                    <a:solidFill>
                      <a:srgbClr val="0183B7"/>
                    </a:solidFill>
                  </a:tcPr>
                </a:tc>
              </a:tr>
              <a:tr h="42068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rgbClr val="000000"/>
                          </a:solidFill>
                          <a:effectLst/>
                          <a:latin typeface="Arial" pitchFamily="34" charset="0"/>
                        </a:rPr>
                        <a:t>1. </a:t>
                      </a:r>
                      <a:r>
                        <a:rPr kumimoji="0" lang="en-US" sz="1100" b="0" i="0" u="none" strike="noStrike" cap="none" normalizeH="0" baseline="0" smtClean="0">
                          <a:ln>
                            <a:noFill/>
                          </a:ln>
                          <a:solidFill>
                            <a:srgbClr val="000000"/>
                          </a:solidFill>
                          <a:effectLst/>
                          <a:latin typeface="Arial" pitchFamily="34" charset="0"/>
                          <a:cs typeface="Times New Roman" pitchFamily="18" charset="0"/>
                        </a:rPr>
                        <a:t>Personal Computer Hardware</a:t>
                      </a:r>
                      <a:endParaRPr kumimoji="0" lang="en-US" sz="1100" b="0" i="0" u="none" strike="noStrike" cap="none" normalizeH="0" baseline="0" smtClean="0">
                        <a:ln>
                          <a:noFill/>
                        </a:ln>
                        <a:solidFill>
                          <a:srgbClr val="000000"/>
                        </a:solidFill>
                        <a:effectLst/>
                        <a:latin typeface="Arial" pitchFamily="34" charset="0"/>
                      </a:endParaRPr>
                    </a:p>
                  </a:txBody>
                  <a:tcPr marL="45720" marR="45720" anchor="ctr" horzOverflow="overflow">
                    <a:lnL>
                      <a:noFill/>
                    </a:lnL>
                    <a:lnR w="3175" cap="flat" cmpd="sng" algn="ctr">
                      <a:solidFill>
                        <a:srgbClr val="204962"/>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9E6"/>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rgbClr val="000000"/>
                          </a:solidFill>
                          <a:effectLst/>
                          <a:latin typeface="Arial" pitchFamily="34" charset="0"/>
                          <a:cs typeface="Times New Roman" pitchFamily="18" charset="0"/>
                        </a:rPr>
                        <a:t>Describe the Use of Computers, Components, Peripherals,</a:t>
                      </a:r>
                      <a:br>
                        <a:rPr kumimoji="0" lang="en-US" sz="1100" b="0" i="0" u="none" strike="noStrike" cap="none" normalizeH="0" baseline="0" smtClean="0">
                          <a:ln>
                            <a:noFill/>
                          </a:ln>
                          <a:solidFill>
                            <a:srgbClr val="000000"/>
                          </a:solidFill>
                          <a:effectLst/>
                          <a:latin typeface="Arial" pitchFamily="34" charset="0"/>
                          <a:cs typeface="Times New Roman" pitchFamily="18" charset="0"/>
                        </a:rPr>
                      </a:br>
                      <a:r>
                        <a:rPr kumimoji="0" lang="en-US" sz="1100" b="0" i="0" u="none" strike="noStrike" cap="none" normalizeH="0" baseline="0" smtClean="0">
                          <a:ln>
                            <a:noFill/>
                          </a:ln>
                          <a:solidFill>
                            <a:srgbClr val="000000"/>
                          </a:solidFill>
                          <a:effectLst/>
                          <a:latin typeface="Arial" pitchFamily="34" charset="0"/>
                          <a:cs typeface="Times New Roman" pitchFamily="18" charset="0"/>
                        </a:rPr>
                        <a:t>and Network and Local Applications</a:t>
                      </a:r>
                      <a:endParaRPr kumimoji="0" lang="en-US" sz="1100" b="0" i="0" u="none" strike="noStrike" cap="none" normalizeH="0" baseline="0" smtClean="0">
                        <a:ln>
                          <a:noFill/>
                        </a:ln>
                        <a:solidFill>
                          <a:srgbClr val="000000"/>
                        </a:solidFill>
                        <a:effectLst/>
                        <a:latin typeface="Arial" pitchFamily="34" charset="0"/>
                      </a:endParaRPr>
                    </a:p>
                  </a:txBody>
                  <a:tcPr marR="45720" anchor="ctr" horzOverflow="overflow">
                    <a:lnL w="3175" cap="flat" cmpd="sng" algn="ctr">
                      <a:solidFill>
                        <a:srgbClr val="204962"/>
                      </a:solidFill>
                      <a:prstDash val="solid"/>
                      <a:round/>
                      <a:headEnd type="none" w="med" len="med"/>
                      <a:tailEnd type="none" w="med" len="med"/>
                    </a:lnL>
                    <a:lnR>
                      <a:noFill/>
                    </a:lnR>
                    <a:lnT w="3175"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9E6"/>
                    </a:solidFill>
                  </a:tcPr>
                </a:tc>
              </a:tr>
              <a:tr h="42068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rgbClr val="000000"/>
                          </a:solidFill>
                          <a:effectLst/>
                          <a:latin typeface="Arial" pitchFamily="34" charset="0"/>
                        </a:rPr>
                        <a:t>2. </a:t>
                      </a:r>
                      <a:r>
                        <a:rPr kumimoji="0" lang="en-US" sz="1100" b="0" i="0" u="none" strike="noStrike" cap="none" normalizeH="0" baseline="0" smtClean="0">
                          <a:ln>
                            <a:noFill/>
                          </a:ln>
                          <a:solidFill>
                            <a:srgbClr val="000000"/>
                          </a:solidFill>
                          <a:effectLst/>
                          <a:latin typeface="Arial" pitchFamily="34" charset="0"/>
                          <a:cs typeface="Times New Roman" pitchFamily="18" charset="0"/>
                        </a:rPr>
                        <a:t>Operating Systems</a:t>
                      </a:r>
                      <a:endParaRPr kumimoji="0" lang="en-US" sz="1100" b="0" i="0" u="none" strike="noStrike" cap="none" normalizeH="0" baseline="0" smtClean="0">
                        <a:ln>
                          <a:noFill/>
                        </a:ln>
                        <a:solidFill>
                          <a:srgbClr val="000000"/>
                        </a:solidFill>
                        <a:effectLst/>
                        <a:latin typeface="Arial" pitchFamily="34" charset="0"/>
                      </a:endParaRPr>
                    </a:p>
                  </a:txBody>
                  <a:tcPr marL="45720" marR="45720" anchor="ctr" horzOverflow="overflow">
                    <a:lnL>
                      <a:noFill/>
                    </a:lnL>
                    <a:lnR w="3175" cap="flat" cmpd="sng" algn="ctr">
                      <a:solidFill>
                        <a:srgbClr val="20496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DF3"/>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rgbClr val="000000"/>
                          </a:solidFill>
                          <a:effectLst/>
                          <a:latin typeface="Arial" pitchFamily="34" charset="0"/>
                          <a:cs typeface="Times New Roman" pitchFamily="18" charset="0"/>
                        </a:rPr>
                        <a:t>Describe the Purpose, Use and Maintenance of Operating Systems</a:t>
                      </a:r>
                      <a:endParaRPr kumimoji="0" lang="en-US" sz="1100" b="0" i="0" u="none" strike="noStrike" cap="none" normalizeH="0" baseline="0" smtClean="0">
                        <a:ln>
                          <a:noFill/>
                        </a:ln>
                        <a:solidFill>
                          <a:srgbClr val="000000"/>
                        </a:solidFill>
                        <a:effectLst/>
                        <a:latin typeface="Arial" pitchFamily="34" charset="0"/>
                      </a:endParaRPr>
                    </a:p>
                  </a:txBody>
                  <a:tcPr marR="45720" anchor="ctr" horzOverflow="overflow">
                    <a:lnL w="3175" cap="flat" cmpd="sng" algn="ctr">
                      <a:solidFill>
                        <a:srgbClr val="204962"/>
                      </a:solidFill>
                      <a:prstDash val="solid"/>
                      <a:round/>
                      <a:headEnd type="none" w="med" len="med"/>
                      <a:tailEnd type="none" w="med" len="med"/>
                    </a:lnL>
                    <a:lnR>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DF3"/>
                    </a:solidFill>
                  </a:tcPr>
                </a:tc>
              </a:tr>
              <a:tr h="42068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rgbClr val="000000"/>
                          </a:solidFill>
                          <a:effectLst/>
                          <a:latin typeface="Arial" pitchFamily="34" charset="0"/>
                        </a:rPr>
                        <a:t>3. </a:t>
                      </a:r>
                      <a:r>
                        <a:rPr kumimoji="0" lang="en-US" sz="1100" b="0" i="0" u="none" strike="noStrike" cap="none" normalizeH="0" baseline="0" smtClean="0">
                          <a:ln>
                            <a:noFill/>
                          </a:ln>
                          <a:solidFill>
                            <a:srgbClr val="000000"/>
                          </a:solidFill>
                          <a:effectLst/>
                          <a:latin typeface="Arial" pitchFamily="34" charset="0"/>
                          <a:cs typeface="Times New Roman" pitchFamily="18" charset="0"/>
                        </a:rPr>
                        <a:t>Connecting to the Network</a:t>
                      </a:r>
                      <a:endParaRPr kumimoji="0" lang="en-US" sz="1100" b="0" i="0" u="none" strike="noStrike" cap="none" normalizeH="0" baseline="0" smtClean="0">
                        <a:ln>
                          <a:noFill/>
                        </a:ln>
                        <a:solidFill>
                          <a:srgbClr val="000000"/>
                        </a:solidFill>
                        <a:effectLst/>
                        <a:latin typeface="Arial" pitchFamily="34" charset="0"/>
                      </a:endParaRPr>
                    </a:p>
                  </a:txBody>
                  <a:tcPr marL="45720" marR="45720" anchor="ctr" horzOverflow="overflow">
                    <a:lnL>
                      <a:noFill/>
                    </a:lnL>
                    <a:lnR w="3175" cap="flat" cmpd="sng" algn="ctr">
                      <a:solidFill>
                        <a:srgbClr val="20496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9E6"/>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rgbClr val="000000"/>
                          </a:solidFill>
                          <a:effectLst/>
                          <a:latin typeface="Arial" pitchFamily="34" charset="0"/>
                          <a:cs typeface="Times New Roman" pitchFamily="18" charset="0"/>
                        </a:rPr>
                        <a:t>Describe Network Operations and Implement a Local Area Network</a:t>
                      </a:r>
                      <a:endParaRPr kumimoji="0" lang="en-US" sz="1100" b="0" i="0" u="none" strike="noStrike" cap="none" normalizeH="0" baseline="0" smtClean="0">
                        <a:ln>
                          <a:noFill/>
                        </a:ln>
                        <a:solidFill>
                          <a:srgbClr val="000000"/>
                        </a:solidFill>
                        <a:effectLst/>
                        <a:latin typeface="Arial" pitchFamily="34" charset="0"/>
                      </a:endParaRPr>
                    </a:p>
                  </a:txBody>
                  <a:tcPr marR="45720" anchor="ctr" horzOverflow="overflow">
                    <a:lnL w="3175" cap="flat" cmpd="sng" algn="ctr">
                      <a:solidFill>
                        <a:srgbClr val="204962"/>
                      </a:solidFill>
                      <a:prstDash val="solid"/>
                      <a:round/>
                      <a:headEnd type="none" w="med" len="med"/>
                      <a:tailEnd type="none" w="med" len="med"/>
                    </a:lnL>
                    <a:lnR>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9E6"/>
                    </a:solidFill>
                  </a:tcPr>
                </a:tc>
              </a:tr>
              <a:tr h="419100">
                <a:tc>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US" sz="1100" b="0" i="0" u="none" strike="noStrike" cap="none" normalizeH="0" baseline="0" smtClean="0">
                          <a:ln>
                            <a:noFill/>
                          </a:ln>
                          <a:solidFill>
                            <a:srgbClr val="000000"/>
                          </a:solidFill>
                          <a:effectLst/>
                          <a:latin typeface="Arial" pitchFamily="34" charset="0"/>
                        </a:rPr>
                        <a:t>4. </a:t>
                      </a:r>
                      <a:r>
                        <a:rPr kumimoji="0" lang="en-US" sz="1100" b="0" i="0" u="none" strike="noStrike" cap="none" normalizeH="0" baseline="0" smtClean="0">
                          <a:ln>
                            <a:noFill/>
                          </a:ln>
                          <a:solidFill>
                            <a:srgbClr val="000000"/>
                          </a:solidFill>
                          <a:effectLst/>
                          <a:latin typeface="Arial" pitchFamily="34" charset="0"/>
                          <a:cs typeface="Times New Roman" pitchFamily="18" charset="0"/>
                        </a:rPr>
                        <a:t>Connecting to the Internet Through an ISP</a:t>
                      </a:r>
                      <a:endParaRPr kumimoji="0" lang="en-US" sz="1100" b="0" i="0" u="none" strike="noStrike" cap="none" normalizeH="0" baseline="0" smtClean="0">
                        <a:ln>
                          <a:noFill/>
                        </a:ln>
                        <a:solidFill>
                          <a:srgbClr val="000000"/>
                        </a:solidFill>
                        <a:effectLst/>
                        <a:latin typeface="Calibri" pitchFamily="34" charset="0"/>
                        <a:ea typeface="Calibri" pitchFamily="34" charset="0"/>
                        <a:cs typeface="Times New Roman" pitchFamily="18" charset="0"/>
                      </a:endParaRPr>
                    </a:p>
                  </a:txBody>
                  <a:tcPr marL="45720" marR="45720" anchor="ctr" horzOverflow="overflow">
                    <a:lnL>
                      <a:noFill/>
                    </a:lnL>
                    <a:lnR w="3175" cap="flat" cmpd="sng" algn="ctr">
                      <a:solidFill>
                        <a:srgbClr val="20496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DF3"/>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rgbClr val="000000"/>
                          </a:solidFill>
                          <a:effectLst/>
                          <a:latin typeface="Arial" pitchFamily="34" charset="0"/>
                          <a:cs typeface="Times New Roman" pitchFamily="18" charset="0"/>
                        </a:rPr>
                        <a:t>Describe the Purpose and Function of an Internet Service Provider</a:t>
                      </a:r>
                      <a:endParaRPr kumimoji="0" lang="en-US" sz="1100" b="0" i="0" u="none" strike="noStrike" cap="none" normalizeH="0" baseline="0" smtClean="0">
                        <a:ln>
                          <a:noFill/>
                        </a:ln>
                        <a:solidFill>
                          <a:srgbClr val="000000"/>
                        </a:solidFill>
                        <a:effectLst/>
                        <a:latin typeface="Arial" pitchFamily="34" charset="0"/>
                      </a:endParaRPr>
                    </a:p>
                  </a:txBody>
                  <a:tcPr marR="45720" anchor="ctr" horzOverflow="overflow">
                    <a:lnL w="3175" cap="flat" cmpd="sng" algn="ctr">
                      <a:solidFill>
                        <a:srgbClr val="204962"/>
                      </a:solidFill>
                      <a:prstDash val="solid"/>
                      <a:round/>
                      <a:headEnd type="none" w="med" len="med"/>
                      <a:tailEnd type="none" w="med" len="med"/>
                    </a:lnL>
                    <a:lnR>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DF3"/>
                    </a:solidFill>
                  </a:tcPr>
                </a:tc>
              </a:tr>
              <a:tr h="42068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rgbClr val="000000"/>
                          </a:solidFill>
                          <a:effectLst/>
                          <a:latin typeface="Arial" pitchFamily="34" charset="0"/>
                        </a:rPr>
                        <a:t>5. </a:t>
                      </a:r>
                      <a:r>
                        <a:rPr kumimoji="0" lang="en-US" sz="1100" b="0" i="0" u="none" strike="noStrike" cap="none" normalizeH="0" baseline="0" smtClean="0">
                          <a:ln>
                            <a:noFill/>
                          </a:ln>
                          <a:solidFill>
                            <a:srgbClr val="000000"/>
                          </a:solidFill>
                          <a:effectLst/>
                          <a:latin typeface="Arial" pitchFamily="34" charset="0"/>
                          <a:cs typeface="Times New Roman" pitchFamily="18" charset="0"/>
                        </a:rPr>
                        <a:t>Network Addressing</a:t>
                      </a:r>
                      <a:endParaRPr kumimoji="0" lang="en-US" sz="1100" b="0" i="0" u="none" strike="noStrike" cap="none" normalizeH="0" baseline="0" smtClean="0">
                        <a:ln>
                          <a:noFill/>
                        </a:ln>
                        <a:solidFill>
                          <a:srgbClr val="000000"/>
                        </a:solidFill>
                        <a:effectLst/>
                        <a:latin typeface="Arial" pitchFamily="34" charset="0"/>
                      </a:endParaRPr>
                    </a:p>
                  </a:txBody>
                  <a:tcPr marL="45720" marR="45720" anchor="ctr" horzOverflow="overflow">
                    <a:lnL>
                      <a:noFill/>
                    </a:lnL>
                    <a:lnR w="3175" cap="flat" cmpd="sng" algn="ctr">
                      <a:solidFill>
                        <a:srgbClr val="20496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9E6"/>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rgbClr val="000000"/>
                          </a:solidFill>
                          <a:effectLst/>
                          <a:latin typeface="Arial" pitchFamily="34" charset="0"/>
                          <a:cs typeface="Times New Roman" pitchFamily="18" charset="0"/>
                        </a:rPr>
                        <a:t>Describe IP Addressing and IP Address Management</a:t>
                      </a:r>
                      <a:endParaRPr kumimoji="0" lang="en-US" sz="1100" b="0" i="0" u="none" strike="noStrike" cap="none" normalizeH="0" baseline="0" smtClean="0">
                        <a:ln>
                          <a:noFill/>
                        </a:ln>
                        <a:solidFill>
                          <a:srgbClr val="000000"/>
                        </a:solidFill>
                        <a:effectLst/>
                        <a:latin typeface="Arial" pitchFamily="34" charset="0"/>
                      </a:endParaRPr>
                    </a:p>
                  </a:txBody>
                  <a:tcPr marR="45720" anchor="ctr" horzOverflow="overflow">
                    <a:lnL w="3175" cap="flat" cmpd="sng" algn="ctr">
                      <a:solidFill>
                        <a:srgbClr val="204962"/>
                      </a:solidFill>
                      <a:prstDash val="solid"/>
                      <a:round/>
                      <a:headEnd type="none" w="med" len="med"/>
                      <a:tailEnd type="none" w="med" len="med"/>
                    </a:lnL>
                    <a:lnR>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9E6"/>
                    </a:solidFill>
                  </a:tcPr>
                </a:tc>
              </a:tr>
              <a:tr h="420688">
                <a:tc>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US" sz="1100" b="0" i="0" u="none" strike="noStrike" cap="none" normalizeH="0" baseline="0" smtClean="0">
                          <a:ln>
                            <a:noFill/>
                          </a:ln>
                          <a:solidFill>
                            <a:srgbClr val="000000"/>
                          </a:solidFill>
                          <a:effectLst/>
                          <a:latin typeface="Arial" pitchFamily="34" charset="0"/>
                        </a:rPr>
                        <a:t>6. </a:t>
                      </a:r>
                      <a:r>
                        <a:rPr kumimoji="0" lang="en-US" sz="1100" b="0" i="0" u="none" strike="noStrike" cap="none" normalizeH="0" baseline="0" smtClean="0">
                          <a:ln>
                            <a:noFill/>
                          </a:ln>
                          <a:solidFill>
                            <a:srgbClr val="000000"/>
                          </a:solidFill>
                          <a:effectLst/>
                          <a:latin typeface="Arial" pitchFamily="34" charset="0"/>
                          <a:cs typeface="Times New Roman" pitchFamily="18" charset="0"/>
                        </a:rPr>
                        <a:t>Network Services</a:t>
                      </a:r>
                      <a:endParaRPr kumimoji="0" lang="en-US" sz="1100" b="0" i="0" u="none" strike="noStrike" cap="none" normalizeH="0" baseline="0" smtClean="0">
                        <a:ln>
                          <a:noFill/>
                        </a:ln>
                        <a:solidFill>
                          <a:srgbClr val="000000"/>
                        </a:solidFill>
                        <a:effectLst/>
                        <a:latin typeface="Calibri" pitchFamily="34" charset="0"/>
                        <a:ea typeface="Calibri" pitchFamily="34" charset="0"/>
                        <a:cs typeface="Times New Roman" pitchFamily="18" charset="0"/>
                      </a:endParaRPr>
                    </a:p>
                  </a:txBody>
                  <a:tcPr marL="45720" marR="45720" anchor="ctr" horzOverflow="overflow">
                    <a:lnL>
                      <a:noFill/>
                    </a:lnL>
                    <a:lnR w="3175" cap="flat" cmpd="sng" algn="ctr">
                      <a:solidFill>
                        <a:srgbClr val="20496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DF3"/>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rgbClr val="000000"/>
                          </a:solidFill>
                          <a:effectLst/>
                          <a:latin typeface="Arial" pitchFamily="34" charset="0"/>
                          <a:cs typeface="Times New Roman" pitchFamily="18" charset="0"/>
                        </a:rPr>
                        <a:t>Describe the Client/Server Relationship, Associated Applications and Protocols, and Explain the OSI Model</a:t>
                      </a:r>
                      <a:endParaRPr kumimoji="0" lang="en-US" sz="1100" b="0" i="0" u="none" strike="noStrike" cap="none" normalizeH="0" baseline="0" smtClean="0">
                        <a:ln>
                          <a:noFill/>
                        </a:ln>
                        <a:solidFill>
                          <a:srgbClr val="000000"/>
                        </a:solidFill>
                        <a:effectLst/>
                        <a:latin typeface="Arial" pitchFamily="34" charset="0"/>
                      </a:endParaRPr>
                    </a:p>
                  </a:txBody>
                  <a:tcPr marR="45720" anchor="ctr" horzOverflow="overflow">
                    <a:lnL w="3175" cap="flat" cmpd="sng" algn="ctr">
                      <a:solidFill>
                        <a:srgbClr val="204962"/>
                      </a:solidFill>
                      <a:prstDash val="solid"/>
                      <a:round/>
                      <a:headEnd type="none" w="med" len="med"/>
                      <a:tailEnd type="none" w="med" len="med"/>
                    </a:lnL>
                    <a:lnR>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DF3"/>
                    </a:solidFill>
                  </a:tcPr>
                </a:tc>
              </a:tr>
              <a:tr h="420688">
                <a:tc>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US" sz="1100" b="0" i="0" u="none" strike="noStrike" cap="none" normalizeH="0" baseline="0" smtClean="0">
                          <a:ln>
                            <a:noFill/>
                          </a:ln>
                          <a:solidFill>
                            <a:srgbClr val="000000"/>
                          </a:solidFill>
                          <a:effectLst/>
                          <a:latin typeface="Arial" pitchFamily="34" charset="0"/>
                        </a:rPr>
                        <a:t>7. </a:t>
                      </a:r>
                      <a:r>
                        <a:rPr kumimoji="0" lang="en-US" sz="1100" b="0" i="0" u="none" strike="noStrike" cap="none" normalizeH="0" baseline="0" smtClean="0">
                          <a:ln>
                            <a:noFill/>
                          </a:ln>
                          <a:solidFill>
                            <a:srgbClr val="000000"/>
                          </a:solidFill>
                          <a:effectLst/>
                          <a:latin typeface="Arial" pitchFamily="34" charset="0"/>
                          <a:cs typeface="Times New Roman" pitchFamily="18" charset="0"/>
                        </a:rPr>
                        <a:t>Wireless Technologies</a:t>
                      </a:r>
                      <a:endParaRPr kumimoji="0" lang="en-US" sz="1100" b="0" i="0" u="none" strike="noStrike" cap="none" normalizeH="0" baseline="0" smtClean="0">
                        <a:ln>
                          <a:noFill/>
                        </a:ln>
                        <a:solidFill>
                          <a:srgbClr val="000000"/>
                        </a:solidFill>
                        <a:effectLst/>
                        <a:latin typeface="Calibri" pitchFamily="34" charset="0"/>
                        <a:ea typeface="Calibri" pitchFamily="34" charset="0"/>
                        <a:cs typeface="Times New Roman" pitchFamily="18" charset="0"/>
                      </a:endParaRPr>
                    </a:p>
                  </a:txBody>
                  <a:tcPr marL="45720" marR="45720" anchor="ctr" horzOverflow="overflow">
                    <a:lnL>
                      <a:noFill/>
                    </a:lnL>
                    <a:lnR w="3175" cap="flat" cmpd="sng" algn="ctr">
                      <a:solidFill>
                        <a:srgbClr val="20496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9E6"/>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rgbClr val="000000"/>
                          </a:solidFill>
                          <a:effectLst/>
                          <a:latin typeface="Arial" pitchFamily="34" charset="0"/>
                          <a:cs typeface="Times New Roman" pitchFamily="18" charset="0"/>
                        </a:rPr>
                        <a:t>Describe and Implement a Wireless Network </a:t>
                      </a:r>
                      <a:endParaRPr kumimoji="0" lang="en-US" sz="1100" b="0" i="0" u="none" strike="noStrike" cap="none" normalizeH="0" baseline="0" smtClean="0">
                        <a:ln>
                          <a:noFill/>
                        </a:ln>
                        <a:solidFill>
                          <a:srgbClr val="000000"/>
                        </a:solidFill>
                        <a:effectLst/>
                        <a:latin typeface="Arial" pitchFamily="34" charset="0"/>
                      </a:endParaRPr>
                    </a:p>
                  </a:txBody>
                  <a:tcPr marR="45720" anchor="ctr" horzOverflow="overflow">
                    <a:lnL w="3175" cap="flat" cmpd="sng" algn="ctr">
                      <a:solidFill>
                        <a:srgbClr val="204962"/>
                      </a:solidFill>
                      <a:prstDash val="solid"/>
                      <a:round/>
                      <a:headEnd type="none" w="med" len="med"/>
                      <a:tailEnd type="none" w="med" len="med"/>
                    </a:lnL>
                    <a:lnR>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9E6"/>
                    </a:solidFill>
                  </a:tcPr>
                </a:tc>
              </a:tr>
              <a:tr h="455613">
                <a:tc>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US" sz="1100" b="0" i="0" u="none" strike="noStrike" cap="none" normalizeH="0" baseline="0" smtClean="0">
                          <a:ln>
                            <a:noFill/>
                          </a:ln>
                          <a:solidFill>
                            <a:srgbClr val="000000"/>
                          </a:solidFill>
                          <a:effectLst/>
                          <a:latin typeface="Arial" pitchFamily="34" charset="0"/>
                        </a:rPr>
                        <a:t>8. </a:t>
                      </a:r>
                      <a:r>
                        <a:rPr kumimoji="0" lang="en-US" sz="1100" b="0" i="0" u="none" strike="noStrike" cap="none" normalizeH="0" baseline="0" smtClean="0">
                          <a:ln>
                            <a:noFill/>
                          </a:ln>
                          <a:solidFill>
                            <a:srgbClr val="000000"/>
                          </a:solidFill>
                          <a:effectLst/>
                          <a:latin typeface="Arial" pitchFamily="34" charset="0"/>
                          <a:cs typeface="Times New Roman" pitchFamily="18" charset="0"/>
                        </a:rPr>
                        <a:t>Basic Security</a:t>
                      </a:r>
                      <a:endParaRPr kumimoji="0" lang="en-US" sz="1100" b="0" i="0" u="none" strike="noStrike" cap="none" normalizeH="0" baseline="0" smtClean="0">
                        <a:ln>
                          <a:noFill/>
                        </a:ln>
                        <a:solidFill>
                          <a:srgbClr val="000000"/>
                        </a:solidFill>
                        <a:effectLst/>
                        <a:latin typeface="Calibri" pitchFamily="34" charset="0"/>
                        <a:ea typeface="Calibri" pitchFamily="34" charset="0"/>
                        <a:cs typeface="Times New Roman" pitchFamily="18" charset="0"/>
                      </a:endParaRPr>
                    </a:p>
                  </a:txBody>
                  <a:tcPr marL="45720" marR="45720" anchor="ctr" horzOverflow="overflow">
                    <a:lnL>
                      <a:noFill/>
                    </a:lnL>
                    <a:lnR w="3175" cap="flat" cmpd="sng" algn="ctr">
                      <a:solidFill>
                        <a:srgbClr val="20496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DF3"/>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rgbClr val="000000"/>
                          </a:solidFill>
                          <a:effectLst/>
                          <a:latin typeface="Arial" pitchFamily="34" charset="0"/>
                          <a:cs typeface="Times New Roman" pitchFamily="18" charset="0"/>
                        </a:rPr>
                        <a:t>Describe Migration Techniques for Security Risks</a:t>
                      </a:r>
                      <a:endParaRPr kumimoji="0" lang="en-US" sz="1100" b="0" i="0" u="none" strike="noStrike" cap="none" normalizeH="0" baseline="0" smtClean="0">
                        <a:ln>
                          <a:noFill/>
                        </a:ln>
                        <a:solidFill>
                          <a:srgbClr val="000000"/>
                        </a:solidFill>
                        <a:effectLst/>
                        <a:latin typeface="Arial" pitchFamily="34" charset="0"/>
                      </a:endParaRPr>
                    </a:p>
                  </a:txBody>
                  <a:tcPr marR="45720" anchor="ctr" horzOverflow="overflow">
                    <a:lnL w="3175" cap="flat" cmpd="sng" algn="ctr">
                      <a:solidFill>
                        <a:srgbClr val="204962"/>
                      </a:solidFill>
                      <a:prstDash val="solid"/>
                      <a:round/>
                      <a:headEnd type="none" w="med" len="med"/>
                      <a:tailEnd type="none" w="med" len="med"/>
                    </a:lnL>
                    <a:lnR>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DF3"/>
                    </a:solidFill>
                  </a:tcPr>
                </a:tc>
              </a:tr>
              <a:tr h="420688">
                <a:tc>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US" sz="1100" b="0" i="0" u="none" strike="noStrike" cap="none" normalizeH="0" baseline="0" smtClean="0">
                          <a:ln>
                            <a:noFill/>
                          </a:ln>
                          <a:solidFill>
                            <a:srgbClr val="000000"/>
                          </a:solidFill>
                          <a:effectLst/>
                          <a:latin typeface="Arial" pitchFamily="34" charset="0"/>
                        </a:rPr>
                        <a:t>9. </a:t>
                      </a:r>
                      <a:r>
                        <a:rPr kumimoji="0" lang="en-US" sz="1100" b="0" i="0" u="none" strike="noStrike" cap="none" normalizeH="0" baseline="0" smtClean="0">
                          <a:ln>
                            <a:noFill/>
                          </a:ln>
                          <a:solidFill>
                            <a:srgbClr val="000000"/>
                          </a:solidFill>
                          <a:effectLst/>
                          <a:latin typeface="Arial" pitchFamily="34" charset="0"/>
                          <a:cs typeface="Times New Roman" pitchFamily="18" charset="0"/>
                        </a:rPr>
                        <a:t>Troubleshooting Your Network</a:t>
                      </a:r>
                      <a:endParaRPr kumimoji="0" lang="en-US" sz="1100" b="0" i="0" u="none" strike="noStrike" cap="none" normalizeH="0" baseline="0" smtClean="0">
                        <a:ln>
                          <a:noFill/>
                        </a:ln>
                        <a:solidFill>
                          <a:srgbClr val="000000"/>
                        </a:solidFill>
                        <a:effectLst/>
                        <a:latin typeface="Calibri" pitchFamily="34" charset="0"/>
                        <a:ea typeface="Calibri" pitchFamily="34" charset="0"/>
                        <a:cs typeface="Times New Roman" pitchFamily="18" charset="0"/>
                      </a:endParaRPr>
                    </a:p>
                  </a:txBody>
                  <a:tcPr marL="45720" marR="45720" anchor="ctr" horzOverflow="overflow">
                    <a:lnL>
                      <a:noFill/>
                    </a:lnL>
                    <a:lnR w="3175" cap="flat" cmpd="sng" algn="ctr">
                      <a:solidFill>
                        <a:srgbClr val="204962"/>
                      </a:solidFill>
                      <a:prstDash val="solid"/>
                      <a:round/>
                      <a:headEnd type="none" w="med" len="med"/>
                      <a:tailEnd type="none" w="med" len="med"/>
                    </a:lnR>
                    <a:lnT w="12700" cap="flat" cmpd="sng" algn="ctr">
                      <a:solidFill>
                        <a:schemeClr val="bg1"/>
                      </a:solidFill>
                      <a:prstDash val="solid"/>
                      <a:round/>
                      <a:headEnd type="none" w="med" len="med"/>
                      <a:tailEnd type="none" w="med" len="med"/>
                    </a:lnT>
                    <a:lnB>
                      <a:noFill/>
                    </a:lnB>
                    <a:lnTlToBr>
                      <a:noFill/>
                    </a:lnTlToBr>
                    <a:lnBlToTr>
                      <a:noFill/>
                    </a:lnBlToTr>
                    <a:solidFill>
                      <a:srgbClr val="CBD9E6"/>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rgbClr val="000000"/>
                          </a:solidFill>
                          <a:effectLst/>
                          <a:latin typeface="Arial" pitchFamily="34" charset="0"/>
                          <a:cs typeface="Times New Roman" pitchFamily="18" charset="0"/>
                        </a:rPr>
                        <a:t>Describe the Troubleshooting Process and Troubleshoot </a:t>
                      </a:r>
                      <a:br>
                        <a:rPr kumimoji="0" lang="en-US" sz="1100" b="0" i="0" u="none" strike="noStrike" cap="none" normalizeH="0" baseline="0" smtClean="0">
                          <a:ln>
                            <a:noFill/>
                          </a:ln>
                          <a:solidFill>
                            <a:srgbClr val="000000"/>
                          </a:solidFill>
                          <a:effectLst/>
                          <a:latin typeface="Arial" pitchFamily="34" charset="0"/>
                          <a:cs typeface="Times New Roman" pitchFamily="18" charset="0"/>
                        </a:rPr>
                      </a:br>
                      <a:r>
                        <a:rPr kumimoji="0" lang="en-US" sz="1100" b="0" i="0" u="none" strike="noStrike" cap="none" normalizeH="0" baseline="0" smtClean="0">
                          <a:ln>
                            <a:noFill/>
                          </a:ln>
                          <a:solidFill>
                            <a:srgbClr val="000000"/>
                          </a:solidFill>
                          <a:effectLst/>
                          <a:latin typeface="Arial" pitchFamily="34" charset="0"/>
                          <a:cs typeface="Times New Roman" pitchFamily="18" charset="0"/>
                        </a:rPr>
                        <a:t>Common Network Issues</a:t>
                      </a:r>
                      <a:endParaRPr kumimoji="0" lang="en-US" sz="1100" b="0" i="0" u="none" strike="noStrike" cap="none" normalizeH="0" baseline="0" smtClean="0">
                        <a:ln>
                          <a:noFill/>
                        </a:ln>
                        <a:solidFill>
                          <a:srgbClr val="000000"/>
                        </a:solidFill>
                        <a:effectLst/>
                        <a:latin typeface="Arial" pitchFamily="34" charset="0"/>
                      </a:endParaRPr>
                    </a:p>
                  </a:txBody>
                  <a:tcPr marR="45720" anchor="ctr" horzOverflow="overflow">
                    <a:lnL w="3175" cap="flat" cmpd="sng" algn="ctr">
                      <a:solidFill>
                        <a:srgbClr val="204962"/>
                      </a:solidFill>
                      <a:prstDash val="solid"/>
                      <a:round/>
                      <a:headEnd type="none" w="med" len="med"/>
                      <a:tailEnd type="none" w="med" len="med"/>
                    </a:lnL>
                    <a:lnR>
                      <a:noFill/>
                    </a:lnR>
                    <a:lnT w="12700" cap="flat" cmpd="sng" algn="ctr">
                      <a:solidFill>
                        <a:schemeClr val="bg1"/>
                      </a:solidFill>
                      <a:prstDash val="solid"/>
                      <a:round/>
                      <a:headEnd type="none" w="med" len="med"/>
                      <a:tailEnd type="none" w="med" len="med"/>
                    </a:lnT>
                    <a:lnB>
                      <a:noFill/>
                    </a:lnB>
                    <a:lnTlToBr>
                      <a:noFill/>
                    </a:lnTlToBr>
                    <a:lnBlToTr>
                      <a:noFill/>
                    </a:lnBlToTr>
                    <a:solidFill>
                      <a:srgbClr val="CBD9E6"/>
                    </a:solidFill>
                  </a:tcPr>
                </a:tc>
              </a:tr>
            </a:tbl>
          </a:graphicData>
        </a:graphic>
      </p:graphicFrame>
      <p:sp>
        <p:nvSpPr>
          <p:cNvPr id="47141" name="Rectangle 25"/>
          <p:cNvSpPr>
            <a:spLocks noChangeArrowheads="1"/>
          </p:cNvSpPr>
          <p:nvPr/>
        </p:nvSpPr>
        <p:spPr bwMode="auto">
          <a:xfrm>
            <a:off x="655638" y="1123950"/>
            <a:ext cx="6940550" cy="552450"/>
          </a:xfrm>
          <a:prstGeom prst="rect">
            <a:avLst/>
          </a:prstGeom>
          <a:noFill/>
          <a:ln w="9525">
            <a:noFill/>
            <a:miter lim="800000"/>
            <a:headEnd/>
            <a:tailEnd/>
          </a:ln>
        </p:spPr>
        <p:txBody>
          <a:bodyPr lIns="82124" tIns="41061" rIns="82124" bIns="41061"/>
          <a:lstStyle/>
          <a:p>
            <a:pPr defTabSz="814388" eaLnBrk="0" hangingPunct="0">
              <a:lnSpc>
                <a:spcPct val="90000"/>
              </a:lnSpc>
              <a:tabLst>
                <a:tab pos="4459288" algn="l"/>
              </a:tabLst>
            </a:pPr>
            <a:r>
              <a:rPr lang="en-US"/>
              <a:t>Networking for Home and Small Businesses</a:t>
            </a:r>
          </a:p>
        </p:txBody>
      </p:sp>
      <p:sp>
        <p:nvSpPr>
          <p:cNvPr id="47142" name="Rectangle 12"/>
          <p:cNvSpPr>
            <a:spLocks noChangeArrowheads="1"/>
          </p:cNvSpPr>
          <p:nvPr/>
        </p:nvSpPr>
        <p:spPr bwMode="auto">
          <a:xfrm>
            <a:off x="439738" y="2185988"/>
            <a:ext cx="8223250" cy="155575"/>
          </a:xfrm>
          <a:prstGeom prst="rect">
            <a:avLst/>
          </a:prstGeom>
          <a:gradFill rotWithShape="1">
            <a:gsLst>
              <a:gs pos="0">
                <a:schemeClr val="tx1">
                  <a:alpha val="35001"/>
                </a:schemeClr>
              </a:gs>
              <a:gs pos="100000">
                <a:schemeClr val="bg1">
                  <a:alpha val="0"/>
                </a:schemeClr>
              </a:gs>
            </a:gsLst>
            <a:lin ang="5400000" scaled="1"/>
          </a:gradFill>
          <a:ln w="9525" algn="ctr">
            <a:noFill/>
            <a:miter lim="800000"/>
            <a:headEnd/>
            <a:tailEnd/>
          </a:ln>
        </p:spPr>
        <p:txBody>
          <a:bodyPr wrap="none" lIns="73025" tIns="36511" rIns="73025" bIns="36511" anchor="ctr"/>
          <a:lstStyle/>
          <a:p>
            <a:pPr algn="ctr" defTabSz="814388" eaLnBrk="0" hangingPunct="0">
              <a:lnSpc>
                <a:spcPct val="90000"/>
              </a:lnSpc>
            </a:pPr>
            <a:endParaRPr lang="en-US"/>
          </a:p>
        </p:txBody>
      </p:sp>
      <p:sp>
        <p:nvSpPr>
          <p:cNvPr id="47143" name="AutoShape 11"/>
          <p:cNvSpPr>
            <a:spLocks noChangeArrowheads="1"/>
          </p:cNvSpPr>
          <p:nvPr/>
        </p:nvSpPr>
        <p:spPr bwMode="auto">
          <a:xfrm>
            <a:off x="454025" y="1862138"/>
            <a:ext cx="8194675" cy="309562"/>
          </a:xfrm>
          <a:prstGeom prst="roundRect">
            <a:avLst>
              <a:gd name="adj" fmla="val 14130"/>
            </a:avLst>
          </a:prstGeom>
          <a:gradFill rotWithShape="1">
            <a:gsLst>
              <a:gs pos="0">
                <a:schemeClr val="bg1">
                  <a:alpha val="25000"/>
                </a:schemeClr>
              </a:gs>
              <a:gs pos="100000">
                <a:schemeClr val="bg1">
                  <a:alpha val="0"/>
                </a:schemeClr>
              </a:gs>
            </a:gsLst>
            <a:path path="rect">
              <a:fillToRect r="100000" b="100000"/>
            </a:path>
          </a:gradFill>
          <a:ln w="9525" algn="ctr">
            <a:noFill/>
            <a:round/>
            <a:headEnd/>
            <a:tailEnd/>
          </a:ln>
        </p:spPr>
        <p:txBody>
          <a:bodyPr lIns="73025" tIns="36511" rIns="73025" bIns="36511" anchor="ctr"/>
          <a:lstStyle/>
          <a:p>
            <a:pPr algn="ctr"/>
            <a:endParaRPr lang="en-US" sz="1800"/>
          </a:p>
        </p:txBody>
      </p:sp>
    </p:spTree>
  </p:cSld>
  <p:clrMapOvr>
    <a:masterClrMapping/>
  </p:clrMapOvr>
  <p:transition>
    <p:wipe dir="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0" name="Picture 22" descr="HAJ25353.png"/>
          <p:cNvPicPr>
            <a:picLocks noChangeAspect="1"/>
          </p:cNvPicPr>
          <p:nvPr/>
        </p:nvPicPr>
        <p:blipFill>
          <a:blip r:embed="rId3" cstate="screen"/>
          <a:srcRect r="122" b="439"/>
          <a:stretch>
            <a:fillRect/>
          </a:stretch>
        </p:blipFill>
        <p:spPr bwMode="auto">
          <a:xfrm>
            <a:off x="5973763" y="6308725"/>
            <a:ext cx="2784475" cy="549275"/>
          </a:xfrm>
          <a:prstGeom prst="rect">
            <a:avLst/>
          </a:prstGeom>
          <a:noFill/>
          <a:ln w="9525">
            <a:noFill/>
            <a:miter lim="800000"/>
            <a:headEnd/>
            <a:tailEnd/>
          </a:ln>
        </p:spPr>
      </p:pic>
      <p:sp>
        <p:nvSpPr>
          <p:cNvPr id="48131" name="Rectangle 20"/>
          <p:cNvSpPr>
            <a:spLocks noGrp="1" noChangeArrowheads="1"/>
          </p:cNvSpPr>
          <p:nvPr>
            <p:ph type="title" idx="4294967295"/>
          </p:nvPr>
        </p:nvSpPr>
        <p:spPr/>
        <p:txBody>
          <a:bodyPr/>
          <a:lstStyle/>
          <a:p>
            <a:r>
              <a:rPr lang="en-US" smtClean="0"/>
              <a:t>CCNA Discovery:</a:t>
            </a:r>
          </a:p>
        </p:txBody>
      </p:sp>
      <p:sp>
        <p:nvSpPr>
          <p:cNvPr id="48132" name="Rectangle 7"/>
          <p:cNvSpPr>
            <a:spLocks noChangeArrowheads="1"/>
          </p:cNvSpPr>
          <p:nvPr/>
        </p:nvSpPr>
        <p:spPr bwMode="auto">
          <a:xfrm>
            <a:off x="373063" y="6308725"/>
            <a:ext cx="8391525" cy="549275"/>
          </a:xfrm>
          <a:prstGeom prst="rect">
            <a:avLst/>
          </a:prstGeom>
          <a:gradFill rotWithShape="1">
            <a:gsLst>
              <a:gs pos="0">
                <a:srgbClr val="708CA1">
                  <a:alpha val="56998"/>
                </a:srgbClr>
              </a:gs>
              <a:gs pos="100000">
                <a:srgbClr val="819AAC">
                  <a:alpha val="0"/>
                </a:srgbClr>
              </a:gs>
            </a:gsLst>
            <a:lin ang="5400000" scaled="1"/>
          </a:gradFill>
          <a:ln w="38100" algn="ctr">
            <a:noFill/>
            <a:miter lim="800000"/>
            <a:headEnd/>
            <a:tailEnd/>
          </a:ln>
        </p:spPr>
        <p:txBody>
          <a:bodyPr lIns="82124" tIns="41061" rIns="82124" bIns="41061" anchor="ctr"/>
          <a:lstStyle/>
          <a:p>
            <a:pPr algn="ctr"/>
            <a:endParaRPr lang="en-US" sz="1800"/>
          </a:p>
        </p:txBody>
      </p:sp>
      <p:sp>
        <p:nvSpPr>
          <p:cNvPr id="48133" name="Rectangle 6"/>
          <p:cNvSpPr>
            <a:spLocks noChangeArrowheads="1"/>
          </p:cNvSpPr>
          <p:nvPr/>
        </p:nvSpPr>
        <p:spPr bwMode="auto">
          <a:xfrm rot="-5400000">
            <a:off x="4108450" y="1822450"/>
            <a:ext cx="927100" cy="9144000"/>
          </a:xfrm>
          <a:prstGeom prst="rect">
            <a:avLst/>
          </a:prstGeom>
          <a:gradFill rotWithShape="1">
            <a:gsLst>
              <a:gs pos="0">
                <a:schemeClr val="bg1"/>
              </a:gs>
              <a:gs pos="100000">
                <a:srgbClr val="495B6A">
                  <a:alpha val="0"/>
                </a:srgbClr>
              </a:gs>
            </a:gsLst>
            <a:lin ang="0" scaled="1"/>
          </a:gradFill>
          <a:ln w="9525" algn="ctr">
            <a:noFill/>
            <a:miter lim="800000"/>
            <a:headEnd/>
            <a:tailEnd/>
          </a:ln>
        </p:spPr>
        <p:txBody>
          <a:bodyPr lIns="73025" tIns="36511" rIns="73025" bIns="36511" anchor="ctr"/>
          <a:lstStyle/>
          <a:p>
            <a:pPr algn="ctr"/>
            <a:endParaRPr lang="en-US" sz="1800"/>
          </a:p>
        </p:txBody>
      </p:sp>
      <p:sp>
        <p:nvSpPr>
          <p:cNvPr id="48134" name="Rectangle 6"/>
          <p:cNvSpPr>
            <a:spLocks noChangeArrowheads="1"/>
          </p:cNvSpPr>
          <p:nvPr/>
        </p:nvSpPr>
        <p:spPr bwMode="auto">
          <a:xfrm rot="-5400000">
            <a:off x="3690937" y="1404938"/>
            <a:ext cx="1762125" cy="9144000"/>
          </a:xfrm>
          <a:prstGeom prst="rect">
            <a:avLst/>
          </a:prstGeom>
          <a:gradFill rotWithShape="1">
            <a:gsLst>
              <a:gs pos="0">
                <a:srgbClr val="9EC5E6">
                  <a:alpha val="79999"/>
                </a:srgbClr>
              </a:gs>
              <a:gs pos="100000">
                <a:srgbClr val="495B6A">
                  <a:alpha val="0"/>
                </a:srgbClr>
              </a:gs>
            </a:gsLst>
            <a:lin ang="0" scaled="1"/>
          </a:gradFill>
          <a:ln w="9525" algn="ctr">
            <a:noFill/>
            <a:miter lim="800000"/>
            <a:headEnd/>
            <a:tailEnd/>
          </a:ln>
        </p:spPr>
        <p:txBody>
          <a:bodyPr lIns="73025" tIns="36511" rIns="73025" bIns="36511" anchor="ctr"/>
          <a:lstStyle/>
          <a:p>
            <a:pPr algn="ctr"/>
            <a:endParaRPr lang="en-US" sz="1800"/>
          </a:p>
        </p:txBody>
      </p:sp>
      <p:sp>
        <p:nvSpPr>
          <p:cNvPr id="48135" name="Rectangle 8"/>
          <p:cNvSpPr>
            <a:spLocks noChangeArrowheads="1"/>
          </p:cNvSpPr>
          <p:nvPr/>
        </p:nvSpPr>
        <p:spPr bwMode="auto">
          <a:xfrm>
            <a:off x="222250" y="6121400"/>
            <a:ext cx="8674100" cy="209550"/>
          </a:xfrm>
          <a:prstGeom prst="rect">
            <a:avLst/>
          </a:prstGeom>
          <a:gradFill rotWithShape="1">
            <a:gsLst>
              <a:gs pos="0">
                <a:schemeClr val="tx1">
                  <a:alpha val="45000"/>
                </a:schemeClr>
              </a:gs>
              <a:gs pos="100000">
                <a:schemeClr val="bg1">
                  <a:alpha val="0"/>
                </a:schemeClr>
              </a:gs>
            </a:gsLst>
            <a:path path="shape">
              <a:fillToRect l="50000" t="50000" r="50000" b="50000"/>
            </a:path>
          </a:gradFill>
          <a:ln w="9525" algn="ctr">
            <a:noFill/>
            <a:miter lim="800000"/>
            <a:headEnd/>
            <a:tailEnd/>
          </a:ln>
        </p:spPr>
        <p:txBody>
          <a:bodyPr wrap="none" lIns="73025" tIns="36511" rIns="73025" bIns="36511" anchor="ctr"/>
          <a:lstStyle/>
          <a:p>
            <a:pPr algn="ctr"/>
            <a:endParaRPr lang="en-US" sz="1800"/>
          </a:p>
        </p:txBody>
      </p:sp>
      <p:sp>
        <p:nvSpPr>
          <p:cNvPr id="9" name="Rectangle 9"/>
          <p:cNvSpPr>
            <a:spLocks noChangeArrowheads="1"/>
          </p:cNvSpPr>
          <p:nvPr/>
        </p:nvSpPr>
        <p:spPr bwMode="auto">
          <a:xfrm>
            <a:off x="366713" y="1627188"/>
            <a:ext cx="8397875" cy="4410075"/>
          </a:xfrm>
          <a:prstGeom prst="rect">
            <a:avLst/>
          </a:prstGeom>
          <a:gradFill flip="none" rotWithShape="1">
            <a:gsLst>
              <a:gs pos="0">
                <a:srgbClr val="9EC5E6"/>
              </a:gs>
              <a:gs pos="0">
                <a:srgbClr val="9EC5E6"/>
              </a:gs>
              <a:gs pos="100000">
                <a:schemeClr val="bg1">
                  <a:alpha val="0"/>
                </a:schemeClr>
              </a:gs>
            </a:gsLst>
            <a:lin ang="2700000" scaled="1"/>
            <a:tileRect/>
          </a:gradFill>
          <a:ln w="38100" algn="ctr">
            <a:noFill/>
            <a:miter lim="800000"/>
            <a:headEnd/>
            <a:tailEnd/>
          </a:ln>
        </p:spPr>
        <p:txBody>
          <a:bodyPr lIns="82124" tIns="41061" rIns="82124" bIns="41061" anchor="ctr"/>
          <a:lstStyle/>
          <a:p>
            <a:pPr algn="ctr">
              <a:defRPr/>
            </a:pPr>
            <a:endParaRPr lang="en-US" sz="1800"/>
          </a:p>
        </p:txBody>
      </p:sp>
      <p:sp>
        <p:nvSpPr>
          <p:cNvPr id="48137" name="AutoShape 11"/>
          <p:cNvSpPr>
            <a:spLocks noChangeArrowheads="1"/>
          </p:cNvSpPr>
          <p:nvPr/>
        </p:nvSpPr>
        <p:spPr bwMode="auto">
          <a:xfrm>
            <a:off x="438150" y="1697038"/>
            <a:ext cx="8255000" cy="3694112"/>
          </a:xfrm>
          <a:prstGeom prst="roundRect">
            <a:avLst>
              <a:gd name="adj" fmla="val 1944"/>
            </a:avLst>
          </a:prstGeom>
          <a:gradFill rotWithShape="1">
            <a:gsLst>
              <a:gs pos="0">
                <a:schemeClr val="bg1">
                  <a:alpha val="25000"/>
                </a:schemeClr>
              </a:gs>
              <a:gs pos="100000">
                <a:schemeClr val="bg1">
                  <a:alpha val="0"/>
                </a:schemeClr>
              </a:gs>
            </a:gsLst>
            <a:path path="rect">
              <a:fillToRect r="100000" b="100000"/>
            </a:path>
          </a:gradFill>
          <a:ln w="9525" algn="ctr">
            <a:noFill/>
            <a:round/>
            <a:headEnd/>
            <a:tailEnd/>
          </a:ln>
        </p:spPr>
        <p:txBody>
          <a:bodyPr lIns="73025" tIns="36511" rIns="73025" bIns="36511" anchor="ctr"/>
          <a:lstStyle/>
          <a:p>
            <a:pPr algn="ctr"/>
            <a:endParaRPr lang="en-US" sz="1800"/>
          </a:p>
        </p:txBody>
      </p:sp>
      <p:sp>
        <p:nvSpPr>
          <p:cNvPr id="48138" name="Rectangle 11"/>
          <p:cNvSpPr>
            <a:spLocks noChangeArrowheads="1"/>
          </p:cNvSpPr>
          <p:nvPr/>
        </p:nvSpPr>
        <p:spPr bwMode="auto">
          <a:xfrm flipV="1">
            <a:off x="5870575" y="1627188"/>
            <a:ext cx="2887663" cy="4410075"/>
          </a:xfrm>
          <a:prstGeom prst="rect">
            <a:avLst/>
          </a:prstGeom>
          <a:gradFill rotWithShape="1">
            <a:gsLst>
              <a:gs pos="0">
                <a:schemeClr val="bg1">
                  <a:alpha val="0"/>
                </a:schemeClr>
              </a:gs>
              <a:gs pos="100000">
                <a:srgbClr val="708CA1"/>
              </a:gs>
            </a:gsLst>
            <a:lin ang="5400000" scaled="1"/>
          </a:gradFill>
          <a:ln w="9525" algn="ctr">
            <a:noFill/>
            <a:miter lim="800000"/>
            <a:headEnd/>
            <a:tailEnd/>
          </a:ln>
        </p:spPr>
        <p:txBody>
          <a:bodyPr wrap="none" lIns="73025" tIns="36511" rIns="73025" bIns="36511" anchor="ctr"/>
          <a:lstStyle/>
          <a:p>
            <a:pPr algn="ctr" defTabSz="814388" eaLnBrk="0" hangingPunct="0">
              <a:lnSpc>
                <a:spcPct val="90000"/>
              </a:lnSpc>
            </a:pPr>
            <a:endParaRPr lang="en-US"/>
          </a:p>
        </p:txBody>
      </p:sp>
      <p:sp>
        <p:nvSpPr>
          <p:cNvPr id="48139" name="Rectangle 12"/>
          <p:cNvSpPr>
            <a:spLocks noChangeArrowheads="1"/>
          </p:cNvSpPr>
          <p:nvPr/>
        </p:nvSpPr>
        <p:spPr bwMode="auto">
          <a:xfrm>
            <a:off x="5903913" y="1627188"/>
            <a:ext cx="120650" cy="4410075"/>
          </a:xfrm>
          <a:prstGeom prst="rect">
            <a:avLst/>
          </a:prstGeom>
          <a:gradFill rotWithShape="1">
            <a:gsLst>
              <a:gs pos="0">
                <a:schemeClr val="tx1">
                  <a:alpha val="59998"/>
                </a:schemeClr>
              </a:gs>
              <a:gs pos="100000">
                <a:schemeClr val="bg1">
                  <a:alpha val="0"/>
                </a:schemeClr>
              </a:gs>
            </a:gsLst>
            <a:path path="shape">
              <a:fillToRect l="50000" t="50000" r="50000" b="50000"/>
            </a:path>
          </a:gradFill>
          <a:ln w="9525" algn="ctr">
            <a:noFill/>
            <a:miter lim="800000"/>
            <a:headEnd/>
            <a:tailEnd/>
          </a:ln>
        </p:spPr>
        <p:txBody>
          <a:bodyPr wrap="none" lIns="73025" tIns="36511" rIns="73025" bIns="36511" anchor="ctr"/>
          <a:lstStyle/>
          <a:p>
            <a:pPr algn="ctr" defTabSz="814388" eaLnBrk="0" hangingPunct="0">
              <a:lnSpc>
                <a:spcPct val="90000"/>
              </a:lnSpc>
            </a:pPr>
            <a:endParaRPr lang="en-US"/>
          </a:p>
        </p:txBody>
      </p:sp>
      <p:sp>
        <p:nvSpPr>
          <p:cNvPr id="48140" name="Rectangle 28"/>
          <p:cNvSpPr>
            <a:spLocks noChangeArrowheads="1"/>
          </p:cNvSpPr>
          <p:nvPr/>
        </p:nvSpPr>
        <p:spPr bwMode="auto">
          <a:xfrm flipV="1">
            <a:off x="366713" y="6037263"/>
            <a:ext cx="8391525" cy="190500"/>
          </a:xfrm>
          <a:prstGeom prst="rect">
            <a:avLst/>
          </a:prstGeom>
          <a:solidFill>
            <a:srgbClr val="0183B7"/>
          </a:solidFill>
          <a:ln w="38100" algn="ctr">
            <a:noFill/>
            <a:miter lim="800000"/>
            <a:headEnd/>
            <a:tailEnd/>
          </a:ln>
        </p:spPr>
        <p:txBody>
          <a:bodyPr lIns="82124" tIns="41061" rIns="82124" bIns="41061" anchor="ctr"/>
          <a:lstStyle/>
          <a:p>
            <a:pPr algn="ctr"/>
            <a:endParaRPr lang="en-US" sz="1800"/>
          </a:p>
        </p:txBody>
      </p:sp>
      <p:pic>
        <p:nvPicPr>
          <p:cNvPr id="48141" name="Picture 21" descr="HAJ25353.png"/>
          <p:cNvPicPr>
            <a:picLocks noChangeAspect="1"/>
          </p:cNvPicPr>
          <p:nvPr/>
        </p:nvPicPr>
        <p:blipFill>
          <a:blip r:embed="rId4" cstate="screen"/>
          <a:srcRect r="122"/>
          <a:stretch>
            <a:fillRect/>
          </a:stretch>
        </p:blipFill>
        <p:spPr bwMode="auto">
          <a:xfrm>
            <a:off x="5973763" y="1627188"/>
            <a:ext cx="2784475" cy="4413250"/>
          </a:xfrm>
          <a:prstGeom prst="rect">
            <a:avLst/>
          </a:prstGeom>
          <a:noFill/>
          <a:ln w="9525">
            <a:noFill/>
            <a:miter lim="800000"/>
            <a:headEnd/>
            <a:tailEnd/>
          </a:ln>
        </p:spPr>
      </p:pic>
      <p:sp>
        <p:nvSpPr>
          <p:cNvPr id="48142" name="Rectangle 25"/>
          <p:cNvSpPr>
            <a:spLocks noChangeArrowheads="1"/>
          </p:cNvSpPr>
          <p:nvPr/>
        </p:nvSpPr>
        <p:spPr bwMode="auto">
          <a:xfrm>
            <a:off x="655638" y="1123950"/>
            <a:ext cx="6940550" cy="552450"/>
          </a:xfrm>
          <a:prstGeom prst="rect">
            <a:avLst/>
          </a:prstGeom>
          <a:noFill/>
          <a:ln w="9525">
            <a:noFill/>
            <a:miter lim="800000"/>
            <a:headEnd/>
            <a:tailEnd/>
          </a:ln>
        </p:spPr>
        <p:txBody>
          <a:bodyPr lIns="82124" tIns="41061" rIns="82124" bIns="41061"/>
          <a:lstStyle/>
          <a:p>
            <a:pPr defTabSz="814388" eaLnBrk="0" hangingPunct="0">
              <a:lnSpc>
                <a:spcPct val="90000"/>
              </a:lnSpc>
              <a:tabLst>
                <a:tab pos="4459288" algn="l"/>
              </a:tabLst>
            </a:pPr>
            <a:r>
              <a:rPr lang="en-US"/>
              <a:t>Working at a Small-to-Medium Business or ISP</a:t>
            </a:r>
          </a:p>
        </p:txBody>
      </p:sp>
      <p:sp>
        <p:nvSpPr>
          <p:cNvPr id="48143" name="Rectangle 21"/>
          <p:cNvSpPr>
            <a:spLocks noGrp="1" noChangeArrowheads="1"/>
          </p:cNvSpPr>
          <p:nvPr>
            <p:ph type="body" idx="4294967295"/>
          </p:nvPr>
        </p:nvSpPr>
        <p:spPr>
          <a:xfrm>
            <a:off x="655638" y="1739900"/>
            <a:ext cx="5006975" cy="3940175"/>
          </a:xfrm>
        </p:spPr>
        <p:txBody>
          <a:bodyPr/>
          <a:lstStyle/>
          <a:p>
            <a:pPr>
              <a:buFont typeface="Wingdings" pitchFamily="2" charset="2"/>
              <a:buNone/>
            </a:pPr>
            <a:r>
              <a:rPr lang="en-US" sz="1800" smtClean="0"/>
              <a:t>Overview</a:t>
            </a:r>
          </a:p>
          <a:p>
            <a:r>
              <a:rPr lang="en-US" sz="1400" smtClean="0"/>
              <a:t>This course prepares students for jobs as network technicians and helps them develop additional skills required for computer technicians and help desk technicians. It provides a basic overview of routing</a:t>
            </a:r>
            <a:br>
              <a:rPr lang="en-US" sz="1400" smtClean="0"/>
            </a:br>
            <a:r>
              <a:rPr lang="en-US" sz="1400" smtClean="0"/>
              <a:t>and remote access, addressing, and security</a:t>
            </a:r>
          </a:p>
          <a:p>
            <a:r>
              <a:rPr lang="en-US" sz="1400" smtClean="0"/>
              <a:t>It also familiarizes students with servers that provide email services, web space, and authenticated access </a:t>
            </a:r>
          </a:p>
          <a:p>
            <a:r>
              <a:rPr lang="en-US" sz="1400" smtClean="0"/>
              <a:t>Students learn about the soft skills required for help desk and customer service positions, and the final chapter helps them prepare for the CCENT certification exam</a:t>
            </a:r>
          </a:p>
          <a:p>
            <a:r>
              <a:rPr lang="en-US" sz="1400" smtClean="0"/>
              <a:t>Network monitoring and basic troubleshooting</a:t>
            </a:r>
            <a:br>
              <a:rPr lang="en-US" sz="1400" smtClean="0"/>
            </a:br>
            <a:r>
              <a:rPr lang="en-US" sz="1400" smtClean="0"/>
              <a:t>skills are taught in context</a:t>
            </a:r>
          </a:p>
          <a:p>
            <a:r>
              <a:rPr lang="en-US" sz="1400" b="1" smtClean="0"/>
              <a:t>Prerequisites:</a:t>
            </a:r>
            <a:r>
              <a:rPr lang="en-US" sz="1400" smtClean="0"/>
              <a:t> Networking for Home and Small Businesses </a:t>
            </a:r>
          </a:p>
        </p:txBody>
      </p:sp>
    </p:spTree>
  </p:cSld>
  <p:clrMapOvr>
    <a:masterClrMapping/>
  </p:clrMapOvr>
  <p:transition>
    <p:wipe dir="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6"/>
          <p:cNvSpPr>
            <a:spLocks noChangeArrowheads="1"/>
          </p:cNvSpPr>
          <p:nvPr/>
        </p:nvSpPr>
        <p:spPr bwMode="auto">
          <a:xfrm rot="-5400000">
            <a:off x="3690937" y="1404938"/>
            <a:ext cx="1762125" cy="9144000"/>
          </a:xfrm>
          <a:prstGeom prst="rect">
            <a:avLst/>
          </a:prstGeom>
          <a:gradFill rotWithShape="1">
            <a:gsLst>
              <a:gs pos="0">
                <a:srgbClr val="9EC5E6">
                  <a:alpha val="79999"/>
                </a:srgbClr>
              </a:gs>
              <a:gs pos="100000">
                <a:srgbClr val="495B6A">
                  <a:alpha val="0"/>
                </a:srgbClr>
              </a:gs>
            </a:gsLst>
            <a:lin ang="0" scaled="1"/>
          </a:gradFill>
          <a:ln w="9525" algn="ctr">
            <a:noFill/>
            <a:miter lim="800000"/>
            <a:headEnd/>
            <a:tailEnd/>
          </a:ln>
        </p:spPr>
        <p:txBody>
          <a:bodyPr lIns="73025" tIns="36511" rIns="73025" bIns="36511" anchor="ctr"/>
          <a:lstStyle/>
          <a:p>
            <a:pPr algn="ctr"/>
            <a:endParaRPr lang="en-US" sz="1800"/>
          </a:p>
        </p:txBody>
      </p:sp>
      <p:sp>
        <p:nvSpPr>
          <p:cNvPr id="49155" name="Rectangle 7"/>
          <p:cNvSpPr>
            <a:spLocks noChangeArrowheads="1"/>
          </p:cNvSpPr>
          <p:nvPr/>
        </p:nvSpPr>
        <p:spPr bwMode="auto">
          <a:xfrm>
            <a:off x="427038" y="6099175"/>
            <a:ext cx="8250237" cy="549275"/>
          </a:xfrm>
          <a:prstGeom prst="rect">
            <a:avLst/>
          </a:prstGeom>
          <a:gradFill rotWithShape="1">
            <a:gsLst>
              <a:gs pos="0">
                <a:srgbClr val="8E8E95">
                  <a:alpha val="50000"/>
                </a:srgbClr>
              </a:gs>
              <a:gs pos="100000">
                <a:srgbClr val="819AAC">
                  <a:alpha val="0"/>
                </a:srgbClr>
              </a:gs>
            </a:gsLst>
            <a:lin ang="5400000" scaled="1"/>
          </a:gradFill>
          <a:ln w="38100" algn="ctr">
            <a:noFill/>
            <a:miter lim="800000"/>
            <a:headEnd/>
            <a:tailEnd/>
          </a:ln>
        </p:spPr>
        <p:txBody>
          <a:bodyPr lIns="82124" tIns="41061" rIns="82124" bIns="41061" anchor="ctr"/>
          <a:lstStyle/>
          <a:p>
            <a:pPr algn="ctr"/>
            <a:endParaRPr lang="en-US" sz="1800"/>
          </a:p>
        </p:txBody>
      </p:sp>
      <p:sp>
        <p:nvSpPr>
          <p:cNvPr id="49156" name="Rectangle 8"/>
          <p:cNvSpPr>
            <a:spLocks noChangeArrowheads="1"/>
          </p:cNvSpPr>
          <p:nvPr/>
        </p:nvSpPr>
        <p:spPr bwMode="auto">
          <a:xfrm>
            <a:off x="392113" y="5983288"/>
            <a:ext cx="8316912" cy="209550"/>
          </a:xfrm>
          <a:prstGeom prst="rect">
            <a:avLst/>
          </a:prstGeom>
          <a:gradFill rotWithShape="1">
            <a:gsLst>
              <a:gs pos="0">
                <a:schemeClr val="tx1">
                  <a:alpha val="45000"/>
                </a:schemeClr>
              </a:gs>
              <a:gs pos="100000">
                <a:schemeClr val="bg1">
                  <a:alpha val="0"/>
                </a:schemeClr>
              </a:gs>
            </a:gsLst>
            <a:path path="shape">
              <a:fillToRect l="50000" t="50000" r="50000" b="50000"/>
            </a:path>
          </a:gradFill>
          <a:ln w="9525" algn="ctr">
            <a:noFill/>
            <a:miter lim="800000"/>
            <a:headEnd/>
            <a:tailEnd/>
          </a:ln>
        </p:spPr>
        <p:txBody>
          <a:bodyPr wrap="none" lIns="73025" tIns="36511" rIns="73025" bIns="36511" anchor="ctr"/>
          <a:lstStyle/>
          <a:p>
            <a:pPr algn="ctr"/>
            <a:endParaRPr lang="en-US" sz="1800"/>
          </a:p>
        </p:txBody>
      </p:sp>
      <p:sp>
        <p:nvSpPr>
          <p:cNvPr id="49157" name="Rectangle 108"/>
          <p:cNvSpPr>
            <a:spLocks noGrp="1" noChangeArrowheads="1"/>
          </p:cNvSpPr>
          <p:nvPr>
            <p:ph type="title" idx="4294967295"/>
          </p:nvPr>
        </p:nvSpPr>
        <p:spPr/>
        <p:txBody>
          <a:bodyPr/>
          <a:lstStyle/>
          <a:p>
            <a:r>
              <a:rPr lang="en-US" smtClean="0"/>
              <a:t>CCNA Discovery:</a:t>
            </a:r>
          </a:p>
        </p:txBody>
      </p:sp>
      <p:graphicFrame>
        <p:nvGraphicFramePr>
          <p:cNvPr id="43117" name="Group 109"/>
          <p:cNvGraphicFramePr>
            <a:graphicFrameLocks noGrp="1"/>
          </p:cNvGraphicFramePr>
          <p:nvPr/>
        </p:nvGraphicFramePr>
        <p:xfrm>
          <a:off x="438150" y="1847850"/>
          <a:ext cx="8229600" cy="4174176"/>
        </p:xfrm>
        <a:graphic>
          <a:graphicData uri="http://schemas.openxmlformats.org/drawingml/2006/table">
            <a:tbl>
              <a:tblPr/>
              <a:tblGrid>
                <a:gridCol w="3200400"/>
                <a:gridCol w="5029200"/>
              </a:tblGrid>
              <a:tr h="33496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1" i="0" u="none" strike="noStrike" cap="none" normalizeH="0" baseline="0" smtClean="0">
                          <a:ln>
                            <a:noFill/>
                          </a:ln>
                          <a:solidFill>
                            <a:srgbClr val="FFFFFF"/>
                          </a:solidFill>
                          <a:effectLst/>
                          <a:latin typeface="Arial" pitchFamily="34" charset="0"/>
                        </a:rPr>
                        <a:t>Chapter</a:t>
                      </a:r>
                    </a:p>
                  </a:txBody>
                  <a:tcPr horzOverflow="overflow">
                    <a:lnL>
                      <a:noFill/>
                    </a:lnL>
                    <a:lnR w="3175" cap="flat" cmpd="sng" algn="ctr">
                      <a:solidFill>
                        <a:srgbClr val="204962"/>
                      </a:solidFill>
                      <a:prstDash val="solid"/>
                      <a:round/>
                      <a:headEnd type="none" w="med" len="med"/>
                      <a:tailEnd type="none" w="med" len="med"/>
                    </a:lnR>
                    <a:lnT>
                      <a:noFill/>
                    </a:lnT>
                    <a:lnB w="3175" cap="flat" cmpd="sng" algn="ctr">
                      <a:solidFill>
                        <a:schemeClr val="bg1"/>
                      </a:solidFill>
                      <a:prstDash val="solid"/>
                      <a:round/>
                      <a:headEnd type="none" w="med" len="med"/>
                      <a:tailEnd type="none" w="med" len="med"/>
                    </a:lnB>
                    <a:lnTlToBr>
                      <a:noFill/>
                    </a:lnTlToBr>
                    <a:lnBlToTr>
                      <a:noFill/>
                    </a:lnBlToTr>
                    <a:solidFill>
                      <a:srgbClr val="0183B7"/>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1" i="0" u="none" strike="noStrike" cap="none" normalizeH="0" baseline="0" smtClean="0">
                          <a:ln>
                            <a:noFill/>
                          </a:ln>
                          <a:solidFill>
                            <a:srgbClr val="FFFFFF"/>
                          </a:solidFill>
                          <a:effectLst/>
                          <a:latin typeface="Arial" pitchFamily="34" charset="0"/>
                        </a:rPr>
                        <a:t>Objectives</a:t>
                      </a:r>
                    </a:p>
                  </a:txBody>
                  <a:tcPr horzOverflow="overflow">
                    <a:lnL w="3175" cap="flat" cmpd="sng" algn="ctr">
                      <a:solidFill>
                        <a:srgbClr val="204962"/>
                      </a:solidFill>
                      <a:prstDash val="solid"/>
                      <a:round/>
                      <a:headEnd type="none" w="med" len="med"/>
                      <a:tailEnd type="none" w="med" len="med"/>
                    </a:lnL>
                    <a:lnR>
                      <a:noFill/>
                    </a:lnR>
                    <a:lnT>
                      <a:noFill/>
                    </a:lnT>
                    <a:lnB w="3175" cap="flat" cmpd="sng" algn="ctr">
                      <a:solidFill>
                        <a:schemeClr val="bg1"/>
                      </a:solidFill>
                      <a:prstDash val="solid"/>
                      <a:round/>
                      <a:headEnd type="none" w="med" len="med"/>
                      <a:tailEnd type="none" w="med" len="med"/>
                    </a:lnB>
                    <a:lnTlToBr>
                      <a:noFill/>
                    </a:lnTlToBr>
                    <a:lnBlToTr>
                      <a:noFill/>
                    </a:lnBlToTr>
                    <a:solidFill>
                      <a:srgbClr val="0183B7"/>
                    </a:solidFill>
                  </a:tcPr>
                </a:tc>
              </a:tr>
              <a:tr h="42068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rgbClr val="000000"/>
                          </a:solidFill>
                          <a:effectLst/>
                          <a:latin typeface="Arial" pitchFamily="34" charset="0"/>
                        </a:rPr>
                        <a:t>1. </a:t>
                      </a:r>
                      <a:r>
                        <a:rPr kumimoji="0" lang="en-US" sz="1100" b="0" i="0" u="none" strike="noStrike" cap="none" normalizeH="0" baseline="0" smtClean="0">
                          <a:ln>
                            <a:noFill/>
                          </a:ln>
                          <a:solidFill>
                            <a:srgbClr val="000000"/>
                          </a:solidFill>
                          <a:effectLst/>
                          <a:latin typeface="Arial" pitchFamily="34" charset="0"/>
                          <a:cs typeface="Times New Roman" pitchFamily="18" charset="0"/>
                        </a:rPr>
                        <a:t>The Internet and Its Uses</a:t>
                      </a:r>
                      <a:endParaRPr kumimoji="0" lang="en-US" sz="1100" b="0" i="0" u="none" strike="noStrike" cap="none" normalizeH="0" baseline="0" smtClean="0">
                        <a:ln>
                          <a:noFill/>
                        </a:ln>
                        <a:solidFill>
                          <a:srgbClr val="000000"/>
                        </a:solidFill>
                        <a:effectLst/>
                        <a:latin typeface="Arial" pitchFamily="34" charset="0"/>
                      </a:endParaRPr>
                    </a:p>
                  </a:txBody>
                  <a:tcPr marL="45720" marR="45720" anchor="ctr" horzOverflow="overflow">
                    <a:lnL>
                      <a:noFill/>
                    </a:lnL>
                    <a:lnR w="3175" cap="flat" cmpd="sng" algn="ctr">
                      <a:solidFill>
                        <a:srgbClr val="204962"/>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9E6"/>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rgbClr val="000000"/>
                          </a:solidFill>
                          <a:effectLst/>
                          <a:latin typeface="Arial" pitchFamily="34" charset="0"/>
                          <a:cs typeface="Times New Roman" pitchFamily="18" charset="0"/>
                        </a:rPr>
                        <a:t>Describe the Hierarchy of Connection Providers to the Internet</a:t>
                      </a:r>
                      <a:endParaRPr kumimoji="0" lang="en-US" sz="1100" b="0" i="0" u="none" strike="noStrike" cap="none" normalizeH="0" baseline="0" smtClean="0">
                        <a:ln>
                          <a:noFill/>
                        </a:ln>
                        <a:solidFill>
                          <a:srgbClr val="000000"/>
                        </a:solidFill>
                        <a:effectLst/>
                        <a:latin typeface="Arial" pitchFamily="34" charset="0"/>
                      </a:endParaRPr>
                    </a:p>
                  </a:txBody>
                  <a:tcPr marR="45720" anchor="ctr" horzOverflow="overflow">
                    <a:lnL w="3175" cap="flat" cmpd="sng" algn="ctr">
                      <a:solidFill>
                        <a:srgbClr val="204962"/>
                      </a:solidFill>
                      <a:prstDash val="solid"/>
                      <a:round/>
                      <a:headEnd type="none" w="med" len="med"/>
                      <a:tailEnd type="none" w="med" len="med"/>
                    </a:lnL>
                    <a:lnR>
                      <a:noFill/>
                    </a:lnR>
                    <a:lnT w="3175"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9E6"/>
                    </a:solidFill>
                  </a:tcPr>
                </a:tc>
              </a:tr>
              <a:tr h="42068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rgbClr val="000000"/>
                          </a:solidFill>
                          <a:effectLst/>
                          <a:latin typeface="Arial" pitchFamily="34" charset="0"/>
                        </a:rPr>
                        <a:t>2. </a:t>
                      </a:r>
                      <a:r>
                        <a:rPr kumimoji="0" lang="en-US" sz="1100" b="0" i="0" u="none" strike="noStrike" cap="none" normalizeH="0" baseline="0" smtClean="0">
                          <a:ln>
                            <a:noFill/>
                          </a:ln>
                          <a:solidFill>
                            <a:srgbClr val="000000"/>
                          </a:solidFill>
                          <a:effectLst/>
                          <a:latin typeface="Arial" pitchFamily="34" charset="0"/>
                          <a:cs typeface="Times New Roman" pitchFamily="18" charset="0"/>
                        </a:rPr>
                        <a:t>Help Desk</a:t>
                      </a:r>
                      <a:endParaRPr kumimoji="0" lang="en-US" sz="1100" b="0" i="0" u="none" strike="noStrike" cap="none" normalizeH="0" baseline="0" smtClean="0">
                        <a:ln>
                          <a:noFill/>
                        </a:ln>
                        <a:solidFill>
                          <a:srgbClr val="000000"/>
                        </a:solidFill>
                        <a:effectLst/>
                        <a:latin typeface="Arial" pitchFamily="34" charset="0"/>
                      </a:endParaRPr>
                    </a:p>
                  </a:txBody>
                  <a:tcPr marL="45720" marR="45720" anchor="ctr" horzOverflow="overflow">
                    <a:lnL>
                      <a:noFill/>
                    </a:lnL>
                    <a:lnR w="3175" cap="flat" cmpd="sng" algn="ctr">
                      <a:solidFill>
                        <a:srgbClr val="20496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DF3"/>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rgbClr val="000000"/>
                          </a:solidFill>
                          <a:effectLst/>
                          <a:latin typeface="Arial" pitchFamily="34" charset="0"/>
                          <a:cs typeface="Times New Roman" pitchFamily="18" charset="0"/>
                        </a:rPr>
                        <a:t>Describe Procedures to Resolve or Escalate Problems at the ISP</a:t>
                      </a:r>
                      <a:endParaRPr kumimoji="0" lang="en-US" sz="1100" b="0" i="0" u="none" strike="noStrike" cap="none" normalizeH="0" baseline="0" smtClean="0">
                        <a:ln>
                          <a:noFill/>
                        </a:ln>
                        <a:solidFill>
                          <a:srgbClr val="000000"/>
                        </a:solidFill>
                        <a:effectLst/>
                        <a:latin typeface="Arial" pitchFamily="34" charset="0"/>
                      </a:endParaRPr>
                    </a:p>
                  </a:txBody>
                  <a:tcPr marR="45720" anchor="ctr" horzOverflow="overflow">
                    <a:lnL w="3175" cap="flat" cmpd="sng" algn="ctr">
                      <a:solidFill>
                        <a:srgbClr val="204962"/>
                      </a:solidFill>
                      <a:prstDash val="solid"/>
                      <a:round/>
                      <a:headEnd type="none" w="med" len="med"/>
                      <a:tailEnd type="none" w="med" len="med"/>
                    </a:lnL>
                    <a:lnR>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DF3"/>
                    </a:solidFill>
                  </a:tcPr>
                </a:tc>
              </a:tr>
              <a:tr h="42068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rgbClr val="000000"/>
                          </a:solidFill>
                          <a:effectLst/>
                          <a:latin typeface="Arial" pitchFamily="34" charset="0"/>
                        </a:rPr>
                        <a:t>3. </a:t>
                      </a:r>
                      <a:r>
                        <a:rPr kumimoji="0" lang="en-US" sz="1100" b="0" i="0" u="none" strike="noStrike" cap="none" normalizeH="0" baseline="0" smtClean="0">
                          <a:ln>
                            <a:noFill/>
                          </a:ln>
                          <a:solidFill>
                            <a:srgbClr val="000000"/>
                          </a:solidFill>
                          <a:effectLst/>
                          <a:latin typeface="Arial" pitchFamily="34" charset="0"/>
                          <a:cs typeface="Times New Roman" pitchFamily="18" charset="0"/>
                        </a:rPr>
                        <a:t>Planning a Network Upgrade</a:t>
                      </a:r>
                      <a:endParaRPr kumimoji="0" lang="en-US" sz="1100" b="0" i="0" u="none" strike="noStrike" cap="none" normalizeH="0" baseline="0" smtClean="0">
                        <a:ln>
                          <a:noFill/>
                        </a:ln>
                        <a:solidFill>
                          <a:srgbClr val="000000"/>
                        </a:solidFill>
                        <a:effectLst/>
                        <a:latin typeface="Arial" pitchFamily="34" charset="0"/>
                      </a:endParaRPr>
                    </a:p>
                  </a:txBody>
                  <a:tcPr marL="45720" marR="45720" anchor="ctr" horzOverflow="overflow">
                    <a:lnL>
                      <a:noFill/>
                    </a:lnL>
                    <a:lnR w="3175" cap="flat" cmpd="sng" algn="ctr">
                      <a:solidFill>
                        <a:srgbClr val="20496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9E6"/>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rgbClr val="000000"/>
                          </a:solidFill>
                          <a:effectLst/>
                          <a:latin typeface="Arial" pitchFamily="34" charset="0"/>
                          <a:cs typeface="Times New Roman" pitchFamily="18" charset="0"/>
                        </a:rPr>
                        <a:t>Prepare For The Installation Of A Network Upgrade</a:t>
                      </a:r>
                      <a:endParaRPr kumimoji="0" lang="en-US" sz="1100" b="0" i="0" u="none" strike="noStrike" cap="none" normalizeH="0" baseline="0" smtClean="0">
                        <a:ln>
                          <a:noFill/>
                        </a:ln>
                        <a:solidFill>
                          <a:srgbClr val="000000"/>
                        </a:solidFill>
                        <a:effectLst/>
                        <a:latin typeface="Arial" pitchFamily="34" charset="0"/>
                      </a:endParaRPr>
                    </a:p>
                  </a:txBody>
                  <a:tcPr marR="45720" anchor="ctr" horzOverflow="overflow">
                    <a:lnL w="3175" cap="flat" cmpd="sng" algn="ctr">
                      <a:solidFill>
                        <a:srgbClr val="204962"/>
                      </a:solidFill>
                      <a:prstDash val="solid"/>
                      <a:round/>
                      <a:headEnd type="none" w="med" len="med"/>
                      <a:tailEnd type="none" w="med" len="med"/>
                    </a:lnL>
                    <a:lnR>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9E6"/>
                    </a:solidFill>
                  </a:tcPr>
                </a:tc>
              </a:tr>
              <a:tr h="419100">
                <a:tc>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US" sz="1100" b="0" i="0" u="none" strike="noStrike" cap="none" normalizeH="0" baseline="0" smtClean="0">
                          <a:ln>
                            <a:noFill/>
                          </a:ln>
                          <a:solidFill>
                            <a:srgbClr val="000000"/>
                          </a:solidFill>
                          <a:effectLst/>
                          <a:latin typeface="Arial" pitchFamily="34" charset="0"/>
                        </a:rPr>
                        <a:t>4. </a:t>
                      </a:r>
                      <a:r>
                        <a:rPr kumimoji="0" lang="en-US" sz="1100" b="0" i="0" u="none" strike="noStrike" cap="none" normalizeH="0" baseline="0" smtClean="0">
                          <a:ln>
                            <a:noFill/>
                          </a:ln>
                          <a:solidFill>
                            <a:srgbClr val="000000"/>
                          </a:solidFill>
                          <a:effectLst/>
                          <a:latin typeface="Arial" pitchFamily="34" charset="0"/>
                          <a:cs typeface="Times New Roman" pitchFamily="18" charset="0"/>
                        </a:rPr>
                        <a:t>Planning the Addressing Structure</a:t>
                      </a:r>
                      <a:endParaRPr kumimoji="0" lang="en-US" sz="1100" b="0" i="0" u="none" strike="noStrike" cap="none" normalizeH="0" baseline="0" smtClean="0">
                        <a:ln>
                          <a:noFill/>
                        </a:ln>
                        <a:solidFill>
                          <a:srgbClr val="000000"/>
                        </a:solidFill>
                        <a:effectLst/>
                        <a:latin typeface="Calibri" pitchFamily="34" charset="0"/>
                        <a:ea typeface="Calibri" pitchFamily="34" charset="0"/>
                        <a:cs typeface="Times New Roman" pitchFamily="18" charset="0"/>
                      </a:endParaRPr>
                    </a:p>
                  </a:txBody>
                  <a:tcPr marL="45720" marR="45720" anchor="ctr" horzOverflow="overflow">
                    <a:lnL>
                      <a:noFill/>
                    </a:lnL>
                    <a:lnR w="3175" cap="flat" cmpd="sng" algn="ctr">
                      <a:solidFill>
                        <a:srgbClr val="20496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DF3"/>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rgbClr val="000000"/>
                          </a:solidFill>
                          <a:effectLst/>
                          <a:latin typeface="Arial" pitchFamily="34" charset="0"/>
                          <a:cs typeface="Times New Roman" pitchFamily="18" charset="0"/>
                        </a:rPr>
                        <a:t>Describe How the IP Address Is Used in Communication and Develop an IP Addressing Scheme</a:t>
                      </a:r>
                      <a:endParaRPr kumimoji="0" lang="en-US" sz="1100" b="0" i="0" u="none" strike="noStrike" cap="none" normalizeH="0" baseline="0" smtClean="0">
                        <a:ln>
                          <a:noFill/>
                        </a:ln>
                        <a:solidFill>
                          <a:srgbClr val="000000"/>
                        </a:solidFill>
                        <a:effectLst/>
                        <a:latin typeface="Arial" pitchFamily="34" charset="0"/>
                      </a:endParaRPr>
                    </a:p>
                  </a:txBody>
                  <a:tcPr marR="45720" anchor="ctr" horzOverflow="overflow">
                    <a:lnL w="3175" cap="flat" cmpd="sng" algn="ctr">
                      <a:solidFill>
                        <a:srgbClr val="204962"/>
                      </a:solidFill>
                      <a:prstDash val="solid"/>
                      <a:round/>
                      <a:headEnd type="none" w="med" len="med"/>
                      <a:tailEnd type="none" w="med" len="med"/>
                    </a:lnL>
                    <a:lnR>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DF3"/>
                    </a:solidFill>
                  </a:tcPr>
                </a:tc>
              </a:tr>
              <a:tr h="42068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rgbClr val="000000"/>
                          </a:solidFill>
                          <a:effectLst/>
                          <a:latin typeface="Arial" pitchFamily="34" charset="0"/>
                        </a:rPr>
                        <a:t>5. </a:t>
                      </a:r>
                      <a:r>
                        <a:rPr kumimoji="0" lang="en-US" sz="1100" b="0" i="0" u="none" strike="noStrike" cap="none" normalizeH="0" baseline="0" smtClean="0">
                          <a:ln>
                            <a:noFill/>
                          </a:ln>
                          <a:solidFill>
                            <a:srgbClr val="000000"/>
                          </a:solidFill>
                          <a:effectLst/>
                          <a:latin typeface="Arial" pitchFamily="34" charset="0"/>
                          <a:cs typeface="Times New Roman" pitchFamily="18" charset="0"/>
                        </a:rPr>
                        <a:t>Configuring Network Devices</a:t>
                      </a:r>
                      <a:endParaRPr kumimoji="0" lang="en-US" sz="1100" b="0" i="0" u="none" strike="noStrike" cap="none" normalizeH="0" baseline="0" smtClean="0">
                        <a:ln>
                          <a:noFill/>
                        </a:ln>
                        <a:solidFill>
                          <a:srgbClr val="000000"/>
                        </a:solidFill>
                        <a:effectLst/>
                        <a:latin typeface="Arial" pitchFamily="34" charset="0"/>
                      </a:endParaRPr>
                    </a:p>
                  </a:txBody>
                  <a:tcPr marL="45720" marR="45720" anchor="ctr" horzOverflow="overflow">
                    <a:lnL>
                      <a:noFill/>
                    </a:lnL>
                    <a:lnR w="3175" cap="flat" cmpd="sng" algn="ctr">
                      <a:solidFill>
                        <a:srgbClr val="20496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9E6"/>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rgbClr val="000000"/>
                          </a:solidFill>
                          <a:effectLst/>
                          <a:latin typeface="Arial" pitchFamily="34" charset="0"/>
                          <a:cs typeface="Times New Roman" pitchFamily="18" charset="0"/>
                        </a:rPr>
                        <a:t>Configure Network Devices for a Local Area Network</a:t>
                      </a:r>
                      <a:endParaRPr kumimoji="0" lang="en-US" sz="1100" b="0" i="0" u="none" strike="noStrike" cap="none" normalizeH="0" baseline="0" smtClean="0">
                        <a:ln>
                          <a:noFill/>
                        </a:ln>
                        <a:solidFill>
                          <a:srgbClr val="000000"/>
                        </a:solidFill>
                        <a:effectLst/>
                        <a:latin typeface="Arial" pitchFamily="34" charset="0"/>
                      </a:endParaRPr>
                    </a:p>
                  </a:txBody>
                  <a:tcPr marR="45720" anchor="ctr" horzOverflow="overflow">
                    <a:lnL w="3175" cap="flat" cmpd="sng" algn="ctr">
                      <a:solidFill>
                        <a:srgbClr val="204962"/>
                      </a:solidFill>
                      <a:prstDash val="solid"/>
                      <a:round/>
                      <a:headEnd type="none" w="med" len="med"/>
                      <a:tailEnd type="none" w="med" len="med"/>
                    </a:lnL>
                    <a:lnR>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9E6"/>
                    </a:solidFill>
                  </a:tcPr>
                </a:tc>
              </a:tr>
              <a:tr h="420688">
                <a:tc>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US" sz="1100" b="0" i="0" u="none" strike="noStrike" cap="none" normalizeH="0" baseline="0" smtClean="0">
                          <a:ln>
                            <a:noFill/>
                          </a:ln>
                          <a:solidFill>
                            <a:srgbClr val="000000"/>
                          </a:solidFill>
                          <a:effectLst/>
                          <a:latin typeface="Arial" pitchFamily="34" charset="0"/>
                        </a:rPr>
                        <a:t>6. </a:t>
                      </a:r>
                      <a:r>
                        <a:rPr kumimoji="0" lang="en-US" sz="1100" b="0" i="0" u="none" strike="noStrike" cap="none" normalizeH="0" baseline="0" smtClean="0">
                          <a:ln>
                            <a:noFill/>
                          </a:ln>
                          <a:solidFill>
                            <a:srgbClr val="000000"/>
                          </a:solidFill>
                          <a:effectLst/>
                          <a:latin typeface="Arial" pitchFamily="34" charset="0"/>
                          <a:cs typeface="Times New Roman" pitchFamily="18" charset="0"/>
                        </a:rPr>
                        <a:t>Network Services</a:t>
                      </a:r>
                      <a:endParaRPr kumimoji="0" lang="en-US" sz="1100" b="0" i="0" u="none" strike="noStrike" cap="none" normalizeH="0" baseline="0" smtClean="0">
                        <a:ln>
                          <a:noFill/>
                        </a:ln>
                        <a:solidFill>
                          <a:srgbClr val="000000"/>
                        </a:solidFill>
                        <a:effectLst/>
                        <a:latin typeface="Calibri" pitchFamily="34" charset="0"/>
                        <a:ea typeface="Calibri" pitchFamily="34" charset="0"/>
                        <a:cs typeface="Times New Roman" pitchFamily="18" charset="0"/>
                      </a:endParaRPr>
                    </a:p>
                  </a:txBody>
                  <a:tcPr marL="45720" marR="45720" anchor="ctr" horzOverflow="overflow">
                    <a:lnL>
                      <a:noFill/>
                    </a:lnL>
                    <a:lnR w="3175" cap="flat" cmpd="sng" algn="ctr">
                      <a:solidFill>
                        <a:srgbClr val="20496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DF3"/>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rgbClr val="000000"/>
                          </a:solidFill>
                          <a:effectLst/>
                          <a:latin typeface="Arial" pitchFamily="34" charset="0"/>
                          <a:cs typeface="Times New Roman" pitchFamily="18" charset="0"/>
                        </a:rPr>
                        <a:t>Describe the Purpose and Function of Dynamic Routing and the Protocols Used to Implement It</a:t>
                      </a:r>
                      <a:endParaRPr kumimoji="0" lang="en-US" sz="1100" b="0" i="0" u="none" strike="noStrike" cap="none" normalizeH="0" baseline="0" smtClean="0">
                        <a:ln>
                          <a:noFill/>
                        </a:ln>
                        <a:solidFill>
                          <a:srgbClr val="000000"/>
                        </a:solidFill>
                        <a:effectLst/>
                        <a:latin typeface="Arial" pitchFamily="34" charset="0"/>
                      </a:endParaRPr>
                    </a:p>
                  </a:txBody>
                  <a:tcPr marR="45720" anchor="ctr" horzOverflow="overflow">
                    <a:lnL w="3175" cap="flat" cmpd="sng" algn="ctr">
                      <a:solidFill>
                        <a:srgbClr val="204962"/>
                      </a:solidFill>
                      <a:prstDash val="solid"/>
                      <a:round/>
                      <a:headEnd type="none" w="med" len="med"/>
                      <a:tailEnd type="none" w="med" len="med"/>
                    </a:lnL>
                    <a:lnR>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DF3"/>
                    </a:solidFill>
                  </a:tcPr>
                </a:tc>
              </a:tr>
              <a:tr h="420688">
                <a:tc>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US" sz="1100" b="0" i="0" u="none" strike="noStrike" cap="none" normalizeH="0" baseline="0" smtClean="0">
                          <a:ln>
                            <a:noFill/>
                          </a:ln>
                          <a:solidFill>
                            <a:srgbClr val="000000"/>
                          </a:solidFill>
                          <a:effectLst/>
                          <a:latin typeface="Arial" pitchFamily="34" charset="0"/>
                        </a:rPr>
                        <a:t>7. </a:t>
                      </a:r>
                      <a:r>
                        <a:rPr kumimoji="0" lang="en-US" sz="1100" b="0" i="0" u="none" strike="noStrike" cap="none" normalizeH="0" baseline="0" smtClean="0">
                          <a:ln>
                            <a:noFill/>
                          </a:ln>
                          <a:solidFill>
                            <a:srgbClr val="000000"/>
                          </a:solidFill>
                          <a:effectLst/>
                          <a:latin typeface="Arial" pitchFamily="34" charset="0"/>
                          <a:cs typeface="Times New Roman" pitchFamily="18" charset="0"/>
                        </a:rPr>
                        <a:t>Routing</a:t>
                      </a:r>
                      <a:endParaRPr kumimoji="0" lang="en-US" sz="1100" b="0" i="0" u="none" strike="noStrike" cap="none" normalizeH="0" baseline="0" smtClean="0">
                        <a:ln>
                          <a:noFill/>
                        </a:ln>
                        <a:solidFill>
                          <a:srgbClr val="000000"/>
                        </a:solidFill>
                        <a:effectLst/>
                        <a:latin typeface="Calibri" pitchFamily="34" charset="0"/>
                        <a:ea typeface="Calibri" pitchFamily="34" charset="0"/>
                        <a:cs typeface="Times New Roman" pitchFamily="18" charset="0"/>
                      </a:endParaRPr>
                    </a:p>
                  </a:txBody>
                  <a:tcPr marL="45720" marR="45720" anchor="ctr" horzOverflow="overflow">
                    <a:lnL>
                      <a:noFill/>
                    </a:lnL>
                    <a:lnR w="3175" cap="flat" cmpd="sng" algn="ctr">
                      <a:solidFill>
                        <a:srgbClr val="20496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9E6"/>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rgbClr val="000000"/>
                          </a:solidFill>
                          <a:effectLst/>
                          <a:latin typeface="Arial" pitchFamily="34" charset="0"/>
                          <a:cs typeface="Times New Roman" pitchFamily="18" charset="0"/>
                        </a:rPr>
                        <a:t>Describe Common ISP Services and Their Protocols</a:t>
                      </a:r>
                      <a:endParaRPr kumimoji="0" lang="en-US" sz="1100" b="0" i="0" u="none" strike="noStrike" cap="none" normalizeH="0" baseline="0" smtClean="0">
                        <a:ln>
                          <a:noFill/>
                        </a:ln>
                        <a:solidFill>
                          <a:srgbClr val="000000"/>
                        </a:solidFill>
                        <a:effectLst/>
                        <a:latin typeface="Arial" pitchFamily="34" charset="0"/>
                      </a:endParaRPr>
                    </a:p>
                  </a:txBody>
                  <a:tcPr marR="45720" anchor="ctr" horzOverflow="overflow">
                    <a:lnL w="3175" cap="flat" cmpd="sng" algn="ctr">
                      <a:solidFill>
                        <a:srgbClr val="204962"/>
                      </a:solidFill>
                      <a:prstDash val="solid"/>
                      <a:round/>
                      <a:headEnd type="none" w="med" len="med"/>
                      <a:tailEnd type="none" w="med" len="med"/>
                    </a:lnL>
                    <a:lnR>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9E6"/>
                    </a:solidFill>
                  </a:tcPr>
                </a:tc>
              </a:tr>
              <a:tr h="455613">
                <a:tc>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US" sz="1100" b="0" i="0" u="none" strike="noStrike" cap="none" normalizeH="0" baseline="0" smtClean="0">
                          <a:ln>
                            <a:noFill/>
                          </a:ln>
                          <a:solidFill>
                            <a:srgbClr val="000000"/>
                          </a:solidFill>
                          <a:effectLst/>
                          <a:latin typeface="Arial" pitchFamily="34" charset="0"/>
                        </a:rPr>
                        <a:t>8. </a:t>
                      </a:r>
                      <a:r>
                        <a:rPr kumimoji="0" lang="en-US" sz="1100" b="0" i="0" u="none" strike="noStrike" cap="none" normalizeH="0" baseline="0" smtClean="0">
                          <a:ln>
                            <a:noFill/>
                          </a:ln>
                          <a:solidFill>
                            <a:srgbClr val="000000"/>
                          </a:solidFill>
                          <a:effectLst/>
                          <a:latin typeface="Arial" pitchFamily="34" charset="0"/>
                          <a:cs typeface="Times New Roman" pitchFamily="18" charset="0"/>
                        </a:rPr>
                        <a:t>ISP Services</a:t>
                      </a:r>
                      <a:endParaRPr kumimoji="0" lang="en-US" sz="1100" b="0" i="0" u="none" strike="noStrike" cap="none" normalizeH="0" baseline="0" smtClean="0">
                        <a:ln>
                          <a:noFill/>
                        </a:ln>
                        <a:solidFill>
                          <a:srgbClr val="000000"/>
                        </a:solidFill>
                        <a:effectLst/>
                        <a:latin typeface="Calibri" pitchFamily="34" charset="0"/>
                        <a:ea typeface="Calibri" pitchFamily="34" charset="0"/>
                        <a:cs typeface="Times New Roman" pitchFamily="18" charset="0"/>
                      </a:endParaRPr>
                    </a:p>
                  </a:txBody>
                  <a:tcPr marL="45720" marR="45720" anchor="ctr" horzOverflow="overflow">
                    <a:lnL>
                      <a:noFill/>
                    </a:lnL>
                    <a:lnR w="3175" cap="flat" cmpd="sng" algn="ctr">
                      <a:solidFill>
                        <a:srgbClr val="20496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DF3"/>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rgbClr val="000000"/>
                          </a:solidFill>
                          <a:effectLst/>
                          <a:latin typeface="Arial" pitchFamily="34" charset="0"/>
                          <a:cs typeface="Times New Roman" pitchFamily="18" charset="0"/>
                        </a:rPr>
                        <a:t>Describe the Role and Responsibility of the ISP in Maintenance, Security, and Recovery</a:t>
                      </a:r>
                      <a:endParaRPr kumimoji="0" lang="en-US" sz="1100" b="0" i="0" u="none" strike="noStrike" cap="none" normalizeH="0" baseline="0" smtClean="0">
                        <a:ln>
                          <a:noFill/>
                        </a:ln>
                        <a:solidFill>
                          <a:srgbClr val="000000"/>
                        </a:solidFill>
                        <a:effectLst/>
                        <a:latin typeface="Arial" pitchFamily="34" charset="0"/>
                      </a:endParaRPr>
                    </a:p>
                  </a:txBody>
                  <a:tcPr marR="45720" anchor="ctr" horzOverflow="overflow">
                    <a:lnL w="3175" cap="flat" cmpd="sng" algn="ctr">
                      <a:solidFill>
                        <a:srgbClr val="204962"/>
                      </a:solidFill>
                      <a:prstDash val="solid"/>
                      <a:round/>
                      <a:headEnd type="none" w="med" len="med"/>
                      <a:tailEnd type="none" w="med" len="med"/>
                    </a:lnL>
                    <a:lnR>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DF3"/>
                    </a:solidFill>
                  </a:tcPr>
                </a:tc>
              </a:tr>
              <a:tr h="420688">
                <a:tc>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US" sz="1100" b="0" i="0" u="none" strike="noStrike" cap="none" normalizeH="0" baseline="0" smtClean="0">
                          <a:ln>
                            <a:noFill/>
                          </a:ln>
                          <a:solidFill>
                            <a:srgbClr val="000000"/>
                          </a:solidFill>
                          <a:effectLst/>
                          <a:latin typeface="Arial" pitchFamily="34" charset="0"/>
                        </a:rPr>
                        <a:t>9. </a:t>
                      </a:r>
                      <a:r>
                        <a:rPr kumimoji="0" lang="en-US" sz="1100" b="0" i="0" u="none" strike="noStrike" cap="none" normalizeH="0" baseline="0" smtClean="0">
                          <a:ln>
                            <a:noFill/>
                          </a:ln>
                          <a:solidFill>
                            <a:srgbClr val="000000"/>
                          </a:solidFill>
                          <a:effectLst/>
                          <a:latin typeface="Arial" pitchFamily="34" charset="0"/>
                          <a:cs typeface="Times New Roman" pitchFamily="18" charset="0"/>
                        </a:rPr>
                        <a:t>Troubleshooting</a:t>
                      </a:r>
                      <a:endParaRPr kumimoji="0" lang="en-US" sz="1100" b="0" i="0" u="none" strike="noStrike" cap="none" normalizeH="0" baseline="0" smtClean="0">
                        <a:ln>
                          <a:noFill/>
                        </a:ln>
                        <a:solidFill>
                          <a:srgbClr val="000000"/>
                        </a:solidFill>
                        <a:effectLst/>
                        <a:latin typeface="Calibri" pitchFamily="34" charset="0"/>
                        <a:ea typeface="Calibri" pitchFamily="34" charset="0"/>
                        <a:cs typeface="Times New Roman" pitchFamily="18" charset="0"/>
                      </a:endParaRPr>
                    </a:p>
                  </a:txBody>
                  <a:tcPr marL="45720" marR="45720" anchor="ctr" horzOverflow="overflow">
                    <a:lnL>
                      <a:noFill/>
                    </a:lnL>
                    <a:lnR w="3175" cap="flat" cmpd="sng" algn="ctr">
                      <a:solidFill>
                        <a:srgbClr val="204962"/>
                      </a:solidFill>
                      <a:prstDash val="solid"/>
                      <a:round/>
                      <a:headEnd type="none" w="med" len="med"/>
                      <a:tailEnd type="none" w="med" len="med"/>
                    </a:lnR>
                    <a:lnT w="12700" cap="flat" cmpd="sng" algn="ctr">
                      <a:solidFill>
                        <a:schemeClr val="bg1"/>
                      </a:solidFill>
                      <a:prstDash val="solid"/>
                      <a:round/>
                      <a:headEnd type="none" w="med" len="med"/>
                      <a:tailEnd type="none" w="med" len="med"/>
                    </a:lnT>
                    <a:lnB>
                      <a:noFill/>
                    </a:lnB>
                    <a:lnTlToBr>
                      <a:noFill/>
                    </a:lnTlToBr>
                    <a:lnBlToTr>
                      <a:noFill/>
                    </a:lnBlToTr>
                    <a:solidFill>
                      <a:srgbClr val="CBD9E6"/>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rgbClr val="000000"/>
                          </a:solidFill>
                          <a:effectLst/>
                          <a:latin typeface="Arial" pitchFamily="34" charset="0"/>
                          <a:cs typeface="Times New Roman" pitchFamily="18" charset="0"/>
                        </a:rPr>
                        <a:t>Troubleshoot a Network Using the OSI Model and Prepare for the </a:t>
                      </a:r>
                      <a:br>
                        <a:rPr kumimoji="0" lang="en-US" sz="1100" b="0" i="0" u="none" strike="noStrike" cap="none" normalizeH="0" baseline="0" smtClean="0">
                          <a:ln>
                            <a:noFill/>
                          </a:ln>
                          <a:solidFill>
                            <a:srgbClr val="000000"/>
                          </a:solidFill>
                          <a:effectLst/>
                          <a:latin typeface="Arial" pitchFamily="34" charset="0"/>
                          <a:cs typeface="Times New Roman" pitchFamily="18" charset="0"/>
                        </a:rPr>
                      </a:br>
                      <a:r>
                        <a:rPr kumimoji="0" lang="en-US" sz="1100" b="0" i="0" u="none" strike="noStrike" cap="none" normalizeH="0" baseline="0" smtClean="0">
                          <a:ln>
                            <a:noFill/>
                          </a:ln>
                          <a:solidFill>
                            <a:srgbClr val="000000"/>
                          </a:solidFill>
                          <a:effectLst/>
                          <a:latin typeface="Arial" pitchFamily="34" charset="0"/>
                          <a:cs typeface="Times New Roman" pitchFamily="18" charset="0"/>
                        </a:rPr>
                        <a:t>Certification Exam</a:t>
                      </a:r>
                      <a:endParaRPr kumimoji="0" lang="en-US" sz="1100" b="0" i="0" u="none" strike="noStrike" cap="none" normalizeH="0" baseline="0" smtClean="0">
                        <a:ln>
                          <a:noFill/>
                        </a:ln>
                        <a:solidFill>
                          <a:srgbClr val="000000"/>
                        </a:solidFill>
                        <a:effectLst/>
                        <a:latin typeface="Arial" pitchFamily="34" charset="0"/>
                      </a:endParaRPr>
                    </a:p>
                  </a:txBody>
                  <a:tcPr marR="45720" anchor="ctr" horzOverflow="overflow">
                    <a:lnL w="3175" cap="flat" cmpd="sng" algn="ctr">
                      <a:solidFill>
                        <a:srgbClr val="204962"/>
                      </a:solidFill>
                      <a:prstDash val="solid"/>
                      <a:round/>
                      <a:headEnd type="none" w="med" len="med"/>
                      <a:tailEnd type="none" w="med" len="med"/>
                    </a:lnL>
                    <a:lnR>
                      <a:noFill/>
                    </a:lnR>
                    <a:lnT w="12700" cap="flat" cmpd="sng" algn="ctr">
                      <a:solidFill>
                        <a:schemeClr val="bg1"/>
                      </a:solidFill>
                      <a:prstDash val="solid"/>
                      <a:round/>
                      <a:headEnd type="none" w="med" len="med"/>
                      <a:tailEnd type="none" w="med" len="med"/>
                    </a:lnT>
                    <a:lnB>
                      <a:noFill/>
                    </a:lnB>
                    <a:lnTlToBr>
                      <a:noFill/>
                    </a:lnTlToBr>
                    <a:lnBlToTr>
                      <a:noFill/>
                    </a:lnBlToTr>
                    <a:solidFill>
                      <a:srgbClr val="CBD9E6"/>
                    </a:solidFill>
                  </a:tcPr>
                </a:tc>
              </a:tr>
            </a:tbl>
          </a:graphicData>
        </a:graphic>
      </p:graphicFrame>
      <p:sp>
        <p:nvSpPr>
          <p:cNvPr id="49189" name="Rectangle 12"/>
          <p:cNvSpPr>
            <a:spLocks noChangeArrowheads="1"/>
          </p:cNvSpPr>
          <p:nvPr/>
        </p:nvSpPr>
        <p:spPr bwMode="auto">
          <a:xfrm>
            <a:off x="439738" y="2185988"/>
            <a:ext cx="8223250" cy="155575"/>
          </a:xfrm>
          <a:prstGeom prst="rect">
            <a:avLst/>
          </a:prstGeom>
          <a:gradFill rotWithShape="1">
            <a:gsLst>
              <a:gs pos="0">
                <a:schemeClr val="tx1">
                  <a:alpha val="35001"/>
                </a:schemeClr>
              </a:gs>
              <a:gs pos="100000">
                <a:schemeClr val="bg1">
                  <a:alpha val="0"/>
                </a:schemeClr>
              </a:gs>
            </a:gsLst>
            <a:lin ang="5400000" scaled="1"/>
          </a:gradFill>
          <a:ln w="9525" algn="ctr">
            <a:noFill/>
            <a:miter lim="800000"/>
            <a:headEnd/>
            <a:tailEnd/>
          </a:ln>
        </p:spPr>
        <p:txBody>
          <a:bodyPr wrap="none" lIns="73025" tIns="36511" rIns="73025" bIns="36511" anchor="ctr"/>
          <a:lstStyle/>
          <a:p>
            <a:pPr algn="ctr" defTabSz="814388" eaLnBrk="0" hangingPunct="0">
              <a:lnSpc>
                <a:spcPct val="90000"/>
              </a:lnSpc>
            </a:pPr>
            <a:endParaRPr lang="en-US"/>
          </a:p>
        </p:txBody>
      </p:sp>
      <p:sp>
        <p:nvSpPr>
          <p:cNvPr id="49190" name="AutoShape 11"/>
          <p:cNvSpPr>
            <a:spLocks noChangeArrowheads="1"/>
          </p:cNvSpPr>
          <p:nvPr/>
        </p:nvSpPr>
        <p:spPr bwMode="auto">
          <a:xfrm>
            <a:off x="454025" y="1862138"/>
            <a:ext cx="8194675" cy="309562"/>
          </a:xfrm>
          <a:prstGeom prst="roundRect">
            <a:avLst>
              <a:gd name="adj" fmla="val 14130"/>
            </a:avLst>
          </a:prstGeom>
          <a:gradFill rotWithShape="1">
            <a:gsLst>
              <a:gs pos="0">
                <a:schemeClr val="bg1">
                  <a:alpha val="25000"/>
                </a:schemeClr>
              </a:gs>
              <a:gs pos="100000">
                <a:schemeClr val="bg1">
                  <a:alpha val="0"/>
                </a:schemeClr>
              </a:gs>
            </a:gsLst>
            <a:path path="rect">
              <a:fillToRect r="100000" b="100000"/>
            </a:path>
          </a:gradFill>
          <a:ln w="9525" algn="ctr">
            <a:noFill/>
            <a:round/>
            <a:headEnd/>
            <a:tailEnd/>
          </a:ln>
        </p:spPr>
        <p:txBody>
          <a:bodyPr lIns="73025" tIns="36511" rIns="73025" bIns="36511" anchor="ctr"/>
          <a:lstStyle/>
          <a:p>
            <a:pPr algn="ctr"/>
            <a:endParaRPr lang="en-US" sz="1800"/>
          </a:p>
        </p:txBody>
      </p:sp>
      <p:sp>
        <p:nvSpPr>
          <p:cNvPr id="49191" name="Rectangle 25"/>
          <p:cNvSpPr>
            <a:spLocks noChangeArrowheads="1"/>
          </p:cNvSpPr>
          <p:nvPr/>
        </p:nvSpPr>
        <p:spPr bwMode="auto">
          <a:xfrm>
            <a:off x="655638" y="1123950"/>
            <a:ext cx="6940550" cy="552450"/>
          </a:xfrm>
          <a:prstGeom prst="rect">
            <a:avLst/>
          </a:prstGeom>
          <a:noFill/>
          <a:ln w="9525">
            <a:noFill/>
            <a:miter lim="800000"/>
            <a:headEnd/>
            <a:tailEnd/>
          </a:ln>
        </p:spPr>
        <p:txBody>
          <a:bodyPr lIns="82124" tIns="41061" rIns="82124" bIns="41061"/>
          <a:lstStyle/>
          <a:p>
            <a:pPr defTabSz="814388" eaLnBrk="0" hangingPunct="0">
              <a:lnSpc>
                <a:spcPct val="90000"/>
              </a:lnSpc>
              <a:tabLst>
                <a:tab pos="4459288" algn="l"/>
              </a:tabLst>
            </a:pPr>
            <a:r>
              <a:rPr lang="en-US"/>
              <a:t>Working at a Small-to-Medium Business or ISP</a:t>
            </a:r>
          </a:p>
        </p:txBody>
      </p:sp>
    </p:spTree>
  </p:cSld>
  <p:clrMapOvr>
    <a:masterClrMapping/>
  </p:clrMapOvr>
  <p:transition>
    <p:wipe dir="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6"/>
          <p:cNvSpPr>
            <a:spLocks noChangeArrowheads="1"/>
          </p:cNvSpPr>
          <p:nvPr/>
        </p:nvSpPr>
        <p:spPr bwMode="auto">
          <a:xfrm rot="-5400000">
            <a:off x="3690937" y="1404938"/>
            <a:ext cx="1762125" cy="9144000"/>
          </a:xfrm>
          <a:prstGeom prst="rect">
            <a:avLst/>
          </a:prstGeom>
          <a:gradFill rotWithShape="1">
            <a:gsLst>
              <a:gs pos="0">
                <a:srgbClr val="9EC5E6">
                  <a:alpha val="79999"/>
                </a:srgbClr>
              </a:gs>
              <a:gs pos="100000">
                <a:srgbClr val="495B6A">
                  <a:alpha val="0"/>
                </a:srgbClr>
              </a:gs>
            </a:gsLst>
            <a:lin ang="0" scaled="1"/>
          </a:gradFill>
          <a:ln w="9525" algn="ctr">
            <a:noFill/>
            <a:miter lim="800000"/>
            <a:headEnd/>
            <a:tailEnd/>
          </a:ln>
        </p:spPr>
        <p:txBody>
          <a:bodyPr lIns="73025" tIns="36511" rIns="73025" bIns="36511" anchor="ctr"/>
          <a:lstStyle/>
          <a:p>
            <a:pPr algn="ctr"/>
            <a:endParaRPr lang="en-US" sz="1800"/>
          </a:p>
        </p:txBody>
      </p:sp>
      <p:sp>
        <p:nvSpPr>
          <p:cNvPr id="50179" name="Rectangle 7"/>
          <p:cNvSpPr>
            <a:spLocks noChangeArrowheads="1"/>
          </p:cNvSpPr>
          <p:nvPr/>
        </p:nvSpPr>
        <p:spPr bwMode="auto">
          <a:xfrm>
            <a:off x="373063" y="6308725"/>
            <a:ext cx="8391525" cy="549275"/>
          </a:xfrm>
          <a:prstGeom prst="rect">
            <a:avLst/>
          </a:prstGeom>
          <a:gradFill rotWithShape="1">
            <a:gsLst>
              <a:gs pos="0">
                <a:srgbClr val="708CA1">
                  <a:alpha val="56998"/>
                </a:srgbClr>
              </a:gs>
              <a:gs pos="100000">
                <a:srgbClr val="819AAC">
                  <a:alpha val="0"/>
                </a:srgbClr>
              </a:gs>
            </a:gsLst>
            <a:lin ang="5400000" scaled="1"/>
          </a:gradFill>
          <a:ln w="38100" algn="ctr">
            <a:noFill/>
            <a:miter lim="800000"/>
            <a:headEnd/>
            <a:tailEnd/>
          </a:ln>
        </p:spPr>
        <p:txBody>
          <a:bodyPr lIns="82124" tIns="41061" rIns="82124" bIns="41061" anchor="ctr"/>
          <a:lstStyle/>
          <a:p>
            <a:pPr algn="ctr"/>
            <a:endParaRPr lang="en-US" sz="1800"/>
          </a:p>
        </p:txBody>
      </p:sp>
      <p:sp>
        <p:nvSpPr>
          <p:cNvPr id="50180" name="Rectangle 8"/>
          <p:cNvSpPr>
            <a:spLocks noChangeArrowheads="1"/>
          </p:cNvSpPr>
          <p:nvPr/>
        </p:nvSpPr>
        <p:spPr bwMode="auto">
          <a:xfrm>
            <a:off x="222250" y="6121400"/>
            <a:ext cx="8674100" cy="209550"/>
          </a:xfrm>
          <a:prstGeom prst="rect">
            <a:avLst/>
          </a:prstGeom>
          <a:gradFill rotWithShape="1">
            <a:gsLst>
              <a:gs pos="0">
                <a:schemeClr val="tx1">
                  <a:alpha val="45000"/>
                </a:schemeClr>
              </a:gs>
              <a:gs pos="100000">
                <a:schemeClr val="bg1">
                  <a:alpha val="0"/>
                </a:schemeClr>
              </a:gs>
            </a:gsLst>
            <a:path path="shape">
              <a:fillToRect l="50000" t="50000" r="50000" b="50000"/>
            </a:path>
          </a:gradFill>
          <a:ln w="9525" algn="ctr">
            <a:noFill/>
            <a:miter lim="800000"/>
            <a:headEnd/>
            <a:tailEnd/>
          </a:ln>
        </p:spPr>
        <p:txBody>
          <a:bodyPr wrap="none" lIns="73025" tIns="36511" rIns="73025" bIns="36511" anchor="ctr"/>
          <a:lstStyle/>
          <a:p>
            <a:pPr algn="ctr"/>
            <a:endParaRPr lang="en-US" sz="1800"/>
          </a:p>
        </p:txBody>
      </p:sp>
      <p:sp>
        <p:nvSpPr>
          <p:cNvPr id="181" name="Rectangle 9"/>
          <p:cNvSpPr>
            <a:spLocks noChangeArrowheads="1"/>
          </p:cNvSpPr>
          <p:nvPr/>
        </p:nvSpPr>
        <p:spPr bwMode="auto">
          <a:xfrm>
            <a:off x="366713" y="1627188"/>
            <a:ext cx="8397875" cy="4410075"/>
          </a:xfrm>
          <a:prstGeom prst="rect">
            <a:avLst/>
          </a:prstGeom>
          <a:gradFill flip="none" rotWithShape="1">
            <a:gsLst>
              <a:gs pos="0">
                <a:srgbClr val="9EC5E6"/>
              </a:gs>
              <a:gs pos="0">
                <a:srgbClr val="9EC5E6"/>
              </a:gs>
              <a:gs pos="100000">
                <a:schemeClr val="bg1">
                  <a:alpha val="0"/>
                </a:schemeClr>
              </a:gs>
            </a:gsLst>
            <a:lin ang="2700000" scaled="1"/>
            <a:tileRect/>
          </a:gradFill>
          <a:ln w="38100" algn="ctr">
            <a:noFill/>
            <a:miter lim="800000"/>
            <a:headEnd/>
            <a:tailEnd/>
          </a:ln>
        </p:spPr>
        <p:txBody>
          <a:bodyPr lIns="82124" tIns="41061" rIns="82124" bIns="41061" anchor="ctr"/>
          <a:lstStyle/>
          <a:p>
            <a:pPr algn="ctr">
              <a:defRPr/>
            </a:pPr>
            <a:endParaRPr lang="en-US" sz="1800"/>
          </a:p>
        </p:txBody>
      </p:sp>
      <p:sp>
        <p:nvSpPr>
          <p:cNvPr id="50182" name="AutoShape 11"/>
          <p:cNvSpPr>
            <a:spLocks noChangeArrowheads="1"/>
          </p:cNvSpPr>
          <p:nvPr/>
        </p:nvSpPr>
        <p:spPr bwMode="auto">
          <a:xfrm>
            <a:off x="438150" y="1697038"/>
            <a:ext cx="8255000" cy="3694112"/>
          </a:xfrm>
          <a:prstGeom prst="roundRect">
            <a:avLst>
              <a:gd name="adj" fmla="val 1944"/>
            </a:avLst>
          </a:prstGeom>
          <a:gradFill rotWithShape="1">
            <a:gsLst>
              <a:gs pos="0">
                <a:schemeClr val="bg1">
                  <a:alpha val="25000"/>
                </a:schemeClr>
              </a:gs>
              <a:gs pos="100000">
                <a:schemeClr val="bg1">
                  <a:alpha val="0"/>
                </a:schemeClr>
              </a:gs>
            </a:gsLst>
            <a:path path="rect">
              <a:fillToRect r="100000" b="100000"/>
            </a:path>
          </a:gradFill>
          <a:ln w="9525" algn="ctr">
            <a:noFill/>
            <a:round/>
            <a:headEnd/>
            <a:tailEnd/>
          </a:ln>
        </p:spPr>
        <p:txBody>
          <a:bodyPr lIns="73025" tIns="36511" rIns="73025" bIns="36511" anchor="ctr"/>
          <a:lstStyle/>
          <a:p>
            <a:pPr algn="ctr"/>
            <a:endParaRPr lang="en-US" sz="1800"/>
          </a:p>
        </p:txBody>
      </p:sp>
      <p:sp>
        <p:nvSpPr>
          <p:cNvPr id="50183" name="Rectangle 28"/>
          <p:cNvSpPr>
            <a:spLocks noChangeArrowheads="1"/>
          </p:cNvSpPr>
          <p:nvPr/>
        </p:nvSpPr>
        <p:spPr bwMode="auto">
          <a:xfrm flipV="1">
            <a:off x="366713" y="6037263"/>
            <a:ext cx="8391525" cy="190500"/>
          </a:xfrm>
          <a:prstGeom prst="rect">
            <a:avLst/>
          </a:prstGeom>
          <a:solidFill>
            <a:srgbClr val="708CA1"/>
          </a:solidFill>
          <a:ln w="38100" algn="ctr">
            <a:noFill/>
            <a:miter lim="800000"/>
            <a:headEnd/>
            <a:tailEnd/>
          </a:ln>
        </p:spPr>
        <p:txBody>
          <a:bodyPr lIns="82124" tIns="41061" rIns="82124" bIns="41061" anchor="ctr"/>
          <a:lstStyle/>
          <a:p>
            <a:pPr algn="ctr"/>
            <a:endParaRPr lang="en-US" sz="1800"/>
          </a:p>
        </p:txBody>
      </p:sp>
      <p:sp>
        <p:nvSpPr>
          <p:cNvPr id="50184" name="Rectangle 23"/>
          <p:cNvSpPr>
            <a:spLocks noGrp="1" noChangeArrowheads="1"/>
          </p:cNvSpPr>
          <p:nvPr>
            <p:ph type="title" idx="4294967295"/>
          </p:nvPr>
        </p:nvSpPr>
        <p:spPr/>
        <p:txBody>
          <a:bodyPr/>
          <a:lstStyle/>
          <a:p>
            <a:r>
              <a:rPr lang="en-US" smtClean="0"/>
              <a:t>CCNA Discovery:</a:t>
            </a:r>
          </a:p>
        </p:txBody>
      </p:sp>
      <p:sp>
        <p:nvSpPr>
          <p:cNvPr id="50185" name="Rectangle 24"/>
          <p:cNvSpPr>
            <a:spLocks noGrp="1" noChangeArrowheads="1"/>
          </p:cNvSpPr>
          <p:nvPr>
            <p:ph type="body" idx="4294967295"/>
          </p:nvPr>
        </p:nvSpPr>
        <p:spPr>
          <a:xfrm>
            <a:off x="655638" y="1739900"/>
            <a:ext cx="5380037" cy="3571875"/>
          </a:xfrm>
        </p:spPr>
        <p:txBody>
          <a:bodyPr/>
          <a:lstStyle/>
          <a:p>
            <a:pPr>
              <a:buFont typeface="Wingdings" pitchFamily="2" charset="2"/>
              <a:buNone/>
            </a:pPr>
            <a:r>
              <a:rPr lang="en-US" sz="2400" smtClean="0"/>
              <a:t>Overview</a:t>
            </a:r>
          </a:p>
          <a:p>
            <a:r>
              <a:rPr lang="en-US" sz="1600" smtClean="0"/>
              <a:t>This course familiarizes students with the equipment applications and protocols installed in enterprise networks, with a focus on switched networks, IP telephony requirements, and security</a:t>
            </a:r>
          </a:p>
          <a:p>
            <a:r>
              <a:rPr lang="en-US" sz="1600" smtClean="0"/>
              <a:t>It also introduces advanced routing protocols such as Enhanced Interior Gateway Routing Protocol (EIGRP) and Open Shortest Path First (OSPF) Protocol</a:t>
            </a:r>
          </a:p>
          <a:p>
            <a:r>
              <a:rPr lang="en-US" sz="1600" smtClean="0"/>
              <a:t>Hands-on exercises, including configuration, installation, and troubleshooting, reinforce student learning</a:t>
            </a:r>
          </a:p>
          <a:p>
            <a:r>
              <a:rPr lang="en-US" sz="1600" b="1" smtClean="0"/>
              <a:t>Prerequisites</a:t>
            </a:r>
            <a:r>
              <a:rPr lang="en-US" sz="1600" smtClean="0"/>
              <a:t>: Working at a Small-to-Medium Business or ISP</a:t>
            </a:r>
          </a:p>
        </p:txBody>
      </p:sp>
      <p:sp>
        <p:nvSpPr>
          <p:cNvPr id="50186" name="Rectangle 25"/>
          <p:cNvSpPr>
            <a:spLocks noChangeArrowheads="1"/>
          </p:cNvSpPr>
          <p:nvPr/>
        </p:nvSpPr>
        <p:spPr bwMode="auto">
          <a:xfrm>
            <a:off x="655638" y="1123950"/>
            <a:ext cx="7296150" cy="552450"/>
          </a:xfrm>
          <a:prstGeom prst="rect">
            <a:avLst/>
          </a:prstGeom>
          <a:noFill/>
          <a:ln w="9525">
            <a:noFill/>
            <a:miter lim="800000"/>
            <a:headEnd/>
            <a:tailEnd/>
          </a:ln>
        </p:spPr>
        <p:txBody>
          <a:bodyPr lIns="82124" tIns="41061" rIns="82124" bIns="41061"/>
          <a:lstStyle/>
          <a:p>
            <a:pPr defTabSz="814388" eaLnBrk="0" hangingPunct="0">
              <a:lnSpc>
                <a:spcPct val="90000"/>
              </a:lnSpc>
              <a:tabLst>
                <a:tab pos="4459288" algn="l"/>
              </a:tabLst>
            </a:pPr>
            <a:r>
              <a:rPr lang="en-US"/>
              <a:t>Introducing Routing and Switching in the Enterprise</a:t>
            </a:r>
          </a:p>
        </p:txBody>
      </p:sp>
      <p:sp>
        <p:nvSpPr>
          <p:cNvPr id="50187" name="Rectangle 12"/>
          <p:cNvSpPr>
            <a:spLocks noChangeArrowheads="1"/>
          </p:cNvSpPr>
          <p:nvPr/>
        </p:nvSpPr>
        <p:spPr bwMode="auto">
          <a:xfrm>
            <a:off x="5903913" y="1627188"/>
            <a:ext cx="120650" cy="4410075"/>
          </a:xfrm>
          <a:prstGeom prst="rect">
            <a:avLst/>
          </a:prstGeom>
          <a:gradFill rotWithShape="1">
            <a:gsLst>
              <a:gs pos="0">
                <a:schemeClr val="tx1">
                  <a:alpha val="59998"/>
                </a:schemeClr>
              </a:gs>
              <a:gs pos="100000">
                <a:schemeClr val="bg1">
                  <a:alpha val="0"/>
                </a:schemeClr>
              </a:gs>
            </a:gsLst>
            <a:path path="shape">
              <a:fillToRect l="50000" t="50000" r="50000" b="50000"/>
            </a:path>
          </a:gradFill>
          <a:ln w="9525" algn="ctr">
            <a:noFill/>
            <a:miter lim="800000"/>
            <a:headEnd/>
            <a:tailEnd/>
          </a:ln>
        </p:spPr>
        <p:txBody>
          <a:bodyPr wrap="none" lIns="73025" tIns="36511" rIns="73025" bIns="36511" anchor="ctr"/>
          <a:lstStyle/>
          <a:p>
            <a:pPr algn="ctr" defTabSz="814388" eaLnBrk="0" hangingPunct="0">
              <a:lnSpc>
                <a:spcPct val="90000"/>
              </a:lnSpc>
            </a:pPr>
            <a:endParaRPr lang="en-US"/>
          </a:p>
        </p:txBody>
      </p:sp>
      <p:pic>
        <p:nvPicPr>
          <p:cNvPr id="50188" name="Picture 16"/>
          <p:cNvPicPr>
            <a:picLocks noChangeAspect="1" noChangeArrowheads="1"/>
          </p:cNvPicPr>
          <p:nvPr/>
        </p:nvPicPr>
        <p:blipFill>
          <a:blip r:embed="rId3" cstate="screen"/>
          <a:srcRect/>
          <a:stretch>
            <a:fillRect/>
          </a:stretch>
        </p:blipFill>
        <p:spPr bwMode="auto">
          <a:xfrm>
            <a:off x="6032500" y="1617663"/>
            <a:ext cx="2724150" cy="4419600"/>
          </a:xfrm>
          <a:prstGeom prst="rect">
            <a:avLst/>
          </a:prstGeom>
          <a:noFill/>
          <a:ln w="9525">
            <a:noFill/>
            <a:miter lim="800000"/>
            <a:headEnd/>
            <a:tailEnd/>
          </a:ln>
        </p:spPr>
      </p:pic>
    </p:spTree>
  </p:cSld>
  <p:clrMapOvr>
    <a:masterClrMapping/>
  </p:clrMapOvr>
  <p:transition>
    <p:wipe dir="r"/>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6"/>
          <p:cNvSpPr>
            <a:spLocks noChangeArrowheads="1"/>
          </p:cNvSpPr>
          <p:nvPr/>
        </p:nvSpPr>
        <p:spPr bwMode="auto">
          <a:xfrm rot="-5400000">
            <a:off x="3690937" y="1404938"/>
            <a:ext cx="1762125" cy="9144000"/>
          </a:xfrm>
          <a:prstGeom prst="rect">
            <a:avLst/>
          </a:prstGeom>
          <a:gradFill rotWithShape="1">
            <a:gsLst>
              <a:gs pos="0">
                <a:srgbClr val="9EC5E6">
                  <a:alpha val="79999"/>
                </a:srgbClr>
              </a:gs>
              <a:gs pos="100000">
                <a:srgbClr val="495B6A">
                  <a:alpha val="0"/>
                </a:srgbClr>
              </a:gs>
            </a:gsLst>
            <a:lin ang="0" scaled="1"/>
          </a:gradFill>
          <a:ln w="9525" algn="ctr">
            <a:noFill/>
            <a:miter lim="800000"/>
            <a:headEnd/>
            <a:tailEnd/>
          </a:ln>
        </p:spPr>
        <p:txBody>
          <a:bodyPr lIns="73025" tIns="36511" rIns="73025" bIns="36511" anchor="ctr"/>
          <a:lstStyle/>
          <a:p>
            <a:pPr algn="ctr"/>
            <a:endParaRPr lang="en-US" sz="1800"/>
          </a:p>
        </p:txBody>
      </p:sp>
      <p:sp>
        <p:nvSpPr>
          <p:cNvPr id="51203" name="Rectangle 94"/>
          <p:cNvSpPr>
            <a:spLocks noGrp="1" noChangeArrowheads="1"/>
          </p:cNvSpPr>
          <p:nvPr>
            <p:ph type="title" idx="4294967295"/>
          </p:nvPr>
        </p:nvSpPr>
        <p:spPr/>
        <p:txBody>
          <a:bodyPr/>
          <a:lstStyle/>
          <a:p>
            <a:r>
              <a:rPr lang="en-US" smtClean="0"/>
              <a:t>CCNA Discovery:</a:t>
            </a:r>
          </a:p>
        </p:txBody>
      </p:sp>
      <p:sp>
        <p:nvSpPr>
          <p:cNvPr id="51204" name="Rectangle 7"/>
          <p:cNvSpPr>
            <a:spLocks noChangeArrowheads="1"/>
          </p:cNvSpPr>
          <p:nvPr/>
        </p:nvSpPr>
        <p:spPr bwMode="auto">
          <a:xfrm>
            <a:off x="427038" y="6299200"/>
            <a:ext cx="8250237" cy="444500"/>
          </a:xfrm>
          <a:prstGeom prst="rect">
            <a:avLst/>
          </a:prstGeom>
          <a:gradFill rotWithShape="1">
            <a:gsLst>
              <a:gs pos="0">
                <a:srgbClr val="8E8E95">
                  <a:alpha val="50000"/>
                </a:srgbClr>
              </a:gs>
              <a:gs pos="100000">
                <a:srgbClr val="819AAC">
                  <a:alpha val="0"/>
                </a:srgbClr>
              </a:gs>
            </a:gsLst>
            <a:lin ang="5400000" scaled="1"/>
          </a:gradFill>
          <a:ln w="38100" algn="ctr">
            <a:noFill/>
            <a:miter lim="800000"/>
            <a:headEnd/>
            <a:tailEnd/>
          </a:ln>
        </p:spPr>
        <p:txBody>
          <a:bodyPr lIns="82124" tIns="41061" rIns="82124" bIns="41061" anchor="ctr"/>
          <a:lstStyle/>
          <a:p>
            <a:pPr algn="ctr"/>
            <a:endParaRPr lang="en-US" sz="1800"/>
          </a:p>
        </p:txBody>
      </p:sp>
      <p:sp>
        <p:nvSpPr>
          <p:cNvPr id="51205" name="Rectangle 8"/>
          <p:cNvSpPr>
            <a:spLocks noChangeArrowheads="1"/>
          </p:cNvSpPr>
          <p:nvPr/>
        </p:nvSpPr>
        <p:spPr bwMode="auto">
          <a:xfrm>
            <a:off x="392113" y="6116638"/>
            <a:ext cx="8316912" cy="209550"/>
          </a:xfrm>
          <a:prstGeom prst="rect">
            <a:avLst/>
          </a:prstGeom>
          <a:gradFill rotWithShape="1">
            <a:gsLst>
              <a:gs pos="0">
                <a:schemeClr val="tx1">
                  <a:alpha val="45000"/>
                </a:schemeClr>
              </a:gs>
              <a:gs pos="100000">
                <a:schemeClr val="bg1">
                  <a:alpha val="0"/>
                </a:schemeClr>
              </a:gs>
            </a:gsLst>
            <a:path path="shape">
              <a:fillToRect l="50000" t="50000" r="50000" b="50000"/>
            </a:path>
          </a:gradFill>
          <a:ln w="9525" algn="ctr">
            <a:noFill/>
            <a:miter lim="800000"/>
            <a:headEnd/>
            <a:tailEnd/>
          </a:ln>
        </p:spPr>
        <p:txBody>
          <a:bodyPr wrap="none" lIns="73025" tIns="36511" rIns="73025" bIns="36511" anchor="ctr"/>
          <a:lstStyle/>
          <a:p>
            <a:pPr algn="ctr"/>
            <a:endParaRPr lang="en-US" sz="1800"/>
          </a:p>
        </p:txBody>
      </p:sp>
      <p:graphicFrame>
        <p:nvGraphicFramePr>
          <p:cNvPr id="45163" name="Group 107"/>
          <p:cNvGraphicFramePr>
            <a:graphicFrameLocks noGrp="1"/>
          </p:cNvGraphicFramePr>
          <p:nvPr/>
        </p:nvGraphicFramePr>
        <p:xfrm>
          <a:off x="438150" y="1847850"/>
          <a:ext cx="8229600" cy="4353880"/>
        </p:xfrm>
        <a:graphic>
          <a:graphicData uri="http://schemas.openxmlformats.org/drawingml/2006/table">
            <a:tbl>
              <a:tblPr/>
              <a:tblGrid>
                <a:gridCol w="3200400"/>
                <a:gridCol w="5029200"/>
              </a:tblGrid>
              <a:tr h="33496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1" i="0" u="none" strike="noStrike" cap="none" normalizeH="0" baseline="0" smtClean="0">
                          <a:ln>
                            <a:noFill/>
                          </a:ln>
                          <a:solidFill>
                            <a:srgbClr val="FFFFFF"/>
                          </a:solidFill>
                          <a:effectLst/>
                          <a:latin typeface="Arial" pitchFamily="34" charset="0"/>
                        </a:rPr>
                        <a:t>Chapter</a:t>
                      </a:r>
                    </a:p>
                  </a:txBody>
                  <a:tcPr horzOverflow="overflow">
                    <a:lnL>
                      <a:noFill/>
                    </a:lnL>
                    <a:lnR w="3175" cap="flat" cmpd="sng" algn="ctr">
                      <a:solidFill>
                        <a:srgbClr val="204962"/>
                      </a:solidFill>
                      <a:prstDash val="solid"/>
                      <a:round/>
                      <a:headEnd type="none" w="med" len="med"/>
                      <a:tailEnd type="none" w="med" len="med"/>
                    </a:lnR>
                    <a:lnT>
                      <a:noFill/>
                    </a:lnT>
                    <a:lnB w="3175" cap="flat" cmpd="sng" algn="ctr">
                      <a:solidFill>
                        <a:schemeClr val="bg1"/>
                      </a:solidFill>
                      <a:prstDash val="solid"/>
                      <a:round/>
                      <a:headEnd type="none" w="med" len="med"/>
                      <a:tailEnd type="none" w="med" len="med"/>
                    </a:lnB>
                    <a:lnTlToBr>
                      <a:noFill/>
                    </a:lnTlToBr>
                    <a:lnBlToTr>
                      <a:noFill/>
                    </a:lnBlToTr>
                    <a:solidFill>
                      <a:srgbClr val="0183B7"/>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1" i="0" u="none" strike="noStrike" cap="none" normalizeH="0" baseline="0" smtClean="0">
                          <a:ln>
                            <a:noFill/>
                          </a:ln>
                          <a:solidFill>
                            <a:srgbClr val="FFFFFF"/>
                          </a:solidFill>
                          <a:effectLst/>
                          <a:latin typeface="Arial" pitchFamily="34" charset="0"/>
                        </a:rPr>
                        <a:t>Objectives</a:t>
                      </a:r>
                    </a:p>
                  </a:txBody>
                  <a:tcPr horzOverflow="overflow">
                    <a:lnL w="3175" cap="flat" cmpd="sng" algn="ctr">
                      <a:solidFill>
                        <a:srgbClr val="204962"/>
                      </a:solidFill>
                      <a:prstDash val="solid"/>
                      <a:round/>
                      <a:headEnd type="none" w="med" len="med"/>
                      <a:tailEnd type="none" w="med" len="med"/>
                    </a:lnL>
                    <a:lnR>
                      <a:noFill/>
                    </a:lnR>
                    <a:lnT>
                      <a:noFill/>
                    </a:lnT>
                    <a:lnB w="3175" cap="flat" cmpd="sng" algn="ctr">
                      <a:solidFill>
                        <a:schemeClr val="bg1"/>
                      </a:solidFill>
                      <a:prstDash val="solid"/>
                      <a:round/>
                      <a:headEnd type="none" w="med" len="med"/>
                      <a:tailEnd type="none" w="med" len="med"/>
                    </a:lnB>
                    <a:lnTlToBr>
                      <a:noFill/>
                    </a:lnTlToBr>
                    <a:lnBlToTr>
                      <a:noFill/>
                    </a:lnBlToTr>
                    <a:solidFill>
                      <a:srgbClr val="0183B7"/>
                    </a:solidFill>
                  </a:tcPr>
                </a:tc>
              </a:tr>
              <a:tr h="42068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rgbClr val="000000"/>
                          </a:solidFill>
                          <a:effectLst/>
                          <a:latin typeface="Arial" pitchFamily="34" charset="0"/>
                        </a:rPr>
                        <a:t>1. </a:t>
                      </a:r>
                      <a:r>
                        <a:rPr kumimoji="0" lang="en-US" sz="1100" b="0" i="0" u="none" strike="noStrike" cap="none" normalizeH="0" baseline="0" smtClean="0">
                          <a:ln>
                            <a:noFill/>
                          </a:ln>
                          <a:solidFill>
                            <a:srgbClr val="000000"/>
                          </a:solidFill>
                          <a:effectLst/>
                          <a:latin typeface="Arial" pitchFamily="34" charset="0"/>
                          <a:cs typeface="Times New Roman" pitchFamily="18" charset="0"/>
                        </a:rPr>
                        <a:t>Networking in the Enterprise</a:t>
                      </a:r>
                      <a:endParaRPr kumimoji="0" lang="en-US" sz="1100" b="0" i="0" u="none" strike="noStrike" cap="none" normalizeH="0" baseline="0" smtClean="0">
                        <a:ln>
                          <a:noFill/>
                        </a:ln>
                        <a:solidFill>
                          <a:srgbClr val="000000"/>
                        </a:solidFill>
                        <a:effectLst/>
                        <a:latin typeface="Arial" pitchFamily="34" charset="0"/>
                      </a:endParaRPr>
                    </a:p>
                  </a:txBody>
                  <a:tcPr marL="45720" marR="45720" anchor="ctr" horzOverflow="overflow">
                    <a:lnL>
                      <a:noFill/>
                    </a:lnL>
                    <a:lnR w="3175" cap="flat" cmpd="sng" algn="ctr">
                      <a:solidFill>
                        <a:srgbClr val="204962"/>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9E6"/>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rgbClr val="000000"/>
                          </a:solidFill>
                          <a:effectLst/>
                          <a:latin typeface="Arial" pitchFamily="34" charset="0"/>
                          <a:cs typeface="Times New Roman" pitchFamily="18" charset="0"/>
                        </a:rPr>
                        <a:t>Describe an Enterprise Network and the Types of Data Flow That May Be Encountered in an Enterprise Network</a:t>
                      </a:r>
                      <a:endParaRPr kumimoji="0" lang="en-US" sz="1100" b="0" i="0" u="none" strike="noStrike" cap="none" normalizeH="0" baseline="0" smtClean="0">
                        <a:ln>
                          <a:noFill/>
                        </a:ln>
                        <a:solidFill>
                          <a:srgbClr val="000000"/>
                        </a:solidFill>
                        <a:effectLst/>
                        <a:latin typeface="Arial" pitchFamily="34" charset="0"/>
                      </a:endParaRPr>
                    </a:p>
                  </a:txBody>
                  <a:tcPr marR="45720" anchor="ctr" horzOverflow="overflow">
                    <a:lnL w="3175" cap="flat" cmpd="sng" algn="ctr">
                      <a:solidFill>
                        <a:srgbClr val="204962"/>
                      </a:solidFill>
                      <a:prstDash val="solid"/>
                      <a:round/>
                      <a:headEnd type="none" w="med" len="med"/>
                      <a:tailEnd type="none" w="med" len="med"/>
                    </a:lnL>
                    <a:lnR>
                      <a:noFill/>
                    </a:lnR>
                    <a:lnT w="3175"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9E6"/>
                    </a:solidFill>
                  </a:tcPr>
                </a:tc>
              </a:tr>
              <a:tr h="42068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rgbClr val="000000"/>
                          </a:solidFill>
                          <a:effectLst/>
                          <a:latin typeface="Arial" pitchFamily="34" charset="0"/>
                        </a:rPr>
                        <a:t>2. </a:t>
                      </a:r>
                      <a:r>
                        <a:rPr kumimoji="0" lang="en-US" sz="1100" b="0" i="0" u="none" strike="noStrike" cap="none" normalizeH="0" baseline="0" smtClean="0">
                          <a:ln>
                            <a:noFill/>
                          </a:ln>
                          <a:solidFill>
                            <a:srgbClr val="000000"/>
                          </a:solidFill>
                          <a:effectLst/>
                          <a:latin typeface="Arial" pitchFamily="34" charset="0"/>
                          <a:cs typeface="Times New Roman" pitchFamily="18" charset="0"/>
                        </a:rPr>
                        <a:t>Exploring the Enterprise Network Infrastructure</a:t>
                      </a:r>
                      <a:endParaRPr kumimoji="0" lang="en-US" sz="1100" b="0" i="0" u="none" strike="noStrike" cap="none" normalizeH="0" baseline="0" smtClean="0">
                        <a:ln>
                          <a:noFill/>
                        </a:ln>
                        <a:solidFill>
                          <a:srgbClr val="000000"/>
                        </a:solidFill>
                        <a:effectLst/>
                        <a:latin typeface="Arial" pitchFamily="34" charset="0"/>
                      </a:endParaRPr>
                    </a:p>
                  </a:txBody>
                  <a:tcPr marL="45720" marR="45720" anchor="ctr" horzOverflow="overflow">
                    <a:lnL>
                      <a:noFill/>
                    </a:lnL>
                    <a:lnR w="3175" cap="flat" cmpd="sng" algn="ctr">
                      <a:solidFill>
                        <a:srgbClr val="20496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DF3"/>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rgbClr val="000000"/>
                          </a:solidFill>
                          <a:effectLst/>
                          <a:latin typeface="Arial" pitchFamily="34" charset="0"/>
                          <a:cs typeface="Times New Roman" pitchFamily="18" charset="0"/>
                        </a:rPr>
                        <a:t>Describe the Structure of the Enterprise Network and How Services Are Provided to the Edge</a:t>
                      </a:r>
                      <a:endParaRPr kumimoji="0" lang="en-US" sz="1100" b="0" i="0" u="none" strike="noStrike" cap="none" normalizeH="0" baseline="0" smtClean="0">
                        <a:ln>
                          <a:noFill/>
                        </a:ln>
                        <a:solidFill>
                          <a:srgbClr val="000000"/>
                        </a:solidFill>
                        <a:effectLst/>
                        <a:latin typeface="Arial" pitchFamily="34" charset="0"/>
                      </a:endParaRPr>
                    </a:p>
                  </a:txBody>
                  <a:tcPr marR="45720" anchor="ctr" horzOverflow="overflow">
                    <a:lnL w="3175" cap="flat" cmpd="sng" algn="ctr">
                      <a:solidFill>
                        <a:srgbClr val="204962"/>
                      </a:solidFill>
                      <a:prstDash val="solid"/>
                      <a:round/>
                      <a:headEnd type="none" w="med" len="med"/>
                      <a:tailEnd type="none" w="med" len="med"/>
                    </a:lnL>
                    <a:lnR>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DF3"/>
                    </a:solidFill>
                  </a:tcPr>
                </a:tc>
              </a:tr>
              <a:tr h="42068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rgbClr val="000000"/>
                          </a:solidFill>
                          <a:effectLst/>
                          <a:latin typeface="Arial" pitchFamily="34" charset="0"/>
                        </a:rPr>
                        <a:t>3. </a:t>
                      </a:r>
                      <a:r>
                        <a:rPr kumimoji="0" lang="en-US" sz="1100" b="0" i="0" u="none" strike="noStrike" cap="none" normalizeH="0" baseline="0" smtClean="0">
                          <a:ln>
                            <a:noFill/>
                          </a:ln>
                          <a:solidFill>
                            <a:srgbClr val="000000"/>
                          </a:solidFill>
                          <a:effectLst/>
                          <a:latin typeface="Arial" pitchFamily="34" charset="0"/>
                          <a:cs typeface="Times New Roman" pitchFamily="18" charset="0"/>
                        </a:rPr>
                        <a:t>Switching in an Enterprise Network</a:t>
                      </a:r>
                      <a:endParaRPr kumimoji="0" lang="en-US" sz="1100" b="0" i="0" u="none" strike="noStrike" cap="none" normalizeH="0" baseline="0" smtClean="0">
                        <a:ln>
                          <a:noFill/>
                        </a:ln>
                        <a:solidFill>
                          <a:srgbClr val="000000"/>
                        </a:solidFill>
                        <a:effectLst/>
                        <a:latin typeface="Arial" pitchFamily="34" charset="0"/>
                      </a:endParaRPr>
                    </a:p>
                  </a:txBody>
                  <a:tcPr marL="45720" marR="45720" anchor="ctr" horzOverflow="overflow">
                    <a:lnL>
                      <a:noFill/>
                    </a:lnL>
                    <a:lnR w="3175" cap="flat" cmpd="sng" algn="ctr">
                      <a:solidFill>
                        <a:srgbClr val="20496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9E6"/>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rgbClr val="000000"/>
                          </a:solidFill>
                          <a:effectLst/>
                          <a:latin typeface="Arial" pitchFamily="34" charset="0"/>
                          <a:cs typeface="Times New Roman" pitchFamily="18" charset="0"/>
                        </a:rPr>
                        <a:t>Describe and Configure Switches for the Enterprise Network</a:t>
                      </a:r>
                      <a:endParaRPr kumimoji="0" lang="en-US" sz="1100" b="0" i="0" u="none" strike="noStrike" cap="none" normalizeH="0" baseline="0" smtClean="0">
                        <a:ln>
                          <a:noFill/>
                        </a:ln>
                        <a:solidFill>
                          <a:srgbClr val="000000"/>
                        </a:solidFill>
                        <a:effectLst/>
                        <a:latin typeface="Arial" pitchFamily="34" charset="0"/>
                      </a:endParaRPr>
                    </a:p>
                  </a:txBody>
                  <a:tcPr marR="45720" anchor="ctr" horzOverflow="overflow">
                    <a:lnL w="3175" cap="flat" cmpd="sng" algn="ctr">
                      <a:solidFill>
                        <a:srgbClr val="204962"/>
                      </a:solidFill>
                      <a:prstDash val="solid"/>
                      <a:round/>
                      <a:headEnd type="none" w="med" len="med"/>
                      <a:tailEnd type="none" w="med" len="med"/>
                    </a:lnL>
                    <a:lnR>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9E6"/>
                    </a:solidFill>
                  </a:tcPr>
                </a:tc>
              </a:tr>
              <a:tr h="419100">
                <a:tc>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US" sz="1100" b="0" i="0" u="none" strike="noStrike" cap="none" normalizeH="0" baseline="0" smtClean="0">
                          <a:ln>
                            <a:noFill/>
                          </a:ln>
                          <a:solidFill>
                            <a:srgbClr val="000000"/>
                          </a:solidFill>
                          <a:effectLst/>
                          <a:latin typeface="Arial" pitchFamily="34" charset="0"/>
                        </a:rPr>
                        <a:t>4. </a:t>
                      </a:r>
                      <a:r>
                        <a:rPr kumimoji="0" lang="en-US" sz="1100" b="0" i="0" u="none" strike="noStrike" cap="none" normalizeH="0" baseline="0" smtClean="0">
                          <a:ln>
                            <a:noFill/>
                          </a:ln>
                          <a:solidFill>
                            <a:srgbClr val="000000"/>
                          </a:solidFill>
                          <a:effectLst/>
                          <a:latin typeface="Arial" pitchFamily="34" charset="0"/>
                          <a:cs typeface="Times New Roman" pitchFamily="18" charset="0"/>
                        </a:rPr>
                        <a:t>Addressing in an Enterprise Network</a:t>
                      </a:r>
                      <a:endParaRPr kumimoji="0" lang="en-US" sz="1100" b="0" i="0" u="none" strike="noStrike" cap="none" normalizeH="0" baseline="0" smtClean="0">
                        <a:ln>
                          <a:noFill/>
                        </a:ln>
                        <a:solidFill>
                          <a:srgbClr val="000000"/>
                        </a:solidFill>
                        <a:effectLst/>
                        <a:latin typeface="Calibri" pitchFamily="34" charset="0"/>
                        <a:ea typeface="Calibri" pitchFamily="34" charset="0"/>
                        <a:cs typeface="Times New Roman" pitchFamily="18" charset="0"/>
                      </a:endParaRPr>
                    </a:p>
                  </a:txBody>
                  <a:tcPr marL="45720" marR="45720" anchor="ctr" horzOverflow="overflow">
                    <a:lnL>
                      <a:noFill/>
                    </a:lnL>
                    <a:lnR w="3175" cap="flat" cmpd="sng" algn="ctr">
                      <a:solidFill>
                        <a:srgbClr val="20496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DF3"/>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rgbClr val="000000"/>
                          </a:solidFill>
                          <a:effectLst/>
                          <a:latin typeface="Arial" pitchFamily="34" charset="0"/>
                          <a:cs typeface="Times New Roman" pitchFamily="18" charset="0"/>
                        </a:rPr>
                        <a:t>Describe and Develop and IP Addressing Scheme for the Enterprise Network, Including Use of Variable Length Subnet Masks, Classless Interdomain Routing, Route Aggregation, and Summarization</a:t>
                      </a:r>
                      <a:endParaRPr kumimoji="0" lang="en-US" sz="1100" b="0" i="0" u="none" strike="noStrike" cap="none" normalizeH="0" baseline="0" smtClean="0">
                        <a:ln>
                          <a:noFill/>
                        </a:ln>
                        <a:solidFill>
                          <a:srgbClr val="000000"/>
                        </a:solidFill>
                        <a:effectLst/>
                        <a:latin typeface="Arial" pitchFamily="34" charset="0"/>
                      </a:endParaRPr>
                    </a:p>
                  </a:txBody>
                  <a:tcPr marR="45720" anchor="ctr" horzOverflow="overflow">
                    <a:lnL w="3175" cap="flat" cmpd="sng" algn="ctr">
                      <a:solidFill>
                        <a:srgbClr val="204962"/>
                      </a:solidFill>
                      <a:prstDash val="solid"/>
                      <a:round/>
                      <a:headEnd type="none" w="med" len="med"/>
                      <a:tailEnd type="none" w="med" len="med"/>
                    </a:lnL>
                    <a:lnR>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DF3"/>
                    </a:solidFill>
                  </a:tcPr>
                </a:tc>
              </a:tr>
              <a:tr h="42068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rgbClr val="000000"/>
                          </a:solidFill>
                          <a:effectLst/>
                          <a:latin typeface="Arial" pitchFamily="34" charset="0"/>
                        </a:rPr>
                        <a:t>5. </a:t>
                      </a:r>
                      <a:r>
                        <a:rPr kumimoji="0" lang="en-US" sz="1100" b="0" i="0" u="none" strike="noStrike" cap="none" normalizeH="0" baseline="0" smtClean="0">
                          <a:ln>
                            <a:noFill/>
                          </a:ln>
                          <a:solidFill>
                            <a:srgbClr val="000000"/>
                          </a:solidFill>
                          <a:effectLst/>
                          <a:latin typeface="Arial" pitchFamily="34" charset="0"/>
                          <a:cs typeface="Times New Roman" pitchFamily="18" charset="0"/>
                        </a:rPr>
                        <a:t>Routing with a Distance Vector Protocol</a:t>
                      </a:r>
                      <a:endParaRPr kumimoji="0" lang="en-US" sz="1100" b="0" i="0" u="none" strike="noStrike" cap="none" normalizeH="0" baseline="0" smtClean="0">
                        <a:ln>
                          <a:noFill/>
                        </a:ln>
                        <a:solidFill>
                          <a:srgbClr val="000000"/>
                        </a:solidFill>
                        <a:effectLst/>
                        <a:latin typeface="Arial" pitchFamily="34" charset="0"/>
                      </a:endParaRPr>
                    </a:p>
                  </a:txBody>
                  <a:tcPr marL="45720" marR="45720" anchor="ctr" horzOverflow="overflow">
                    <a:lnL>
                      <a:noFill/>
                    </a:lnL>
                    <a:lnR w="3175" cap="flat" cmpd="sng" algn="ctr">
                      <a:solidFill>
                        <a:srgbClr val="20496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9E6"/>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rgbClr val="000000"/>
                          </a:solidFill>
                          <a:effectLst/>
                          <a:latin typeface="Arial" pitchFamily="34" charset="0"/>
                          <a:cs typeface="Times New Roman" pitchFamily="18" charset="0"/>
                        </a:rPr>
                        <a:t>Describe and Implement Distance Vector Routing Protocols, As Well As Static and Default Routes</a:t>
                      </a:r>
                      <a:endParaRPr kumimoji="0" lang="en-US" sz="1100" b="0" i="0" u="none" strike="noStrike" cap="none" normalizeH="0" baseline="0" smtClean="0">
                        <a:ln>
                          <a:noFill/>
                        </a:ln>
                        <a:solidFill>
                          <a:srgbClr val="000000"/>
                        </a:solidFill>
                        <a:effectLst/>
                        <a:latin typeface="Arial" pitchFamily="34" charset="0"/>
                      </a:endParaRPr>
                    </a:p>
                  </a:txBody>
                  <a:tcPr marR="45720" anchor="ctr" horzOverflow="overflow">
                    <a:lnL w="3175" cap="flat" cmpd="sng" algn="ctr">
                      <a:solidFill>
                        <a:srgbClr val="204962"/>
                      </a:solidFill>
                      <a:prstDash val="solid"/>
                      <a:round/>
                      <a:headEnd type="none" w="med" len="med"/>
                      <a:tailEnd type="none" w="med" len="med"/>
                    </a:lnL>
                    <a:lnR>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9E6"/>
                    </a:solidFill>
                  </a:tcPr>
                </a:tc>
              </a:tr>
              <a:tr h="420688">
                <a:tc>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US" sz="1100" b="0" i="0" u="none" strike="noStrike" cap="none" normalizeH="0" baseline="0" smtClean="0">
                          <a:ln>
                            <a:noFill/>
                          </a:ln>
                          <a:solidFill>
                            <a:srgbClr val="000000"/>
                          </a:solidFill>
                          <a:effectLst/>
                          <a:latin typeface="Arial" pitchFamily="34" charset="0"/>
                        </a:rPr>
                        <a:t>6. </a:t>
                      </a:r>
                      <a:r>
                        <a:rPr kumimoji="0" lang="en-US" sz="1100" b="0" i="0" u="none" strike="noStrike" cap="none" normalizeH="0" baseline="0" smtClean="0">
                          <a:ln>
                            <a:noFill/>
                          </a:ln>
                          <a:solidFill>
                            <a:srgbClr val="000000"/>
                          </a:solidFill>
                          <a:effectLst/>
                          <a:latin typeface="Arial" pitchFamily="34" charset="0"/>
                          <a:cs typeface="Times New Roman" pitchFamily="18" charset="0"/>
                        </a:rPr>
                        <a:t>Routing with a Link-State Protocol</a:t>
                      </a:r>
                      <a:endParaRPr kumimoji="0" lang="en-US" sz="1100" b="0" i="0" u="none" strike="noStrike" cap="none" normalizeH="0" baseline="0" smtClean="0">
                        <a:ln>
                          <a:noFill/>
                        </a:ln>
                        <a:solidFill>
                          <a:srgbClr val="000000"/>
                        </a:solidFill>
                        <a:effectLst/>
                        <a:latin typeface="Calibri" pitchFamily="34" charset="0"/>
                        <a:ea typeface="Calibri" pitchFamily="34" charset="0"/>
                        <a:cs typeface="Times New Roman" pitchFamily="18" charset="0"/>
                      </a:endParaRPr>
                    </a:p>
                  </a:txBody>
                  <a:tcPr marL="45720" marR="45720" anchor="ctr" horzOverflow="overflow">
                    <a:lnL>
                      <a:noFill/>
                    </a:lnL>
                    <a:lnR w="3175" cap="flat" cmpd="sng" algn="ctr">
                      <a:solidFill>
                        <a:srgbClr val="20496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DF3"/>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rgbClr val="000000"/>
                          </a:solidFill>
                          <a:effectLst/>
                          <a:latin typeface="Arial" pitchFamily="34" charset="0"/>
                          <a:cs typeface="Times New Roman" pitchFamily="18" charset="0"/>
                        </a:rPr>
                        <a:t>Describe and Implement Link State Routing Protocols and Route Redistribution</a:t>
                      </a:r>
                      <a:endParaRPr kumimoji="0" lang="en-US" sz="1100" b="0" i="0" u="none" strike="noStrike" cap="none" normalizeH="0" baseline="0" smtClean="0">
                        <a:ln>
                          <a:noFill/>
                        </a:ln>
                        <a:solidFill>
                          <a:srgbClr val="000000"/>
                        </a:solidFill>
                        <a:effectLst/>
                        <a:latin typeface="Arial" pitchFamily="34" charset="0"/>
                      </a:endParaRPr>
                    </a:p>
                  </a:txBody>
                  <a:tcPr marR="45720" anchor="ctr" horzOverflow="overflow">
                    <a:lnL w="3175" cap="flat" cmpd="sng" algn="ctr">
                      <a:solidFill>
                        <a:srgbClr val="204962"/>
                      </a:solidFill>
                      <a:prstDash val="solid"/>
                      <a:round/>
                      <a:headEnd type="none" w="med" len="med"/>
                      <a:tailEnd type="none" w="med" len="med"/>
                    </a:lnL>
                    <a:lnR>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DF3"/>
                    </a:solidFill>
                  </a:tcPr>
                </a:tc>
              </a:tr>
              <a:tr h="420688">
                <a:tc>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US" sz="1100" b="0" i="0" u="none" strike="noStrike" cap="none" normalizeH="0" baseline="0" smtClean="0">
                          <a:ln>
                            <a:noFill/>
                          </a:ln>
                          <a:solidFill>
                            <a:srgbClr val="000000"/>
                          </a:solidFill>
                          <a:effectLst/>
                          <a:latin typeface="Arial" pitchFamily="34" charset="0"/>
                        </a:rPr>
                        <a:t>7. </a:t>
                      </a:r>
                      <a:r>
                        <a:rPr kumimoji="0" lang="en-US" sz="1100" b="0" i="0" u="none" strike="noStrike" cap="none" normalizeH="0" baseline="0" smtClean="0">
                          <a:ln>
                            <a:noFill/>
                          </a:ln>
                          <a:solidFill>
                            <a:srgbClr val="000000"/>
                          </a:solidFill>
                          <a:effectLst/>
                          <a:latin typeface="Arial" pitchFamily="34" charset="0"/>
                          <a:cs typeface="Times New Roman" pitchFamily="18" charset="0"/>
                        </a:rPr>
                        <a:t>Implementing Enterprise WAN Links</a:t>
                      </a:r>
                      <a:endParaRPr kumimoji="0" lang="en-US" sz="1100" b="0" i="0" u="none" strike="noStrike" cap="none" normalizeH="0" baseline="0" smtClean="0">
                        <a:ln>
                          <a:noFill/>
                        </a:ln>
                        <a:solidFill>
                          <a:srgbClr val="000000"/>
                        </a:solidFill>
                        <a:effectLst/>
                        <a:latin typeface="Calibri" pitchFamily="34" charset="0"/>
                        <a:ea typeface="Calibri" pitchFamily="34" charset="0"/>
                        <a:cs typeface="Times New Roman" pitchFamily="18" charset="0"/>
                      </a:endParaRPr>
                    </a:p>
                  </a:txBody>
                  <a:tcPr marL="45720" marR="45720" anchor="ctr" horzOverflow="overflow">
                    <a:lnL>
                      <a:noFill/>
                    </a:lnL>
                    <a:lnR w="3175" cap="flat" cmpd="sng" algn="ctr">
                      <a:solidFill>
                        <a:srgbClr val="20496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9E6"/>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rgbClr val="000000"/>
                          </a:solidFill>
                          <a:effectLst/>
                          <a:latin typeface="Arial" pitchFamily="34" charset="0"/>
                          <a:cs typeface="Times New Roman" pitchFamily="18" charset="0"/>
                        </a:rPr>
                        <a:t>Describe and Configure Common WAN Encapsulation Protocols</a:t>
                      </a:r>
                      <a:endParaRPr kumimoji="0" lang="en-US" sz="1100" b="0" i="0" u="none" strike="noStrike" cap="none" normalizeH="0" baseline="0" smtClean="0">
                        <a:ln>
                          <a:noFill/>
                        </a:ln>
                        <a:solidFill>
                          <a:srgbClr val="000000"/>
                        </a:solidFill>
                        <a:effectLst/>
                        <a:latin typeface="Arial" pitchFamily="34" charset="0"/>
                      </a:endParaRPr>
                    </a:p>
                  </a:txBody>
                  <a:tcPr marR="45720" anchor="ctr" horzOverflow="overflow">
                    <a:lnL w="3175" cap="flat" cmpd="sng" algn="ctr">
                      <a:solidFill>
                        <a:srgbClr val="204962"/>
                      </a:solidFill>
                      <a:prstDash val="solid"/>
                      <a:round/>
                      <a:headEnd type="none" w="med" len="med"/>
                      <a:tailEnd type="none" w="med" len="med"/>
                    </a:lnL>
                    <a:lnR>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9E6"/>
                    </a:solidFill>
                  </a:tcPr>
                </a:tc>
              </a:tr>
              <a:tr h="455613">
                <a:tc>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US" sz="1100" b="0" i="0" u="none" strike="noStrike" cap="none" normalizeH="0" baseline="0" smtClean="0">
                          <a:ln>
                            <a:noFill/>
                          </a:ln>
                          <a:solidFill>
                            <a:srgbClr val="000000"/>
                          </a:solidFill>
                          <a:effectLst/>
                          <a:latin typeface="Arial" pitchFamily="34" charset="0"/>
                        </a:rPr>
                        <a:t>8. </a:t>
                      </a:r>
                      <a:r>
                        <a:rPr kumimoji="0" lang="en-US" sz="1100" b="0" i="0" u="none" strike="noStrike" cap="none" normalizeH="0" baseline="0" smtClean="0">
                          <a:ln>
                            <a:noFill/>
                          </a:ln>
                          <a:solidFill>
                            <a:srgbClr val="000000"/>
                          </a:solidFill>
                          <a:effectLst/>
                          <a:latin typeface="Arial" pitchFamily="34" charset="0"/>
                          <a:cs typeface="Times New Roman" pitchFamily="18" charset="0"/>
                        </a:rPr>
                        <a:t>Filtering Traffic Using Access Control Lists</a:t>
                      </a:r>
                      <a:endParaRPr kumimoji="0" lang="en-US" sz="1100" b="0" i="0" u="none" strike="noStrike" cap="none" normalizeH="0" baseline="0" smtClean="0">
                        <a:ln>
                          <a:noFill/>
                        </a:ln>
                        <a:solidFill>
                          <a:srgbClr val="000000"/>
                        </a:solidFill>
                        <a:effectLst/>
                        <a:latin typeface="Calibri" pitchFamily="34" charset="0"/>
                        <a:ea typeface="Calibri" pitchFamily="34" charset="0"/>
                        <a:cs typeface="Times New Roman" pitchFamily="18" charset="0"/>
                      </a:endParaRPr>
                    </a:p>
                  </a:txBody>
                  <a:tcPr marL="45720" marR="45720" anchor="ctr" horzOverflow="overflow">
                    <a:lnL>
                      <a:noFill/>
                    </a:lnL>
                    <a:lnR w="3175" cap="flat" cmpd="sng" algn="ctr">
                      <a:solidFill>
                        <a:srgbClr val="20496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DF3"/>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rgbClr val="000000"/>
                          </a:solidFill>
                          <a:effectLst/>
                          <a:latin typeface="Arial" pitchFamily="34" charset="0"/>
                          <a:cs typeface="Times New Roman" pitchFamily="18" charset="0"/>
                        </a:rPr>
                        <a:t>Describe and Configure Standard, Extended, and Named Acls</a:t>
                      </a:r>
                      <a:endParaRPr kumimoji="0" lang="en-US" sz="1100" b="0" i="0" u="none" strike="noStrike" cap="none" normalizeH="0" baseline="0" smtClean="0">
                        <a:ln>
                          <a:noFill/>
                        </a:ln>
                        <a:solidFill>
                          <a:srgbClr val="000000"/>
                        </a:solidFill>
                        <a:effectLst/>
                        <a:latin typeface="Arial" pitchFamily="34" charset="0"/>
                      </a:endParaRPr>
                    </a:p>
                  </a:txBody>
                  <a:tcPr marR="45720" anchor="ctr" horzOverflow="overflow">
                    <a:lnL w="3175" cap="flat" cmpd="sng" algn="ctr">
                      <a:solidFill>
                        <a:srgbClr val="204962"/>
                      </a:solidFill>
                      <a:prstDash val="solid"/>
                      <a:round/>
                      <a:headEnd type="none" w="med" len="med"/>
                      <a:tailEnd type="none" w="med" len="med"/>
                    </a:lnL>
                    <a:lnR>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DF3"/>
                    </a:solidFill>
                  </a:tcPr>
                </a:tc>
              </a:tr>
              <a:tr h="420688">
                <a:tc>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US" sz="1100" b="0" i="0" u="none" strike="noStrike" cap="none" normalizeH="0" baseline="0" smtClean="0">
                          <a:ln>
                            <a:noFill/>
                          </a:ln>
                          <a:solidFill>
                            <a:srgbClr val="000000"/>
                          </a:solidFill>
                          <a:effectLst/>
                          <a:latin typeface="Arial" pitchFamily="34" charset="0"/>
                        </a:rPr>
                        <a:t>9. </a:t>
                      </a:r>
                      <a:r>
                        <a:rPr kumimoji="0" lang="en-US" sz="1100" b="0" i="0" u="none" strike="noStrike" cap="none" normalizeH="0" baseline="0" smtClean="0">
                          <a:ln>
                            <a:noFill/>
                          </a:ln>
                          <a:solidFill>
                            <a:srgbClr val="000000"/>
                          </a:solidFill>
                          <a:effectLst/>
                          <a:latin typeface="Arial" pitchFamily="34" charset="0"/>
                          <a:cs typeface="Times New Roman" pitchFamily="18" charset="0"/>
                        </a:rPr>
                        <a:t>Troubleshooting an Enterprise Network</a:t>
                      </a:r>
                      <a:endParaRPr kumimoji="0" lang="en-US" sz="1100" b="0" i="0" u="none" strike="noStrike" cap="none" normalizeH="0" baseline="0" smtClean="0">
                        <a:ln>
                          <a:noFill/>
                        </a:ln>
                        <a:solidFill>
                          <a:srgbClr val="000000"/>
                        </a:solidFill>
                        <a:effectLst/>
                        <a:latin typeface="Calibri" pitchFamily="34" charset="0"/>
                        <a:ea typeface="Calibri" pitchFamily="34" charset="0"/>
                        <a:cs typeface="Times New Roman" pitchFamily="18" charset="0"/>
                      </a:endParaRPr>
                    </a:p>
                  </a:txBody>
                  <a:tcPr marL="45720" marR="45720" anchor="ctr" horzOverflow="overflow">
                    <a:lnL>
                      <a:noFill/>
                    </a:lnL>
                    <a:lnR w="3175" cap="flat" cmpd="sng" algn="ctr">
                      <a:solidFill>
                        <a:srgbClr val="204962"/>
                      </a:solidFill>
                      <a:prstDash val="solid"/>
                      <a:round/>
                      <a:headEnd type="none" w="med" len="med"/>
                      <a:tailEnd type="none" w="med" len="med"/>
                    </a:lnR>
                    <a:lnT w="12700" cap="flat" cmpd="sng" algn="ctr">
                      <a:solidFill>
                        <a:schemeClr val="bg1"/>
                      </a:solidFill>
                      <a:prstDash val="solid"/>
                      <a:round/>
                      <a:headEnd type="none" w="med" len="med"/>
                      <a:tailEnd type="none" w="med" len="med"/>
                    </a:lnT>
                    <a:lnB>
                      <a:noFill/>
                    </a:lnB>
                    <a:lnTlToBr>
                      <a:noFill/>
                    </a:lnTlToBr>
                    <a:lnBlToTr>
                      <a:noFill/>
                    </a:lnBlToTr>
                    <a:solidFill>
                      <a:srgbClr val="CBD9E6"/>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rgbClr val="000000"/>
                          </a:solidFill>
                          <a:effectLst/>
                          <a:latin typeface="Arial" pitchFamily="34" charset="0"/>
                          <a:cs typeface="Times New Roman" pitchFamily="18" charset="0"/>
                        </a:rPr>
                        <a:t>Describe the Concept of a Failure Domain and Troubleshoot Enterprise Connectivity Issues</a:t>
                      </a:r>
                      <a:endParaRPr kumimoji="0" lang="en-US" sz="1100" b="0" i="0" u="none" strike="noStrike" cap="none" normalizeH="0" baseline="0" smtClean="0">
                        <a:ln>
                          <a:noFill/>
                        </a:ln>
                        <a:solidFill>
                          <a:srgbClr val="000000"/>
                        </a:solidFill>
                        <a:effectLst/>
                        <a:latin typeface="Arial" pitchFamily="34" charset="0"/>
                      </a:endParaRPr>
                    </a:p>
                  </a:txBody>
                  <a:tcPr marR="45720" anchor="ctr" horzOverflow="overflow">
                    <a:lnL w="3175" cap="flat" cmpd="sng" algn="ctr">
                      <a:solidFill>
                        <a:srgbClr val="204962"/>
                      </a:solidFill>
                      <a:prstDash val="solid"/>
                      <a:round/>
                      <a:headEnd type="none" w="med" len="med"/>
                      <a:tailEnd type="none" w="med" len="med"/>
                    </a:lnL>
                    <a:lnR>
                      <a:noFill/>
                    </a:lnR>
                    <a:lnT w="12700" cap="flat" cmpd="sng" algn="ctr">
                      <a:solidFill>
                        <a:schemeClr val="bg1"/>
                      </a:solidFill>
                      <a:prstDash val="solid"/>
                      <a:round/>
                      <a:headEnd type="none" w="med" len="med"/>
                      <a:tailEnd type="none" w="med" len="med"/>
                    </a:lnT>
                    <a:lnB>
                      <a:noFill/>
                    </a:lnB>
                    <a:lnTlToBr>
                      <a:noFill/>
                    </a:lnTlToBr>
                    <a:lnBlToTr>
                      <a:noFill/>
                    </a:lnBlToTr>
                    <a:solidFill>
                      <a:srgbClr val="CBD9E6"/>
                    </a:solidFill>
                  </a:tcPr>
                </a:tc>
              </a:tr>
            </a:tbl>
          </a:graphicData>
        </a:graphic>
      </p:graphicFrame>
      <p:sp>
        <p:nvSpPr>
          <p:cNvPr id="51237" name="Rectangle 25"/>
          <p:cNvSpPr>
            <a:spLocks noChangeArrowheads="1"/>
          </p:cNvSpPr>
          <p:nvPr/>
        </p:nvSpPr>
        <p:spPr bwMode="auto">
          <a:xfrm>
            <a:off x="655638" y="1123950"/>
            <a:ext cx="7350125" cy="552450"/>
          </a:xfrm>
          <a:prstGeom prst="rect">
            <a:avLst/>
          </a:prstGeom>
          <a:noFill/>
          <a:ln w="9525">
            <a:noFill/>
            <a:miter lim="800000"/>
            <a:headEnd/>
            <a:tailEnd/>
          </a:ln>
        </p:spPr>
        <p:txBody>
          <a:bodyPr lIns="82124" tIns="41061" rIns="82124" bIns="41061"/>
          <a:lstStyle/>
          <a:p>
            <a:pPr defTabSz="814388" eaLnBrk="0" hangingPunct="0">
              <a:lnSpc>
                <a:spcPct val="90000"/>
              </a:lnSpc>
              <a:tabLst>
                <a:tab pos="4459288" algn="l"/>
              </a:tabLst>
            </a:pPr>
            <a:r>
              <a:rPr lang="en-US"/>
              <a:t>Introducing Routing and Switching in the Enterprise</a:t>
            </a:r>
          </a:p>
        </p:txBody>
      </p:sp>
      <p:sp>
        <p:nvSpPr>
          <p:cNvPr id="51238" name="Rectangle 12"/>
          <p:cNvSpPr>
            <a:spLocks noChangeArrowheads="1"/>
          </p:cNvSpPr>
          <p:nvPr/>
        </p:nvSpPr>
        <p:spPr bwMode="auto">
          <a:xfrm>
            <a:off x="439738" y="2185988"/>
            <a:ext cx="8223250" cy="155575"/>
          </a:xfrm>
          <a:prstGeom prst="rect">
            <a:avLst/>
          </a:prstGeom>
          <a:gradFill rotWithShape="1">
            <a:gsLst>
              <a:gs pos="0">
                <a:schemeClr val="tx1">
                  <a:alpha val="35001"/>
                </a:schemeClr>
              </a:gs>
              <a:gs pos="100000">
                <a:schemeClr val="bg1">
                  <a:alpha val="0"/>
                </a:schemeClr>
              </a:gs>
            </a:gsLst>
            <a:lin ang="5400000" scaled="1"/>
          </a:gradFill>
          <a:ln w="9525" algn="ctr">
            <a:noFill/>
            <a:miter lim="800000"/>
            <a:headEnd/>
            <a:tailEnd/>
          </a:ln>
        </p:spPr>
        <p:txBody>
          <a:bodyPr wrap="none" lIns="73025" tIns="36511" rIns="73025" bIns="36511" anchor="ctr"/>
          <a:lstStyle/>
          <a:p>
            <a:pPr algn="ctr" defTabSz="814388" eaLnBrk="0" hangingPunct="0">
              <a:lnSpc>
                <a:spcPct val="90000"/>
              </a:lnSpc>
            </a:pPr>
            <a:endParaRPr lang="en-US"/>
          </a:p>
        </p:txBody>
      </p:sp>
      <p:sp>
        <p:nvSpPr>
          <p:cNvPr id="51239" name="AutoShape 11"/>
          <p:cNvSpPr>
            <a:spLocks noChangeArrowheads="1"/>
          </p:cNvSpPr>
          <p:nvPr/>
        </p:nvSpPr>
        <p:spPr bwMode="auto">
          <a:xfrm>
            <a:off x="454025" y="1862138"/>
            <a:ext cx="8194675" cy="309562"/>
          </a:xfrm>
          <a:prstGeom prst="roundRect">
            <a:avLst>
              <a:gd name="adj" fmla="val 14130"/>
            </a:avLst>
          </a:prstGeom>
          <a:gradFill rotWithShape="1">
            <a:gsLst>
              <a:gs pos="0">
                <a:schemeClr val="bg1">
                  <a:alpha val="25000"/>
                </a:schemeClr>
              </a:gs>
              <a:gs pos="100000">
                <a:schemeClr val="bg1">
                  <a:alpha val="0"/>
                </a:schemeClr>
              </a:gs>
            </a:gsLst>
            <a:path path="rect">
              <a:fillToRect r="100000" b="100000"/>
            </a:path>
          </a:gradFill>
          <a:ln w="9525" algn="ctr">
            <a:noFill/>
            <a:round/>
            <a:headEnd/>
            <a:tailEnd/>
          </a:ln>
        </p:spPr>
        <p:txBody>
          <a:bodyPr lIns="73025" tIns="36511" rIns="73025" bIns="36511" anchor="ctr"/>
          <a:lstStyle/>
          <a:p>
            <a:pPr algn="ctr"/>
            <a:endParaRPr lang="en-US" sz="1800"/>
          </a:p>
        </p:txBody>
      </p:sp>
    </p:spTree>
  </p:cSld>
  <p:clrMapOvr>
    <a:masterClrMapping/>
  </p:clrMapOvr>
  <p:transition>
    <p:wipe dir="r"/>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6" name="Picture 44"/>
          <p:cNvPicPr>
            <a:picLocks noChangeAspect="1" noChangeArrowheads="1"/>
          </p:cNvPicPr>
          <p:nvPr/>
        </p:nvPicPr>
        <p:blipFill>
          <a:blip r:embed="rId3" cstate="screen"/>
          <a:srcRect/>
          <a:stretch>
            <a:fillRect/>
          </a:stretch>
        </p:blipFill>
        <p:spPr bwMode="auto">
          <a:xfrm>
            <a:off x="5976938" y="6308725"/>
            <a:ext cx="2781300" cy="549275"/>
          </a:xfrm>
          <a:prstGeom prst="rect">
            <a:avLst/>
          </a:prstGeom>
          <a:noFill/>
          <a:ln w="9525">
            <a:noFill/>
            <a:miter lim="800000"/>
            <a:headEnd/>
            <a:tailEnd/>
          </a:ln>
        </p:spPr>
      </p:pic>
      <p:sp>
        <p:nvSpPr>
          <p:cNvPr id="52227" name="Rectangle 6"/>
          <p:cNvSpPr>
            <a:spLocks noChangeArrowheads="1"/>
          </p:cNvSpPr>
          <p:nvPr/>
        </p:nvSpPr>
        <p:spPr bwMode="auto">
          <a:xfrm rot="-5400000">
            <a:off x="3690937" y="1404938"/>
            <a:ext cx="1762125" cy="9144000"/>
          </a:xfrm>
          <a:prstGeom prst="rect">
            <a:avLst/>
          </a:prstGeom>
          <a:gradFill rotWithShape="1">
            <a:gsLst>
              <a:gs pos="0">
                <a:srgbClr val="9EC5E6">
                  <a:alpha val="79999"/>
                </a:srgbClr>
              </a:gs>
              <a:gs pos="100000">
                <a:srgbClr val="495B6A">
                  <a:alpha val="0"/>
                </a:srgbClr>
              </a:gs>
            </a:gsLst>
            <a:lin ang="0" scaled="1"/>
          </a:gradFill>
          <a:ln w="9525" algn="ctr">
            <a:noFill/>
            <a:miter lim="800000"/>
            <a:headEnd/>
            <a:tailEnd/>
          </a:ln>
        </p:spPr>
        <p:txBody>
          <a:bodyPr lIns="73025" tIns="36511" rIns="73025" bIns="36511" anchor="ctr"/>
          <a:lstStyle/>
          <a:p>
            <a:pPr algn="ctr"/>
            <a:endParaRPr lang="en-US" sz="1800"/>
          </a:p>
        </p:txBody>
      </p:sp>
      <p:sp>
        <p:nvSpPr>
          <p:cNvPr id="52228" name="Rectangle 7"/>
          <p:cNvSpPr>
            <a:spLocks noChangeArrowheads="1"/>
          </p:cNvSpPr>
          <p:nvPr/>
        </p:nvSpPr>
        <p:spPr bwMode="auto">
          <a:xfrm>
            <a:off x="373063" y="6308725"/>
            <a:ext cx="8391525" cy="549275"/>
          </a:xfrm>
          <a:prstGeom prst="rect">
            <a:avLst/>
          </a:prstGeom>
          <a:gradFill rotWithShape="1">
            <a:gsLst>
              <a:gs pos="0">
                <a:srgbClr val="708CA1">
                  <a:alpha val="56998"/>
                </a:srgbClr>
              </a:gs>
              <a:gs pos="100000">
                <a:srgbClr val="819AAC">
                  <a:alpha val="0"/>
                </a:srgbClr>
              </a:gs>
            </a:gsLst>
            <a:lin ang="5400000" scaled="1"/>
          </a:gradFill>
          <a:ln w="38100" algn="ctr">
            <a:noFill/>
            <a:miter lim="800000"/>
            <a:headEnd/>
            <a:tailEnd/>
          </a:ln>
        </p:spPr>
        <p:txBody>
          <a:bodyPr lIns="82124" tIns="41061" rIns="82124" bIns="41061" anchor="ctr"/>
          <a:lstStyle/>
          <a:p>
            <a:pPr algn="ctr"/>
            <a:endParaRPr lang="en-US" sz="1800"/>
          </a:p>
        </p:txBody>
      </p:sp>
      <p:sp>
        <p:nvSpPr>
          <p:cNvPr id="52229" name="Rectangle 8"/>
          <p:cNvSpPr>
            <a:spLocks noChangeArrowheads="1"/>
          </p:cNvSpPr>
          <p:nvPr/>
        </p:nvSpPr>
        <p:spPr bwMode="auto">
          <a:xfrm>
            <a:off x="222250" y="6121400"/>
            <a:ext cx="8674100" cy="209550"/>
          </a:xfrm>
          <a:prstGeom prst="rect">
            <a:avLst/>
          </a:prstGeom>
          <a:gradFill rotWithShape="1">
            <a:gsLst>
              <a:gs pos="0">
                <a:schemeClr val="tx1">
                  <a:alpha val="45000"/>
                </a:schemeClr>
              </a:gs>
              <a:gs pos="100000">
                <a:schemeClr val="bg1">
                  <a:alpha val="0"/>
                </a:schemeClr>
              </a:gs>
            </a:gsLst>
            <a:path path="shape">
              <a:fillToRect l="50000" t="50000" r="50000" b="50000"/>
            </a:path>
          </a:gradFill>
          <a:ln w="9525" algn="ctr">
            <a:noFill/>
            <a:miter lim="800000"/>
            <a:headEnd/>
            <a:tailEnd/>
          </a:ln>
        </p:spPr>
        <p:txBody>
          <a:bodyPr wrap="none" lIns="73025" tIns="36511" rIns="73025" bIns="36511" anchor="ctr"/>
          <a:lstStyle/>
          <a:p>
            <a:pPr algn="ctr"/>
            <a:endParaRPr lang="en-US" sz="1800"/>
          </a:p>
        </p:txBody>
      </p:sp>
      <p:sp>
        <p:nvSpPr>
          <p:cNvPr id="181" name="Rectangle 9"/>
          <p:cNvSpPr>
            <a:spLocks noChangeArrowheads="1"/>
          </p:cNvSpPr>
          <p:nvPr/>
        </p:nvSpPr>
        <p:spPr bwMode="auto">
          <a:xfrm>
            <a:off x="366713" y="1627188"/>
            <a:ext cx="8397875" cy="4410075"/>
          </a:xfrm>
          <a:prstGeom prst="rect">
            <a:avLst/>
          </a:prstGeom>
          <a:gradFill flip="none" rotWithShape="1">
            <a:gsLst>
              <a:gs pos="0">
                <a:srgbClr val="9EC5E6"/>
              </a:gs>
              <a:gs pos="0">
                <a:srgbClr val="9EC5E6"/>
              </a:gs>
              <a:gs pos="100000">
                <a:schemeClr val="bg1">
                  <a:alpha val="0"/>
                </a:schemeClr>
              </a:gs>
            </a:gsLst>
            <a:lin ang="2700000" scaled="1"/>
            <a:tileRect/>
          </a:gradFill>
          <a:ln w="38100" algn="ctr">
            <a:noFill/>
            <a:miter lim="800000"/>
            <a:headEnd/>
            <a:tailEnd/>
          </a:ln>
        </p:spPr>
        <p:txBody>
          <a:bodyPr lIns="82124" tIns="41061" rIns="82124" bIns="41061" anchor="ctr"/>
          <a:lstStyle/>
          <a:p>
            <a:pPr algn="ctr">
              <a:defRPr/>
            </a:pPr>
            <a:endParaRPr lang="en-US" sz="1800"/>
          </a:p>
        </p:txBody>
      </p:sp>
      <p:sp>
        <p:nvSpPr>
          <p:cNvPr id="52231" name="AutoShape 11"/>
          <p:cNvSpPr>
            <a:spLocks noChangeArrowheads="1"/>
          </p:cNvSpPr>
          <p:nvPr/>
        </p:nvSpPr>
        <p:spPr bwMode="auto">
          <a:xfrm>
            <a:off x="438150" y="1697038"/>
            <a:ext cx="8255000" cy="3694112"/>
          </a:xfrm>
          <a:prstGeom prst="roundRect">
            <a:avLst>
              <a:gd name="adj" fmla="val 1944"/>
            </a:avLst>
          </a:prstGeom>
          <a:gradFill rotWithShape="1">
            <a:gsLst>
              <a:gs pos="0">
                <a:schemeClr val="bg1">
                  <a:alpha val="25000"/>
                </a:schemeClr>
              </a:gs>
              <a:gs pos="100000">
                <a:schemeClr val="bg1">
                  <a:alpha val="0"/>
                </a:schemeClr>
              </a:gs>
            </a:gsLst>
            <a:path path="rect">
              <a:fillToRect r="100000" b="100000"/>
            </a:path>
          </a:gradFill>
          <a:ln w="9525" algn="ctr">
            <a:noFill/>
            <a:round/>
            <a:headEnd/>
            <a:tailEnd/>
          </a:ln>
        </p:spPr>
        <p:txBody>
          <a:bodyPr lIns="73025" tIns="36511" rIns="73025" bIns="36511" anchor="ctr"/>
          <a:lstStyle/>
          <a:p>
            <a:pPr algn="ctr"/>
            <a:endParaRPr lang="en-US" sz="1800"/>
          </a:p>
        </p:txBody>
      </p:sp>
      <p:sp>
        <p:nvSpPr>
          <p:cNvPr id="52232" name="Rectangle 23"/>
          <p:cNvSpPr>
            <a:spLocks noGrp="1" noChangeArrowheads="1"/>
          </p:cNvSpPr>
          <p:nvPr>
            <p:ph type="title" idx="4294967295"/>
          </p:nvPr>
        </p:nvSpPr>
        <p:spPr/>
        <p:txBody>
          <a:bodyPr/>
          <a:lstStyle/>
          <a:p>
            <a:r>
              <a:rPr lang="en-US" smtClean="0"/>
              <a:t>CCNA Discovery:</a:t>
            </a:r>
          </a:p>
        </p:txBody>
      </p:sp>
      <p:sp>
        <p:nvSpPr>
          <p:cNvPr id="52233" name="Rectangle 24"/>
          <p:cNvSpPr>
            <a:spLocks noGrp="1" noChangeArrowheads="1"/>
          </p:cNvSpPr>
          <p:nvPr>
            <p:ph type="body" idx="4294967295"/>
          </p:nvPr>
        </p:nvSpPr>
        <p:spPr>
          <a:xfrm>
            <a:off x="655638" y="1739900"/>
            <a:ext cx="4932362" cy="3571875"/>
          </a:xfrm>
        </p:spPr>
        <p:txBody>
          <a:bodyPr/>
          <a:lstStyle/>
          <a:p>
            <a:pPr>
              <a:lnSpc>
                <a:spcPct val="90000"/>
              </a:lnSpc>
              <a:spcBef>
                <a:spcPct val="40000"/>
              </a:spcBef>
              <a:buFont typeface="Wingdings" pitchFamily="2" charset="2"/>
              <a:buNone/>
            </a:pPr>
            <a:r>
              <a:rPr lang="en-US" sz="1800" smtClean="0"/>
              <a:t>Overview</a:t>
            </a:r>
          </a:p>
          <a:p>
            <a:pPr>
              <a:lnSpc>
                <a:spcPct val="90000"/>
              </a:lnSpc>
              <a:spcBef>
                <a:spcPct val="40000"/>
              </a:spcBef>
            </a:pPr>
            <a:r>
              <a:rPr lang="en-US" sz="1400" smtClean="0"/>
              <a:t>This course introduces students to network design processes using two examples; a large stadium enterprise network and a medium-sized film company network; students follow a standard design process to expand and upgrade each network, which includes requirements gathering, proof-of-concept, and project management </a:t>
            </a:r>
          </a:p>
          <a:p>
            <a:pPr>
              <a:lnSpc>
                <a:spcPct val="90000"/>
              </a:lnSpc>
              <a:spcBef>
                <a:spcPct val="40000"/>
              </a:spcBef>
            </a:pPr>
            <a:r>
              <a:rPr lang="en-US" sz="1400" smtClean="0"/>
              <a:t>Lifecycle services, including upgrades, competitive analyses, and system integration, are presented in the context of presale support </a:t>
            </a:r>
          </a:p>
          <a:p>
            <a:pPr>
              <a:lnSpc>
                <a:spcPct val="90000"/>
              </a:lnSpc>
              <a:spcBef>
                <a:spcPct val="40000"/>
              </a:spcBef>
            </a:pPr>
            <a:r>
              <a:rPr lang="en-US" sz="1400" smtClean="0"/>
              <a:t>In addition to the packet tracer and lab exercises found in the previous courses, there are many pen-and-paper and role-playing exercises that students complete while developing their network upgrade proposals</a:t>
            </a:r>
          </a:p>
          <a:p>
            <a:pPr>
              <a:lnSpc>
                <a:spcPct val="90000"/>
              </a:lnSpc>
              <a:spcBef>
                <a:spcPct val="40000"/>
              </a:spcBef>
            </a:pPr>
            <a:r>
              <a:rPr lang="en-US" sz="1400" b="1" smtClean="0"/>
              <a:t>Prerequisites</a:t>
            </a:r>
            <a:r>
              <a:rPr lang="en-US" sz="1400" smtClean="0"/>
              <a:t>: Introducing Routing and Switching in the Enterprise </a:t>
            </a:r>
          </a:p>
        </p:txBody>
      </p:sp>
      <p:sp>
        <p:nvSpPr>
          <p:cNvPr id="52234" name="Rectangle 25"/>
          <p:cNvSpPr>
            <a:spLocks noChangeArrowheads="1"/>
          </p:cNvSpPr>
          <p:nvPr/>
        </p:nvSpPr>
        <p:spPr bwMode="auto">
          <a:xfrm>
            <a:off x="655638" y="1123950"/>
            <a:ext cx="6940550" cy="552450"/>
          </a:xfrm>
          <a:prstGeom prst="rect">
            <a:avLst/>
          </a:prstGeom>
          <a:noFill/>
          <a:ln w="9525">
            <a:noFill/>
            <a:miter lim="800000"/>
            <a:headEnd/>
            <a:tailEnd/>
          </a:ln>
        </p:spPr>
        <p:txBody>
          <a:bodyPr lIns="82124" tIns="41061" rIns="82124" bIns="41061"/>
          <a:lstStyle/>
          <a:p>
            <a:pPr defTabSz="814388" eaLnBrk="0" hangingPunct="0">
              <a:lnSpc>
                <a:spcPct val="90000"/>
              </a:lnSpc>
              <a:tabLst>
                <a:tab pos="4459288" algn="l"/>
              </a:tabLst>
            </a:pPr>
            <a:r>
              <a:rPr lang="en-US"/>
              <a:t>Designing and Supporting Computer Networks</a:t>
            </a:r>
          </a:p>
        </p:txBody>
      </p:sp>
      <p:sp>
        <p:nvSpPr>
          <p:cNvPr id="52235" name="Rectangle 11"/>
          <p:cNvSpPr>
            <a:spLocks noChangeArrowheads="1"/>
          </p:cNvSpPr>
          <p:nvPr/>
        </p:nvSpPr>
        <p:spPr bwMode="auto">
          <a:xfrm flipV="1">
            <a:off x="5870575" y="1627188"/>
            <a:ext cx="2887663" cy="4410075"/>
          </a:xfrm>
          <a:prstGeom prst="rect">
            <a:avLst/>
          </a:prstGeom>
          <a:gradFill rotWithShape="1">
            <a:gsLst>
              <a:gs pos="0">
                <a:schemeClr val="bg1">
                  <a:alpha val="0"/>
                </a:schemeClr>
              </a:gs>
              <a:gs pos="100000">
                <a:srgbClr val="708CA1"/>
              </a:gs>
            </a:gsLst>
            <a:lin ang="5400000" scaled="1"/>
          </a:gradFill>
          <a:ln w="9525" algn="ctr">
            <a:noFill/>
            <a:miter lim="800000"/>
            <a:headEnd/>
            <a:tailEnd/>
          </a:ln>
        </p:spPr>
        <p:txBody>
          <a:bodyPr wrap="none" lIns="73025" tIns="36511" rIns="73025" bIns="36511" anchor="ctr"/>
          <a:lstStyle/>
          <a:p>
            <a:pPr algn="ctr" defTabSz="814388" eaLnBrk="0" hangingPunct="0">
              <a:lnSpc>
                <a:spcPct val="90000"/>
              </a:lnSpc>
            </a:pPr>
            <a:endParaRPr lang="en-US"/>
          </a:p>
        </p:txBody>
      </p:sp>
      <p:sp>
        <p:nvSpPr>
          <p:cNvPr id="52236" name="Rectangle 12"/>
          <p:cNvSpPr>
            <a:spLocks noChangeArrowheads="1"/>
          </p:cNvSpPr>
          <p:nvPr/>
        </p:nvSpPr>
        <p:spPr bwMode="auto">
          <a:xfrm>
            <a:off x="5903913" y="1627188"/>
            <a:ext cx="120650" cy="4410075"/>
          </a:xfrm>
          <a:prstGeom prst="rect">
            <a:avLst/>
          </a:prstGeom>
          <a:gradFill rotWithShape="1">
            <a:gsLst>
              <a:gs pos="0">
                <a:schemeClr val="tx1">
                  <a:alpha val="59998"/>
                </a:schemeClr>
              </a:gs>
              <a:gs pos="100000">
                <a:schemeClr val="bg1">
                  <a:alpha val="0"/>
                </a:schemeClr>
              </a:gs>
            </a:gsLst>
            <a:path path="shape">
              <a:fillToRect l="50000" t="50000" r="50000" b="50000"/>
            </a:path>
          </a:gradFill>
          <a:ln w="9525" algn="ctr">
            <a:noFill/>
            <a:miter lim="800000"/>
            <a:headEnd/>
            <a:tailEnd/>
          </a:ln>
        </p:spPr>
        <p:txBody>
          <a:bodyPr wrap="none" lIns="73025" tIns="36511" rIns="73025" bIns="36511" anchor="ctr"/>
          <a:lstStyle/>
          <a:p>
            <a:pPr algn="ctr" defTabSz="814388" eaLnBrk="0" hangingPunct="0">
              <a:lnSpc>
                <a:spcPct val="90000"/>
              </a:lnSpc>
            </a:pPr>
            <a:endParaRPr lang="en-US"/>
          </a:p>
        </p:txBody>
      </p:sp>
      <p:pic>
        <p:nvPicPr>
          <p:cNvPr id="52237" name="Picture 43"/>
          <p:cNvPicPr>
            <a:picLocks noChangeAspect="1" noChangeArrowheads="1"/>
          </p:cNvPicPr>
          <p:nvPr/>
        </p:nvPicPr>
        <p:blipFill>
          <a:blip r:embed="rId4" cstate="screen"/>
          <a:srcRect/>
          <a:stretch>
            <a:fillRect/>
          </a:stretch>
        </p:blipFill>
        <p:spPr bwMode="auto">
          <a:xfrm>
            <a:off x="5976938" y="1620838"/>
            <a:ext cx="2781300" cy="4419600"/>
          </a:xfrm>
          <a:prstGeom prst="rect">
            <a:avLst/>
          </a:prstGeom>
          <a:noFill/>
          <a:ln w="9525">
            <a:noFill/>
            <a:miter lim="800000"/>
            <a:headEnd/>
            <a:tailEnd/>
          </a:ln>
        </p:spPr>
      </p:pic>
      <p:sp>
        <p:nvSpPr>
          <p:cNvPr id="52238" name="Rectangle 28"/>
          <p:cNvSpPr>
            <a:spLocks noChangeArrowheads="1"/>
          </p:cNvSpPr>
          <p:nvPr/>
        </p:nvSpPr>
        <p:spPr bwMode="auto">
          <a:xfrm flipV="1">
            <a:off x="366713" y="6037263"/>
            <a:ext cx="8391525" cy="190500"/>
          </a:xfrm>
          <a:prstGeom prst="rect">
            <a:avLst/>
          </a:prstGeom>
          <a:solidFill>
            <a:srgbClr val="708CA1"/>
          </a:solidFill>
          <a:ln w="38100" algn="ctr">
            <a:noFill/>
            <a:miter lim="800000"/>
            <a:headEnd/>
            <a:tailEnd/>
          </a:ln>
        </p:spPr>
        <p:txBody>
          <a:bodyPr lIns="82124" tIns="41061" rIns="82124" bIns="41061" anchor="ctr"/>
          <a:lstStyle/>
          <a:p>
            <a:pPr algn="ctr"/>
            <a:endParaRPr lang="en-US" sz="1800"/>
          </a:p>
        </p:txBody>
      </p:sp>
    </p:spTree>
  </p:cSld>
  <p:clrMapOvr>
    <a:masterClrMapping/>
  </p:clrMapOvr>
  <p:transition>
    <p:wipe dir="r"/>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6"/>
          <p:cNvSpPr>
            <a:spLocks noChangeArrowheads="1"/>
          </p:cNvSpPr>
          <p:nvPr/>
        </p:nvSpPr>
        <p:spPr bwMode="auto">
          <a:xfrm rot="-5400000">
            <a:off x="3690937" y="1404938"/>
            <a:ext cx="1762125" cy="9144000"/>
          </a:xfrm>
          <a:prstGeom prst="rect">
            <a:avLst/>
          </a:prstGeom>
          <a:gradFill rotWithShape="1">
            <a:gsLst>
              <a:gs pos="0">
                <a:srgbClr val="9EC5E6">
                  <a:alpha val="79999"/>
                </a:srgbClr>
              </a:gs>
              <a:gs pos="100000">
                <a:srgbClr val="495B6A">
                  <a:alpha val="0"/>
                </a:srgbClr>
              </a:gs>
            </a:gsLst>
            <a:lin ang="0" scaled="1"/>
          </a:gradFill>
          <a:ln w="9525" algn="ctr">
            <a:noFill/>
            <a:miter lim="800000"/>
            <a:headEnd/>
            <a:tailEnd/>
          </a:ln>
        </p:spPr>
        <p:txBody>
          <a:bodyPr lIns="73025" tIns="36511" rIns="73025" bIns="36511" anchor="ctr"/>
          <a:lstStyle/>
          <a:p>
            <a:pPr algn="ctr"/>
            <a:endParaRPr lang="en-US" sz="1800"/>
          </a:p>
        </p:txBody>
      </p:sp>
      <p:sp>
        <p:nvSpPr>
          <p:cNvPr id="53251" name="Rectangle 107"/>
          <p:cNvSpPr>
            <a:spLocks noGrp="1" noChangeArrowheads="1"/>
          </p:cNvSpPr>
          <p:nvPr>
            <p:ph type="title" idx="4294967295"/>
          </p:nvPr>
        </p:nvSpPr>
        <p:spPr/>
        <p:txBody>
          <a:bodyPr/>
          <a:lstStyle/>
          <a:p>
            <a:r>
              <a:rPr lang="en-US" smtClean="0"/>
              <a:t>CCNA Discovery:</a:t>
            </a:r>
          </a:p>
        </p:txBody>
      </p:sp>
      <p:sp>
        <p:nvSpPr>
          <p:cNvPr id="53252" name="Rectangle 7"/>
          <p:cNvSpPr>
            <a:spLocks noChangeArrowheads="1"/>
          </p:cNvSpPr>
          <p:nvPr/>
        </p:nvSpPr>
        <p:spPr bwMode="auto">
          <a:xfrm>
            <a:off x="427038" y="6184900"/>
            <a:ext cx="8250237" cy="549275"/>
          </a:xfrm>
          <a:prstGeom prst="rect">
            <a:avLst/>
          </a:prstGeom>
          <a:gradFill rotWithShape="1">
            <a:gsLst>
              <a:gs pos="0">
                <a:srgbClr val="8E8E95">
                  <a:alpha val="50000"/>
                </a:srgbClr>
              </a:gs>
              <a:gs pos="100000">
                <a:srgbClr val="819AAC">
                  <a:alpha val="0"/>
                </a:srgbClr>
              </a:gs>
            </a:gsLst>
            <a:lin ang="5400000" scaled="1"/>
          </a:gradFill>
          <a:ln w="38100" algn="ctr">
            <a:noFill/>
            <a:miter lim="800000"/>
            <a:headEnd/>
            <a:tailEnd/>
          </a:ln>
        </p:spPr>
        <p:txBody>
          <a:bodyPr lIns="82124" tIns="41061" rIns="82124" bIns="41061" anchor="ctr"/>
          <a:lstStyle/>
          <a:p>
            <a:pPr algn="ctr"/>
            <a:endParaRPr lang="en-US" sz="1800"/>
          </a:p>
        </p:txBody>
      </p:sp>
      <p:sp>
        <p:nvSpPr>
          <p:cNvPr id="53253" name="Rectangle 8"/>
          <p:cNvSpPr>
            <a:spLocks noChangeArrowheads="1"/>
          </p:cNvSpPr>
          <p:nvPr/>
        </p:nvSpPr>
        <p:spPr bwMode="auto">
          <a:xfrm>
            <a:off x="392113" y="5983288"/>
            <a:ext cx="8316912" cy="209550"/>
          </a:xfrm>
          <a:prstGeom prst="rect">
            <a:avLst/>
          </a:prstGeom>
          <a:gradFill rotWithShape="1">
            <a:gsLst>
              <a:gs pos="0">
                <a:schemeClr val="tx1">
                  <a:alpha val="45000"/>
                </a:schemeClr>
              </a:gs>
              <a:gs pos="100000">
                <a:schemeClr val="bg1">
                  <a:alpha val="0"/>
                </a:schemeClr>
              </a:gs>
            </a:gsLst>
            <a:path path="shape">
              <a:fillToRect l="50000" t="50000" r="50000" b="50000"/>
            </a:path>
          </a:gradFill>
          <a:ln w="9525" algn="ctr">
            <a:noFill/>
            <a:miter lim="800000"/>
            <a:headEnd/>
            <a:tailEnd/>
          </a:ln>
        </p:spPr>
        <p:txBody>
          <a:bodyPr wrap="none" lIns="73025" tIns="36511" rIns="73025" bIns="36511" anchor="ctr"/>
          <a:lstStyle/>
          <a:p>
            <a:pPr algn="ctr"/>
            <a:endParaRPr lang="en-US" sz="1800"/>
          </a:p>
        </p:txBody>
      </p:sp>
      <p:graphicFrame>
        <p:nvGraphicFramePr>
          <p:cNvPr id="47212" name="Group 108"/>
          <p:cNvGraphicFramePr>
            <a:graphicFrameLocks noGrp="1"/>
          </p:cNvGraphicFramePr>
          <p:nvPr/>
        </p:nvGraphicFramePr>
        <p:xfrm>
          <a:off x="438150" y="1847850"/>
          <a:ext cx="8229600" cy="4254628"/>
        </p:xfrm>
        <a:graphic>
          <a:graphicData uri="http://schemas.openxmlformats.org/drawingml/2006/table">
            <a:tbl>
              <a:tblPr/>
              <a:tblGrid>
                <a:gridCol w="3200400"/>
                <a:gridCol w="5029200"/>
              </a:tblGrid>
              <a:tr h="33496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1" i="0" u="none" strike="noStrike" cap="none" normalizeH="0" baseline="0" smtClean="0">
                          <a:ln>
                            <a:noFill/>
                          </a:ln>
                          <a:solidFill>
                            <a:srgbClr val="FFFFFF"/>
                          </a:solidFill>
                          <a:effectLst/>
                          <a:latin typeface="Arial" pitchFamily="34" charset="0"/>
                        </a:rPr>
                        <a:t>Chapter</a:t>
                      </a:r>
                    </a:p>
                  </a:txBody>
                  <a:tcPr horzOverflow="overflow">
                    <a:lnL>
                      <a:noFill/>
                    </a:lnL>
                    <a:lnR w="3175" cap="flat" cmpd="sng" algn="ctr">
                      <a:solidFill>
                        <a:srgbClr val="204962"/>
                      </a:solidFill>
                      <a:prstDash val="solid"/>
                      <a:round/>
                      <a:headEnd type="none" w="med" len="med"/>
                      <a:tailEnd type="none" w="med" len="med"/>
                    </a:lnR>
                    <a:lnT>
                      <a:noFill/>
                    </a:lnT>
                    <a:lnB w="3175" cap="flat" cmpd="sng" algn="ctr">
                      <a:solidFill>
                        <a:schemeClr val="bg1"/>
                      </a:solidFill>
                      <a:prstDash val="solid"/>
                      <a:round/>
                      <a:headEnd type="none" w="med" len="med"/>
                      <a:tailEnd type="none" w="med" len="med"/>
                    </a:lnB>
                    <a:lnTlToBr>
                      <a:noFill/>
                    </a:lnTlToBr>
                    <a:lnBlToTr>
                      <a:noFill/>
                    </a:lnBlToTr>
                    <a:solidFill>
                      <a:srgbClr val="0183B7"/>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1" i="0" u="none" strike="noStrike" cap="none" normalizeH="0" baseline="0" smtClean="0">
                          <a:ln>
                            <a:noFill/>
                          </a:ln>
                          <a:solidFill>
                            <a:srgbClr val="FFFFFF"/>
                          </a:solidFill>
                          <a:effectLst/>
                          <a:latin typeface="Arial" pitchFamily="34" charset="0"/>
                        </a:rPr>
                        <a:t>Objectives</a:t>
                      </a:r>
                    </a:p>
                  </a:txBody>
                  <a:tcPr horzOverflow="overflow">
                    <a:lnL w="3175" cap="flat" cmpd="sng" algn="ctr">
                      <a:solidFill>
                        <a:srgbClr val="204962"/>
                      </a:solidFill>
                      <a:prstDash val="solid"/>
                      <a:round/>
                      <a:headEnd type="none" w="med" len="med"/>
                      <a:tailEnd type="none" w="med" len="med"/>
                    </a:lnL>
                    <a:lnR>
                      <a:noFill/>
                    </a:lnR>
                    <a:lnT>
                      <a:noFill/>
                    </a:lnT>
                    <a:lnB w="3175" cap="flat" cmpd="sng" algn="ctr">
                      <a:solidFill>
                        <a:schemeClr val="bg1"/>
                      </a:solidFill>
                      <a:prstDash val="solid"/>
                      <a:round/>
                      <a:headEnd type="none" w="med" len="med"/>
                      <a:tailEnd type="none" w="med" len="med"/>
                    </a:lnB>
                    <a:lnTlToBr>
                      <a:noFill/>
                    </a:lnTlToBr>
                    <a:lnBlToTr>
                      <a:noFill/>
                    </a:lnBlToTr>
                    <a:solidFill>
                      <a:srgbClr val="0183B7"/>
                    </a:solidFill>
                  </a:tcPr>
                </a:tc>
              </a:tr>
              <a:tr h="42068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rgbClr val="000000"/>
                          </a:solidFill>
                          <a:effectLst/>
                          <a:latin typeface="Arial" pitchFamily="34" charset="0"/>
                        </a:rPr>
                        <a:t>1. </a:t>
                      </a:r>
                      <a:r>
                        <a:rPr kumimoji="0" lang="en-US" sz="1100" b="0" i="0" u="none" strike="noStrike" cap="none" normalizeH="0" baseline="0" smtClean="0">
                          <a:ln>
                            <a:noFill/>
                          </a:ln>
                          <a:solidFill>
                            <a:srgbClr val="000000"/>
                          </a:solidFill>
                          <a:effectLst/>
                          <a:latin typeface="Arial" pitchFamily="34" charset="0"/>
                          <a:cs typeface="Times New Roman" pitchFamily="18" charset="0"/>
                        </a:rPr>
                        <a:t>Introducing Network Design Concepts</a:t>
                      </a:r>
                      <a:endParaRPr kumimoji="0" lang="en-US" sz="1100" b="0" i="0" u="none" strike="noStrike" cap="none" normalizeH="0" baseline="0" smtClean="0">
                        <a:ln>
                          <a:noFill/>
                        </a:ln>
                        <a:solidFill>
                          <a:srgbClr val="000000"/>
                        </a:solidFill>
                        <a:effectLst/>
                        <a:latin typeface="Arial" pitchFamily="34" charset="0"/>
                      </a:endParaRPr>
                    </a:p>
                  </a:txBody>
                  <a:tcPr marL="45720" marR="45720" anchor="ctr" horzOverflow="overflow">
                    <a:lnL>
                      <a:noFill/>
                    </a:lnL>
                    <a:lnR w="3175" cap="flat" cmpd="sng" algn="ctr">
                      <a:solidFill>
                        <a:srgbClr val="204962"/>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9E6"/>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rgbClr val="000000"/>
                          </a:solidFill>
                          <a:effectLst/>
                          <a:latin typeface="Arial" pitchFamily="34" charset="0"/>
                          <a:cs typeface="Times New Roman" pitchFamily="18" charset="0"/>
                        </a:rPr>
                        <a:t>Describe the Benefits of a Hierarchical Network Design and Explain Design Considerations for Specific Areas of the Network</a:t>
                      </a:r>
                      <a:endParaRPr kumimoji="0" lang="en-US" sz="1100" b="0" i="0" u="none" strike="noStrike" cap="none" normalizeH="0" baseline="0" smtClean="0">
                        <a:ln>
                          <a:noFill/>
                        </a:ln>
                        <a:solidFill>
                          <a:srgbClr val="000000"/>
                        </a:solidFill>
                        <a:effectLst/>
                        <a:latin typeface="Arial" pitchFamily="34" charset="0"/>
                      </a:endParaRPr>
                    </a:p>
                  </a:txBody>
                  <a:tcPr marR="45720" anchor="ctr" horzOverflow="overflow">
                    <a:lnL w="3175" cap="flat" cmpd="sng" algn="ctr">
                      <a:solidFill>
                        <a:srgbClr val="204962"/>
                      </a:solidFill>
                      <a:prstDash val="solid"/>
                      <a:round/>
                      <a:headEnd type="none" w="med" len="med"/>
                      <a:tailEnd type="none" w="med" len="med"/>
                    </a:lnL>
                    <a:lnR>
                      <a:noFill/>
                    </a:lnR>
                    <a:lnT w="3175"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9E6"/>
                    </a:solidFill>
                  </a:tcPr>
                </a:tc>
              </a:tr>
              <a:tr h="42068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rgbClr val="000000"/>
                          </a:solidFill>
                          <a:effectLst/>
                          <a:latin typeface="Arial" pitchFamily="34" charset="0"/>
                        </a:rPr>
                        <a:t>2. </a:t>
                      </a:r>
                      <a:r>
                        <a:rPr kumimoji="0" lang="en-US" sz="1100" b="0" i="0" u="none" strike="noStrike" cap="none" normalizeH="0" baseline="0" smtClean="0">
                          <a:ln>
                            <a:noFill/>
                          </a:ln>
                          <a:solidFill>
                            <a:srgbClr val="000000"/>
                          </a:solidFill>
                          <a:effectLst/>
                          <a:latin typeface="Arial" pitchFamily="34" charset="0"/>
                          <a:cs typeface="Times New Roman" pitchFamily="18" charset="0"/>
                        </a:rPr>
                        <a:t>Gathering Network Requirements</a:t>
                      </a:r>
                      <a:endParaRPr kumimoji="0" lang="en-US" sz="1100" b="0" i="0" u="none" strike="noStrike" cap="none" normalizeH="0" baseline="0" smtClean="0">
                        <a:ln>
                          <a:noFill/>
                        </a:ln>
                        <a:solidFill>
                          <a:srgbClr val="000000"/>
                        </a:solidFill>
                        <a:effectLst/>
                        <a:latin typeface="Arial" pitchFamily="34" charset="0"/>
                      </a:endParaRPr>
                    </a:p>
                  </a:txBody>
                  <a:tcPr marL="45720" marR="45720" anchor="ctr" horzOverflow="overflow">
                    <a:lnL>
                      <a:noFill/>
                    </a:lnL>
                    <a:lnR w="3175" cap="flat" cmpd="sng" algn="ctr">
                      <a:solidFill>
                        <a:srgbClr val="20496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DF3"/>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rgbClr val="000000"/>
                          </a:solidFill>
                          <a:effectLst/>
                          <a:latin typeface="Arial" pitchFamily="34" charset="0"/>
                          <a:cs typeface="Times New Roman" pitchFamily="18" charset="0"/>
                        </a:rPr>
                        <a:t>Describe the Six Phases of PPDIOO Model and Based on Business Goals Determine Technical Requirements for a Network Upgrade</a:t>
                      </a:r>
                      <a:endParaRPr kumimoji="0" lang="en-US" sz="1100" b="0" i="0" u="none" strike="noStrike" cap="none" normalizeH="0" baseline="0" smtClean="0">
                        <a:ln>
                          <a:noFill/>
                        </a:ln>
                        <a:solidFill>
                          <a:srgbClr val="000000"/>
                        </a:solidFill>
                        <a:effectLst/>
                        <a:latin typeface="Arial" pitchFamily="34" charset="0"/>
                      </a:endParaRPr>
                    </a:p>
                  </a:txBody>
                  <a:tcPr marR="45720" anchor="ctr" horzOverflow="overflow">
                    <a:lnL w="3175" cap="flat" cmpd="sng" algn="ctr">
                      <a:solidFill>
                        <a:srgbClr val="204962"/>
                      </a:solidFill>
                      <a:prstDash val="solid"/>
                      <a:round/>
                      <a:headEnd type="none" w="med" len="med"/>
                      <a:tailEnd type="none" w="med" len="med"/>
                    </a:lnL>
                    <a:lnR>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DF3"/>
                    </a:solidFill>
                  </a:tcPr>
                </a:tc>
              </a:tr>
              <a:tr h="42068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rgbClr val="000000"/>
                          </a:solidFill>
                          <a:effectLst/>
                          <a:latin typeface="Arial" pitchFamily="34" charset="0"/>
                        </a:rPr>
                        <a:t>3. </a:t>
                      </a:r>
                      <a:r>
                        <a:rPr kumimoji="0" lang="en-US" sz="1100" b="0" i="0" u="none" strike="noStrike" cap="none" normalizeH="0" baseline="0" smtClean="0">
                          <a:ln>
                            <a:noFill/>
                          </a:ln>
                          <a:solidFill>
                            <a:srgbClr val="000000"/>
                          </a:solidFill>
                          <a:effectLst/>
                          <a:latin typeface="Arial" pitchFamily="34" charset="0"/>
                          <a:cs typeface="Times New Roman" pitchFamily="18" charset="0"/>
                        </a:rPr>
                        <a:t>Characterizing the Existing Network</a:t>
                      </a:r>
                      <a:endParaRPr kumimoji="0" lang="en-US" sz="1100" b="0" i="0" u="none" strike="noStrike" cap="none" normalizeH="0" baseline="0" smtClean="0">
                        <a:ln>
                          <a:noFill/>
                        </a:ln>
                        <a:solidFill>
                          <a:srgbClr val="000000"/>
                        </a:solidFill>
                        <a:effectLst/>
                        <a:latin typeface="Arial" pitchFamily="34" charset="0"/>
                      </a:endParaRPr>
                    </a:p>
                  </a:txBody>
                  <a:tcPr marL="45720" marR="45720" anchor="ctr" horzOverflow="overflow">
                    <a:lnL>
                      <a:noFill/>
                    </a:lnL>
                    <a:lnR w="3175" cap="flat" cmpd="sng" algn="ctr">
                      <a:solidFill>
                        <a:srgbClr val="20496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9E6"/>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rgbClr val="000000"/>
                          </a:solidFill>
                          <a:effectLst/>
                          <a:latin typeface="Arial" pitchFamily="34" charset="0"/>
                          <a:cs typeface="Times New Roman" pitchFamily="18" charset="0"/>
                        </a:rPr>
                        <a:t>Develop a Detailed Network Design Requirements Document Based on Existing Network Implementation and Technical Requirements</a:t>
                      </a:r>
                      <a:endParaRPr kumimoji="0" lang="en-US" sz="1100" b="0" i="0" u="none" strike="noStrike" cap="none" normalizeH="0" baseline="0" smtClean="0">
                        <a:ln>
                          <a:noFill/>
                        </a:ln>
                        <a:solidFill>
                          <a:srgbClr val="000000"/>
                        </a:solidFill>
                        <a:effectLst/>
                        <a:latin typeface="Arial" pitchFamily="34" charset="0"/>
                      </a:endParaRPr>
                    </a:p>
                  </a:txBody>
                  <a:tcPr marR="45720" anchor="ctr" horzOverflow="overflow">
                    <a:lnL w="3175" cap="flat" cmpd="sng" algn="ctr">
                      <a:solidFill>
                        <a:srgbClr val="204962"/>
                      </a:solidFill>
                      <a:prstDash val="solid"/>
                      <a:round/>
                      <a:headEnd type="none" w="med" len="med"/>
                      <a:tailEnd type="none" w="med" len="med"/>
                    </a:lnL>
                    <a:lnR>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9E6"/>
                    </a:solidFill>
                  </a:tcPr>
                </a:tc>
              </a:tr>
              <a:tr h="419100">
                <a:tc>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US" sz="1100" b="0" i="0" u="none" strike="noStrike" cap="none" normalizeH="0" baseline="0" smtClean="0">
                          <a:ln>
                            <a:noFill/>
                          </a:ln>
                          <a:solidFill>
                            <a:srgbClr val="000000"/>
                          </a:solidFill>
                          <a:effectLst/>
                          <a:latin typeface="Arial" pitchFamily="34" charset="0"/>
                        </a:rPr>
                        <a:t>4. </a:t>
                      </a:r>
                      <a:r>
                        <a:rPr kumimoji="0" lang="en-US" sz="1100" b="0" i="0" u="none" strike="noStrike" cap="none" normalizeH="0" baseline="0" smtClean="0">
                          <a:ln>
                            <a:noFill/>
                          </a:ln>
                          <a:solidFill>
                            <a:srgbClr val="000000"/>
                          </a:solidFill>
                          <a:effectLst/>
                          <a:latin typeface="Arial" pitchFamily="34" charset="0"/>
                          <a:cs typeface="Times New Roman" pitchFamily="18" charset="0"/>
                        </a:rPr>
                        <a:t>Identifying Application Impacts on Network Design</a:t>
                      </a:r>
                      <a:endParaRPr kumimoji="0" lang="en-US" sz="1100" b="0" i="0" u="none" strike="noStrike" cap="none" normalizeH="0" baseline="0" smtClean="0">
                        <a:ln>
                          <a:noFill/>
                        </a:ln>
                        <a:solidFill>
                          <a:srgbClr val="000000"/>
                        </a:solidFill>
                        <a:effectLst/>
                        <a:latin typeface="Calibri" pitchFamily="34" charset="0"/>
                        <a:ea typeface="Calibri" pitchFamily="34" charset="0"/>
                        <a:cs typeface="Times New Roman" pitchFamily="18" charset="0"/>
                      </a:endParaRPr>
                    </a:p>
                  </a:txBody>
                  <a:tcPr marL="45720" marR="45720" anchor="ctr" horzOverflow="overflow">
                    <a:lnL>
                      <a:noFill/>
                    </a:lnL>
                    <a:lnR w="3175" cap="flat" cmpd="sng" algn="ctr">
                      <a:solidFill>
                        <a:srgbClr val="20496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DF3"/>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rgbClr val="000000"/>
                          </a:solidFill>
                          <a:effectLst/>
                          <a:latin typeface="Arial" pitchFamily="34" charset="0"/>
                          <a:cs typeface="Times New Roman" pitchFamily="18" charset="0"/>
                        </a:rPr>
                        <a:t>Describe the Characteristics of Various Network Applications and How Incorporating Those Applications Affects Network Design</a:t>
                      </a:r>
                      <a:endParaRPr kumimoji="0" lang="en-US" sz="1100" b="0" i="0" u="none" strike="noStrike" cap="none" normalizeH="0" baseline="0" smtClean="0">
                        <a:ln>
                          <a:noFill/>
                        </a:ln>
                        <a:solidFill>
                          <a:srgbClr val="000000"/>
                        </a:solidFill>
                        <a:effectLst/>
                        <a:latin typeface="Arial" pitchFamily="34" charset="0"/>
                      </a:endParaRPr>
                    </a:p>
                  </a:txBody>
                  <a:tcPr marR="45720" anchor="ctr" horzOverflow="overflow">
                    <a:lnL w="3175" cap="flat" cmpd="sng" algn="ctr">
                      <a:solidFill>
                        <a:srgbClr val="204962"/>
                      </a:solidFill>
                      <a:prstDash val="solid"/>
                      <a:round/>
                      <a:headEnd type="none" w="med" len="med"/>
                      <a:tailEnd type="none" w="med" len="med"/>
                    </a:lnL>
                    <a:lnR>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DF3"/>
                    </a:solidFill>
                  </a:tcPr>
                </a:tc>
              </a:tr>
              <a:tr h="42068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rgbClr val="000000"/>
                          </a:solidFill>
                          <a:effectLst/>
                          <a:latin typeface="Arial" pitchFamily="34" charset="0"/>
                        </a:rPr>
                        <a:t>5. </a:t>
                      </a:r>
                      <a:r>
                        <a:rPr kumimoji="0" lang="en-US" sz="1100" b="0" i="0" u="none" strike="noStrike" cap="none" normalizeH="0" baseline="0" smtClean="0">
                          <a:ln>
                            <a:noFill/>
                          </a:ln>
                          <a:solidFill>
                            <a:srgbClr val="000000"/>
                          </a:solidFill>
                          <a:effectLst/>
                          <a:latin typeface="Arial" pitchFamily="34" charset="0"/>
                          <a:cs typeface="Times New Roman" pitchFamily="18" charset="0"/>
                        </a:rPr>
                        <a:t>Creating the Network Design</a:t>
                      </a:r>
                      <a:endParaRPr kumimoji="0" lang="en-US" sz="1100" b="0" i="0" u="none" strike="noStrike" cap="none" normalizeH="0" baseline="0" smtClean="0">
                        <a:ln>
                          <a:noFill/>
                        </a:ln>
                        <a:solidFill>
                          <a:srgbClr val="000000"/>
                        </a:solidFill>
                        <a:effectLst/>
                        <a:latin typeface="Arial" pitchFamily="34" charset="0"/>
                      </a:endParaRPr>
                    </a:p>
                  </a:txBody>
                  <a:tcPr marL="45720" marR="45720" anchor="ctr" horzOverflow="overflow">
                    <a:lnL>
                      <a:noFill/>
                    </a:lnL>
                    <a:lnR w="3175" cap="flat" cmpd="sng" algn="ctr">
                      <a:solidFill>
                        <a:srgbClr val="20496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9E6"/>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rgbClr val="000000"/>
                          </a:solidFill>
                          <a:effectLst/>
                          <a:latin typeface="Arial" pitchFamily="34" charset="0"/>
                          <a:cs typeface="Times New Roman" pitchFamily="18" charset="0"/>
                        </a:rPr>
                        <a:t>Design the Core, Distribution, and Access Layers for a Campus Network and Incorporate WAN and Remote Worker Connectivity</a:t>
                      </a:r>
                      <a:endParaRPr kumimoji="0" lang="en-US" sz="1100" b="0" i="0" u="none" strike="noStrike" cap="none" normalizeH="0" baseline="0" smtClean="0">
                        <a:ln>
                          <a:noFill/>
                        </a:ln>
                        <a:solidFill>
                          <a:srgbClr val="000000"/>
                        </a:solidFill>
                        <a:effectLst/>
                        <a:latin typeface="Arial" pitchFamily="34" charset="0"/>
                      </a:endParaRPr>
                    </a:p>
                  </a:txBody>
                  <a:tcPr marR="45720" anchor="ctr" horzOverflow="overflow">
                    <a:lnL w="3175" cap="flat" cmpd="sng" algn="ctr">
                      <a:solidFill>
                        <a:srgbClr val="204962"/>
                      </a:solidFill>
                      <a:prstDash val="solid"/>
                      <a:round/>
                      <a:headEnd type="none" w="med" len="med"/>
                      <a:tailEnd type="none" w="med" len="med"/>
                    </a:lnL>
                    <a:lnR>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9E6"/>
                    </a:solidFill>
                  </a:tcPr>
                </a:tc>
              </a:tr>
              <a:tr h="420688">
                <a:tc>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US" sz="1100" b="0" i="0" u="none" strike="noStrike" cap="none" normalizeH="0" baseline="0" smtClean="0">
                          <a:ln>
                            <a:noFill/>
                          </a:ln>
                          <a:solidFill>
                            <a:srgbClr val="000000"/>
                          </a:solidFill>
                          <a:effectLst/>
                          <a:latin typeface="Arial" pitchFamily="34" charset="0"/>
                        </a:rPr>
                        <a:t>6. </a:t>
                      </a:r>
                      <a:r>
                        <a:rPr kumimoji="0" lang="en-US" sz="1100" b="0" i="0" u="none" strike="noStrike" cap="none" normalizeH="0" baseline="0" smtClean="0">
                          <a:ln>
                            <a:noFill/>
                          </a:ln>
                          <a:solidFill>
                            <a:srgbClr val="000000"/>
                          </a:solidFill>
                          <a:effectLst/>
                          <a:latin typeface="Arial" pitchFamily="34" charset="0"/>
                          <a:cs typeface="Times New Roman" pitchFamily="18" charset="0"/>
                        </a:rPr>
                        <a:t>Using IP Addressing in the Network Design</a:t>
                      </a:r>
                      <a:endParaRPr kumimoji="0" lang="en-US" sz="1100" b="0" i="0" u="none" strike="noStrike" cap="none" normalizeH="0" baseline="0" smtClean="0">
                        <a:ln>
                          <a:noFill/>
                        </a:ln>
                        <a:solidFill>
                          <a:srgbClr val="000000"/>
                        </a:solidFill>
                        <a:effectLst/>
                        <a:latin typeface="Calibri" pitchFamily="34" charset="0"/>
                        <a:ea typeface="Calibri" pitchFamily="34" charset="0"/>
                        <a:cs typeface="Times New Roman" pitchFamily="18" charset="0"/>
                      </a:endParaRPr>
                    </a:p>
                  </a:txBody>
                  <a:tcPr marL="45720" marR="45720" anchor="ctr" horzOverflow="overflow">
                    <a:lnL>
                      <a:noFill/>
                    </a:lnL>
                    <a:lnR w="3175" cap="flat" cmpd="sng" algn="ctr">
                      <a:solidFill>
                        <a:srgbClr val="20496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DF3"/>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rgbClr val="000000"/>
                          </a:solidFill>
                          <a:effectLst/>
                          <a:latin typeface="Arial" pitchFamily="34" charset="0"/>
                          <a:cs typeface="Times New Roman" pitchFamily="18" charset="0"/>
                        </a:rPr>
                        <a:t>Select a Hierarchical IP Addressing Scheme, Routing Protocol, and Naming Structure for a Campus Network</a:t>
                      </a:r>
                      <a:endParaRPr kumimoji="0" lang="en-US" sz="1100" b="0" i="0" u="none" strike="noStrike" cap="none" normalizeH="0" baseline="0" smtClean="0">
                        <a:ln>
                          <a:noFill/>
                        </a:ln>
                        <a:solidFill>
                          <a:srgbClr val="000000"/>
                        </a:solidFill>
                        <a:effectLst/>
                        <a:latin typeface="Arial" pitchFamily="34" charset="0"/>
                      </a:endParaRPr>
                    </a:p>
                  </a:txBody>
                  <a:tcPr marR="45720" anchor="ctr" horzOverflow="overflow">
                    <a:lnL w="3175" cap="flat" cmpd="sng" algn="ctr">
                      <a:solidFill>
                        <a:srgbClr val="204962"/>
                      </a:solidFill>
                      <a:prstDash val="solid"/>
                      <a:round/>
                      <a:headEnd type="none" w="med" len="med"/>
                      <a:tailEnd type="none" w="med" len="med"/>
                    </a:lnL>
                    <a:lnR>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DF3"/>
                    </a:solidFill>
                  </a:tcPr>
                </a:tc>
              </a:tr>
              <a:tr h="420688">
                <a:tc>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US" sz="1100" b="0" i="0" u="none" strike="noStrike" cap="none" normalizeH="0" baseline="0" smtClean="0">
                          <a:ln>
                            <a:noFill/>
                          </a:ln>
                          <a:solidFill>
                            <a:srgbClr val="000000"/>
                          </a:solidFill>
                          <a:effectLst/>
                          <a:latin typeface="Arial" pitchFamily="34" charset="0"/>
                        </a:rPr>
                        <a:t>7. </a:t>
                      </a:r>
                      <a:r>
                        <a:rPr kumimoji="0" lang="en-US" sz="1100" b="0" i="0" u="none" strike="noStrike" cap="none" normalizeH="0" baseline="0" smtClean="0">
                          <a:ln>
                            <a:noFill/>
                          </a:ln>
                          <a:solidFill>
                            <a:srgbClr val="000000"/>
                          </a:solidFill>
                          <a:effectLst/>
                          <a:latin typeface="Arial" pitchFamily="34" charset="0"/>
                          <a:cs typeface="Times New Roman" pitchFamily="18" charset="0"/>
                        </a:rPr>
                        <a:t>Prototyping the Campus Network</a:t>
                      </a:r>
                      <a:endParaRPr kumimoji="0" lang="en-US" sz="1100" b="0" i="0" u="none" strike="noStrike" cap="none" normalizeH="0" baseline="0" smtClean="0">
                        <a:ln>
                          <a:noFill/>
                        </a:ln>
                        <a:solidFill>
                          <a:srgbClr val="000000"/>
                        </a:solidFill>
                        <a:effectLst/>
                        <a:latin typeface="Calibri" pitchFamily="34" charset="0"/>
                        <a:ea typeface="Calibri" pitchFamily="34" charset="0"/>
                        <a:cs typeface="Times New Roman" pitchFamily="18" charset="0"/>
                      </a:endParaRPr>
                    </a:p>
                  </a:txBody>
                  <a:tcPr marL="45720" marR="45720" anchor="ctr" horzOverflow="overflow">
                    <a:lnL>
                      <a:noFill/>
                    </a:lnL>
                    <a:lnR w="3175" cap="flat" cmpd="sng" algn="ctr">
                      <a:solidFill>
                        <a:srgbClr val="20496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9E6"/>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rgbClr val="000000"/>
                          </a:solidFill>
                          <a:effectLst/>
                          <a:latin typeface="Arial" pitchFamily="34" charset="0"/>
                          <a:cs typeface="Times New Roman" pitchFamily="18" charset="0"/>
                        </a:rPr>
                        <a:t>Develop a Test Plan and Based on Results, Identify Risks and Weaknesses </a:t>
                      </a:r>
                      <a:br>
                        <a:rPr kumimoji="0" lang="en-US" sz="1100" b="0" i="0" u="none" strike="noStrike" cap="none" normalizeH="0" baseline="0" smtClean="0">
                          <a:ln>
                            <a:noFill/>
                          </a:ln>
                          <a:solidFill>
                            <a:srgbClr val="000000"/>
                          </a:solidFill>
                          <a:effectLst/>
                          <a:latin typeface="Arial" pitchFamily="34" charset="0"/>
                          <a:cs typeface="Times New Roman" pitchFamily="18" charset="0"/>
                        </a:rPr>
                      </a:br>
                      <a:r>
                        <a:rPr kumimoji="0" lang="en-US" sz="1100" b="0" i="0" u="none" strike="noStrike" cap="none" normalizeH="0" baseline="0" smtClean="0">
                          <a:ln>
                            <a:noFill/>
                          </a:ln>
                          <a:solidFill>
                            <a:srgbClr val="000000"/>
                          </a:solidFill>
                          <a:effectLst/>
                          <a:latin typeface="Arial" pitchFamily="34" charset="0"/>
                          <a:cs typeface="Times New Roman" pitchFamily="18" charset="0"/>
                        </a:rPr>
                        <a:t>in the Network Design</a:t>
                      </a:r>
                      <a:endParaRPr kumimoji="0" lang="en-US" sz="1100" b="0" i="0" u="none" strike="noStrike" cap="none" normalizeH="0" baseline="0" smtClean="0">
                        <a:ln>
                          <a:noFill/>
                        </a:ln>
                        <a:solidFill>
                          <a:srgbClr val="000000"/>
                        </a:solidFill>
                        <a:effectLst/>
                        <a:latin typeface="Arial" pitchFamily="34" charset="0"/>
                      </a:endParaRPr>
                    </a:p>
                  </a:txBody>
                  <a:tcPr marR="45720" anchor="ctr" horzOverflow="overflow">
                    <a:lnL w="3175" cap="flat" cmpd="sng" algn="ctr">
                      <a:solidFill>
                        <a:srgbClr val="204962"/>
                      </a:solidFill>
                      <a:prstDash val="solid"/>
                      <a:round/>
                      <a:headEnd type="none" w="med" len="med"/>
                      <a:tailEnd type="none" w="med" len="med"/>
                    </a:lnL>
                    <a:lnR>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9E6"/>
                    </a:solidFill>
                  </a:tcPr>
                </a:tc>
              </a:tr>
              <a:tr h="455613">
                <a:tc>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US" sz="1100" b="0" i="0" u="none" strike="noStrike" cap="none" normalizeH="0" baseline="0" smtClean="0">
                          <a:ln>
                            <a:noFill/>
                          </a:ln>
                          <a:solidFill>
                            <a:srgbClr val="000000"/>
                          </a:solidFill>
                          <a:effectLst/>
                          <a:latin typeface="Arial" pitchFamily="34" charset="0"/>
                        </a:rPr>
                        <a:t>8. </a:t>
                      </a:r>
                      <a:r>
                        <a:rPr kumimoji="0" lang="en-US" sz="1100" b="0" i="0" u="none" strike="noStrike" cap="none" normalizeH="0" baseline="0" smtClean="0">
                          <a:ln>
                            <a:noFill/>
                          </a:ln>
                          <a:solidFill>
                            <a:srgbClr val="000000"/>
                          </a:solidFill>
                          <a:effectLst/>
                          <a:latin typeface="Arial" pitchFamily="34" charset="0"/>
                          <a:cs typeface="Times New Roman" pitchFamily="18" charset="0"/>
                        </a:rPr>
                        <a:t>Prototyping the WAN</a:t>
                      </a:r>
                      <a:endParaRPr kumimoji="0" lang="en-US" sz="1100" b="0" i="0" u="none" strike="noStrike" cap="none" normalizeH="0" baseline="0" smtClean="0">
                        <a:ln>
                          <a:noFill/>
                        </a:ln>
                        <a:solidFill>
                          <a:srgbClr val="000000"/>
                        </a:solidFill>
                        <a:effectLst/>
                        <a:latin typeface="Calibri" pitchFamily="34" charset="0"/>
                        <a:ea typeface="Calibri" pitchFamily="34" charset="0"/>
                        <a:cs typeface="Times New Roman" pitchFamily="18" charset="0"/>
                      </a:endParaRPr>
                    </a:p>
                  </a:txBody>
                  <a:tcPr marL="45720" marR="45720" anchor="ctr" horzOverflow="overflow">
                    <a:lnL>
                      <a:noFill/>
                    </a:lnL>
                    <a:lnR w="3175" cap="flat" cmpd="sng" algn="ctr">
                      <a:solidFill>
                        <a:srgbClr val="20496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DF3"/>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rgbClr val="000000"/>
                          </a:solidFill>
                          <a:effectLst/>
                          <a:latin typeface="Arial" pitchFamily="34" charset="0"/>
                          <a:cs typeface="Times New Roman" pitchFamily="18" charset="0"/>
                        </a:rPr>
                        <a:t>Describe and Configure WAN Connectivity for Remote Sites and Remote Workers</a:t>
                      </a:r>
                      <a:endParaRPr kumimoji="0" lang="en-US" sz="1100" b="0" i="0" u="none" strike="noStrike" cap="none" normalizeH="0" baseline="0" smtClean="0">
                        <a:ln>
                          <a:noFill/>
                        </a:ln>
                        <a:solidFill>
                          <a:srgbClr val="000000"/>
                        </a:solidFill>
                        <a:effectLst/>
                        <a:latin typeface="Arial" pitchFamily="34" charset="0"/>
                      </a:endParaRPr>
                    </a:p>
                  </a:txBody>
                  <a:tcPr marR="45720" anchor="ctr" horzOverflow="overflow">
                    <a:lnL w="3175" cap="flat" cmpd="sng" algn="ctr">
                      <a:solidFill>
                        <a:srgbClr val="204962"/>
                      </a:solidFill>
                      <a:prstDash val="solid"/>
                      <a:round/>
                      <a:headEnd type="none" w="med" len="med"/>
                      <a:tailEnd type="none" w="med" len="med"/>
                    </a:lnL>
                    <a:lnR>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DF3"/>
                    </a:solidFill>
                  </a:tcPr>
                </a:tc>
              </a:tr>
              <a:tr h="420688">
                <a:tc>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US" sz="1100" b="0" i="0" u="none" strike="noStrike" cap="none" normalizeH="0" baseline="0" smtClean="0">
                          <a:ln>
                            <a:noFill/>
                          </a:ln>
                          <a:solidFill>
                            <a:srgbClr val="000000"/>
                          </a:solidFill>
                          <a:effectLst/>
                          <a:latin typeface="Arial" pitchFamily="34" charset="0"/>
                        </a:rPr>
                        <a:t>9. </a:t>
                      </a:r>
                      <a:r>
                        <a:rPr kumimoji="0" lang="en-US" sz="1100" b="0" i="0" u="none" strike="noStrike" cap="none" normalizeH="0" baseline="0" smtClean="0">
                          <a:ln>
                            <a:noFill/>
                          </a:ln>
                          <a:solidFill>
                            <a:srgbClr val="000000"/>
                          </a:solidFill>
                          <a:effectLst/>
                          <a:latin typeface="Arial" pitchFamily="34" charset="0"/>
                          <a:cs typeface="Times New Roman" pitchFamily="18" charset="0"/>
                        </a:rPr>
                        <a:t>Preparing the Proposal</a:t>
                      </a:r>
                      <a:endParaRPr kumimoji="0" lang="en-US" sz="1100" b="0" i="0" u="none" strike="noStrike" cap="none" normalizeH="0" baseline="0" smtClean="0">
                        <a:ln>
                          <a:noFill/>
                        </a:ln>
                        <a:solidFill>
                          <a:srgbClr val="000000"/>
                        </a:solidFill>
                        <a:effectLst/>
                        <a:latin typeface="Calibri" pitchFamily="34" charset="0"/>
                        <a:ea typeface="Calibri" pitchFamily="34" charset="0"/>
                        <a:cs typeface="Times New Roman" pitchFamily="18" charset="0"/>
                      </a:endParaRPr>
                    </a:p>
                  </a:txBody>
                  <a:tcPr marL="45720" marR="45720" anchor="ctr" horzOverflow="overflow">
                    <a:lnL>
                      <a:noFill/>
                    </a:lnL>
                    <a:lnR w="3175" cap="flat" cmpd="sng" algn="ctr">
                      <a:solidFill>
                        <a:srgbClr val="204962"/>
                      </a:solidFill>
                      <a:prstDash val="solid"/>
                      <a:round/>
                      <a:headEnd type="none" w="med" len="med"/>
                      <a:tailEnd type="none" w="med" len="med"/>
                    </a:lnR>
                    <a:lnT w="12700" cap="flat" cmpd="sng" algn="ctr">
                      <a:solidFill>
                        <a:schemeClr val="bg1"/>
                      </a:solidFill>
                      <a:prstDash val="solid"/>
                      <a:round/>
                      <a:headEnd type="none" w="med" len="med"/>
                      <a:tailEnd type="none" w="med" len="med"/>
                    </a:lnT>
                    <a:lnB>
                      <a:noFill/>
                    </a:lnB>
                    <a:lnTlToBr>
                      <a:noFill/>
                    </a:lnTlToBr>
                    <a:lnBlToTr>
                      <a:noFill/>
                    </a:lnBlToTr>
                    <a:solidFill>
                      <a:srgbClr val="CBD9E6"/>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rgbClr val="000000"/>
                          </a:solidFill>
                          <a:effectLst/>
                          <a:latin typeface="Arial" pitchFamily="34" charset="0"/>
                          <a:cs typeface="Times New Roman" pitchFamily="18" charset="0"/>
                        </a:rPr>
                        <a:t>Develop and Present a Network Upgrade Proposal to Include an Implementation Schedule and Cost Summary</a:t>
                      </a:r>
                      <a:endParaRPr kumimoji="0" lang="en-US" sz="1100" b="0" i="0" u="none" strike="noStrike" cap="none" normalizeH="0" baseline="0" smtClean="0">
                        <a:ln>
                          <a:noFill/>
                        </a:ln>
                        <a:solidFill>
                          <a:srgbClr val="000000"/>
                        </a:solidFill>
                        <a:effectLst/>
                        <a:latin typeface="Arial" pitchFamily="34" charset="0"/>
                      </a:endParaRPr>
                    </a:p>
                  </a:txBody>
                  <a:tcPr marR="45720" anchor="ctr" horzOverflow="overflow">
                    <a:lnL w="3175" cap="flat" cmpd="sng" algn="ctr">
                      <a:solidFill>
                        <a:srgbClr val="204962"/>
                      </a:solidFill>
                      <a:prstDash val="solid"/>
                      <a:round/>
                      <a:headEnd type="none" w="med" len="med"/>
                      <a:tailEnd type="none" w="med" len="med"/>
                    </a:lnL>
                    <a:lnR>
                      <a:noFill/>
                    </a:lnR>
                    <a:lnT w="12700" cap="flat" cmpd="sng" algn="ctr">
                      <a:solidFill>
                        <a:schemeClr val="bg1"/>
                      </a:solidFill>
                      <a:prstDash val="solid"/>
                      <a:round/>
                      <a:headEnd type="none" w="med" len="med"/>
                      <a:tailEnd type="none" w="med" len="med"/>
                    </a:lnT>
                    <a:lnB>
                      <a:noFill/>
                    </a:lnB>
                    <a:lnTlToBr>
                      <a:noFill/>
                    </a:lnTlToBr>
                    <a:lnBlToTr>
                      <a:noFill/>
                    </a:lnBlToTr>
                    <a:solidFill>
                      <a:srgbClr val="CBD9E6"/>
                    </a:solidFill>
                  </a:tcPr>
                </a:tc>
              </a:tr>
            </a:tbl>
          </a:graphicData>
        </a:graphic>
      </p:graphicFrame>
      <p:sp>
        <p:nvSpPr>
          <p:cNvPr id="53285" name="Rectangle 25"/>
          <p:cNvSpPr>
            <a:spLocks noChangeArrowheads="1"/>
          </p:cNvSpPr>
          <p:nvPr/>
        </p:nvSpPr>
        <p:spPr bwMode="auto">
          <a:xfrm>
            <a:off x="655638" y="1123950"/>
            <a:ext cx="7350125" cy="552450"/>
          </a:xfrm>
          <a:prstGeom prst="rect">
            <a:avLst/>
          </a:prstGeom>
          <a:noFill/>
          <a:ln w="9525">
            <a:noFill/>
            <a:miter lim="800000"/>
            <a:headEnd/>
            <a:tailEnd/>
          </a:ln>
        </p:spPr>
        <p:txBody>
          <a:bodyPr lIns="82124" tIns="41061" rIns="82124" bIns="41061"/>
          <a:lstStyle/>
          <a:p>
            <a:pPr defTabSz="814388" eaLnBrk="0" hangingPunct="0">
              <a:lnSpc>
                <a:spcPct val="90000"/>
              </a:lnSpc>
              <a:tabLst>
                <a:tab pos="4459288" algn="l"/>
              </a:tabLst>
            </a:pPr>
            <a:r>
              <a:rPr lang="en-US"/>
              <a:t>Designing and Supporting Computer Networks</a:t>
            </a:r>
          </a:p>
        </p:txBody>
      </p:sp>
      <p:sp>
        <p:nvSpPr>
          <p:cNvPr id="53286" name="Rectangle 12"/>
          <p:cNvSpPr>
            <a:spLocks noChangeArrowheads="1"/>
          </p:cNvSpPr>
          <p:nvPr/>
        </p:nvSpPr>
        <p:spPr bwMode="auto">
          <a:xfrm>
            <a:off x="439738" y="2185988"/>
            <a:ext cx="8223250" cy="155575"/>
          </a:xfrm>
          <a:prstGeom prst="rect">
            <a:avLst/>
          </a:prstGeom>
          <a:gradFill rotWithShape="1">
            <a:gsLst>
              <a:gs pos="0">
                <a:schemeClr val="tx1">
                  <a:alpha val="35001"/>
                </a:schemeClr>
              </a:gs>
              <a:gs pos="100000">
                <a:schemeClr val="bg1">
                  <a:alpha val="0"/>
                </a:schemeClr>
              </a:gs>
            </a:gsLst>
            <a:lin ang="5400000" scaled="1"/>
          </a:gradFill>
          <a:ln w="9525" algn="ctr">
            <a:noFill/>
            <a:miter lim="800000"/>
            <a:headEnd/>
            <a:tailEnd/>
          </a:ln>
        </p:spPr>
        <p:txBody>
          <a:bodyPr wrap="none" lIns="73025" tIns="36511" rIns="73025" bIns="36511" anchor="ctr"/>
          <a:lstStyle/>
          <a:p>
            <a:pPr algn="ctr" defTabSz="814388" eaLnBrk="0" hangingPunct="0">
              <a:lnSpc>
                <a:spcPct val="90000"/>
              </a:lnSpc>
            </a:pPr>
            <a:endParaRPr lang="en-US"/>
          </a:p>
        </p:txBody>
      </p:sp>
      <p:sp>
        <p:nvSpPr>
          <p:cNvPr id="53287" name="AutoShape 11"/>
          <p:cNvSpPr>
            <a:spLocks noChangeArrowheads="1"/>
          </p:cNvSpPr>
          <p:nvPr/>
        </p:nvSpPr>
        <p:spPr bwMode="auto">
          <a:xfrm>
            <a:off x="454025" y="1862138"/>
            <a:ext cx="8194675" cy="309562"/>
          </a:xfrm>
          <a:prstGeom prst="roundRect">
            <a:avLst>
              <a:gd name="adj" fmla="val 14130"/>
            </a:avLst>
          </a:prstGeom>
          <a:gradFill rotWithShape="1">
            <a:gsLst>
              <a:gs pos="0">
                <a:schemeClr val="bg1">
                  <a:alpha val="25000"/>
                </a:schemeClr>
              </a:gs>
              <a:gs pos="100000">
                <a:schemeClr val="bg1">
                  <a:alpha val="0"/>
                </a:schemeClr>
              </a:gs>
            </a:gsLst>
            <a:path path="rect">
              <a:fillToRect r="100000" b="100000"/>
            </a:path>
          </a:gradFill>
          <a:ln w="9525" algn="ctr">
            <a:noFill/>
            <a:round/>
            <a:headEnd/>
            <a:tailEnd/>
          </a:ln>
        </p:spPr>
        <p:txBody>
          <a:bodyPr lIns="73025" tIns="36511" rIns="73025" bIns="36511" anchor="ctr"/>
          <a:lstStyle/>
          <a:p>
            <a:pPr algn="ctr"/>
            <a:endParaRPr lang="en-US" sz="1800"/>
          </a:p>
        </p:txBody>
      </p:sp>
    </p:spTree>
  </p:cSld>
  <p:clrMapOvr>
    <a:masterClrMapping/>
  </p:clrMapOvr>
  <p:transition>
    <p:wipe dir="r"/>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6"/>
          <p:cNvSpPr>
            <a:spLocks noChangeArrowheads="1"/>
          </p:cNvSpPr>
          <p:nvPr/>
        </p:nvSpPr>
        <p:spPr bwMode="auto">
          <a:xfrm rot="-5400000">
            <a:off x="3690937" y="1404938"/>
            <a:ext cx="1762125" cy="9144000"/>
          </a:xfrm>
          <a:prstGeom prst="rect">
            <a:avLst/>
          </a:prstGeom>
          <a:gradFill rotWithShape="1">
            <a:gsLst>
              <a:gs pos="0">
                <a:srgbClr val="9EC5E6">
                  <a:alpha val="79999"/>
                </a:srgbClr>
              </a:gs>
              <a:gs pos="100000">
                <a:srgbClr val="495B6A">
                  <a:alpha val="0"/>
                </a:srgbClr>
              </a:gs>
            </a:gsLst>
            <a:lin ang="0" scaled="1"/>
          </a:gradFill>
          <a:ln w="9525" algn="ctr">
            <a:noFill/>
            <a:miter lim="800000"/>
            <a:headEnd/>
            <a:tailEnd/>
          </a:ln>
        </p:spPr>
        <p:txBody>
          <a:bodyPr lIns="73025" tIns="36511" rIns="73025" bIns="36511" anchor="ctr"/>
          <a:lstStyle/>
          <a:p>
            <a:pPr algn="ctr"/>
            <a:endParaRPr lang="en-US" sz="1800"/>
          </a:p>
        </p:txBody>
      </p:sp>
      <p:sp>
        <p:nvSpPr>
          <p:cNvPr id="54275" name="Rectangle 8"/>
          <p:cNvSpPr>
            <a:spLocks noChangeArrowheads="1"/>
          </p:cNvSpPr>
          <p:nvPr/>
        </p:nvSpPr>
        <p:spPr bwMode="auto">
          <a:xfrm>
            <a:off x="392113" y="6021388"/>
            <a:ext cx="8316912" cy="209550"/>
          </a:xfrm>
          <a:prstGeom prst="rect">
            <a:avLst/>
          </a:prstGeom>
          <a:gradFill rotWithShape="1">
            <a:gsLst>
              <a:gs pos="0">
                <a:schemeClr val="tx1">
                  <a:alpha val="45000"/>
                </a:schemeClr>
              </a:gs>
              <a:gs pos="100000">
                <a:schemeClr val="bg1">
                  <a:alpha val="0"/>
                </a:schemeClr>
              </a:gs>
            </a:gsLst>
            <a:path path="shape">
              <a:fillToRect l="50000" t="50000" r="50000" b="50000"/>
            </a:path>
          </a:gradFill>
          <a:ln w="9525" algn="ctr">
            <a:noFill/>
            <a:miter lim="800000"/>
            <a:headEnd/>
            <a:tailEnd/>
          </a:ln>
        </p:spPr>
        <p:txBody>
          <a:bodyPr wrap="none" lIns="73025" tIns="36511" rIns="73025" bIns="36511" anchor="ctr"/>
          <a:lstStyle/>
          <a:p>
            <a:pPr algn="ctr"/>
            <a:endParaRPr lang="en-US" sz="1800"/>
          </a:p>
        </p:txBody>
      </p:sp>
      <p:sp>
        <p:nvSpPr>
          <p:cNvPr id="54276" name="Rectangle 7"/>
          <p:cNvSpPr>
            <a:spLocks noChangeArrowheads="1"/>
          </p:cNvSpPr>
          <p:nvPr/>
        </p:nvSpPr>
        <p:spPr bwMode="auto">
          <a:xfrm>
            <a:off x="304800" y="6175375"/>
            <a:ext cx="8610600" cy="549275"/>
          </a:xfrm>
          <a:prstGeom prst="rect">
            <a:avLst/>
          </a:prstGeom>
          <a:gradFill rotWithShape="1">
            <a:gsLst>
              <a:gs pos="0">
                <a:srgbClr val="8E8E95">
                  <a:alpha val="50000"/>
                </a:srgbClr>
              </a:gs>
              <a:gs pos="100000">
                <a:srgbClr val="819AAC">
                  <a:alpha val="0"/>
                </a:srgbClr>
              </a:gs>
            </a:gsLst>
            <a:lin ang="5400000" scaled="1"/>
          </a:gradFill>
          <a:ln w="38100" algn="ctr">
            <a:noFill/>
            <a:miter lim="800000"/>
            <a:headEnd/>
            <a:tailEnd/>
          </a:ln>
        </p:spPr>
        <p:txBody>
          <a:bodyPr lIns="82124" tIns="41061" rIns="82124" bIns="41061" anchor="ctr"/>
          <a:lstStyle/>
          <a:p>
            <a:pPr algn="ctr"/>
            <a:endParaRPr lang="en-US" sz="1800"/>
          </a:p>
        </p:txBody>
      </p:sp>
      <p:sp>
        <p:nvSpPr>
          <p:cNvPr id="54277" name="Rectangle 147"/>
          <p:cNvSpPr>
            <a:spLocks noGrp="1" noChangeArrowheads="1"/>
          </p:cNvSpPr>
          <p:nvPr>
            <p:ph type="title" idx="4294967295"/>
          </p:nvPr>
        </p:nvSpPr>
        <p:spPr/>
        <p:txBody>
          <a:bodyPr/>
          <a:lstStyle/>
          <a:p>
            <a:r>
              <a:rPr lang="en-US" smtClean="0"/>
              <a:t>CCNA Discovery </a:t>
            </a:r>
          </a:p>
        </p:txBody>
      </p:sp>
      <p:graphicFrame>
        <p:nvGraphicFramePr>
          <p:cNvPr id="48274" name="Group 146"/>
          <p:cNvGraphicFramePr>
            <a:graphicFrameLocks noGrp="1"/>
          </p:cNvGraphicFramePr>
          <p:nvPr/>
        </p:nvGraphicFramePr>
        <p:xfrm>
          <a:off x="304800" y="1554163"/>
          <a:ext cx="8610600" cy="4560572"/>
        </p:xfrm>
        <a:graphic>
          <a:graphicData uri="http://schemas.openxmlformats.org/drawingml/2006/table">
            <a:tbl>
              <a:tblPr/>
              <a:tblGrid>
                <a:gridCol w="949325"/>
                <a:gridCol w="1774825"/>
                <a:gridCol w="1962150"/>
                <a:gridCol w="1962150"/>
                <a:gridCol w="1962150"/>
              </a:tblGrid>
              <a:tr h="365125">
                <a:tc>
                  <a:txBody>
                    <a:bodyPr/>
                    <a:lstStyle/>
                    <a:p>
                      <a:pPr marL="38100" marR="0" lvl="0" indent="0" algn="ctr" defTabSz="914400" rtl="0" eaLnBrk="1" fontAlgn="base" latinLnBrk="0" hangingPunct="1">
                        <a:lnSpc>
                          <a:spcPct val="100000"/>
                        </a:lnSpc>
                        <a:spcBef>
                          <a:spcPts val="300"/>
                        </a:spcBef>
                        <a:spcAft>
                          <a:spcPts val="300"/>
                        </a:spcAft>
                        <a:buClrTx/>
                        <a:buSzTx/>
                        <a:buFontTx/>
                        <a:buNone/>
                        <a:tabLst/>
                      </a:pPr>
                      <a:r>
                        <a:rPr kumimoji="0" lang="en-US" sz="1100" b="0" i="0" u="none" strike="noStrike" cap="none" normalizeH="0" baseline="0" smtClean="0">
                          <a:ln>
                            <a:noFill/>
                          </a:ln>
                          <a:solidFill>
                            <a:srgbClr val="FFFFFF"/>
                          </a:solidFill>
                          <a:effectLst/>
                          <a:latin typeface="Arial" pitchFamily="34" charset="0"/>
                        </a:rPr>
                        <a:t>Skill</a:t>
                      </a:r>
                      <a:endParaRPr kumimoji="0" lang="en-US" sz="1100" b="0" i="0" u="none" strike="noStrike" cap="none" normalizeH="0" baseline="0" smtClean="0">
                        <a:ln>
                          <a:noFill/>
                        </a:ln>
                        <a:solidFill>
                          <a:schemeClr val="bg1"/>
                        </a:solidFill>
                        <a:effectLst/>
                        <a:latin typeface="Arial" pitchFamily="34" charset="0"/>
                        <a:ea typeface="Times New Roman" pitchFamily="18" charset="0"/>
                        <a:cs typeface="Arial" pitchFamily="34" charset="0"/>
                      </a:endParaRPr>
                    </a:p>
                  </a:txBody>
                  <a:tcPr marL="45720" marR="45720" anchor="ctr" horzOverflow="overflow">
                    <a:lnL>
                      <a:noFill/>
                    </a:lnL>
                    <a:lnR w="3175" cap="flat" cmpd="sng" algn="ctr">
                      <a:solidFill>
                        <a:srgbClr val="204962"/>
                      </a:solidFill>
                      <a:prstDash val="solid"/>
                      <a:round/>
                      <a:headEnd type="none" w="med" len="med"/>
                      <a:tailEnd type="none" w="med" len="med"/>
                    </a:lnR>
                    <a:lnT>
                      <a:noFill/>
                    </a:lnT>
                    <a:lnB w="3175" cap="flat" cmpd="sng" algn="ctr">
                      <a:solidFill>
                        <a:schemeClr val="bg1"/>
                      </a:solidFill>
                      <a:prstDash val="solid"/>
                      <a:round/>
                      <a:headEnd type="none" w="med" len="med"/>
                      <a:tailEnd type="none" w="med" len="med"/>
                    </a:lnB>
                    <a:lnTlToBr>
                      <a:noFill/>
                    </a:lnTlToBr>
                    <a:lnBlToTr>
                      <a:noFill/>
                    </a:lnBlToTr>
                    <a:solidFill>
                      <a:srgbClr val="0183B7"/>
                    </a:solidFill>
                  </a:tcPr>
                </a:tc>
                <a:tc>
                  <a:txBody>
                    <a:bodyPr/>
                    <a:lstStyle/>
                    <a:p>
                      <a:pPr marL="38100" marR="0" lvl="0" indent="0" algn="l" defTabSz="914400" rtl="0" eaLnBrk="1" fontAlgn="base" latinLnBrk="0" hangingPunct="1">
                        <a:lnSpc>
                          <a:spcPct val="100000"/>
                        </a:lnSpc>
                        <a:spcBef>
                          <a:spcPts val="300"/>
                        </a:spcBef>
                        <a:spcAft>
                          <a:spcPts val="300"/>
                        </a:spcAft>
                        <a:buClrTx/>
                        <a:buSzTx/>
                        <a:buFontTx/>
                        <a:buNone/>
                        <a:tabLst/>
                      </a:pPr>
                      <a:r>
                        <a:rPr kumimoji="0" lang="en-US" sz="1100" b="0" i="0" u="none" strike="noStrike" cap="none" normalizeH="0" baseline="0" smtClean="0">
                          <a:ln>
                            <a:noFill/>
                          </a:ln>
                          <a:solidFill>
                            <a:srgbClr val="FFFFFF"/>
                          </a:solidFill>
                          <a:effectLst/>
                          <a:latin typeface="Arial" pitchFamily="34" charset="0"/>
                        </a:rPr>
                        <a:t>Networking for Home or Small Businesses</a:t>
                      </a:r>
                      <a:endParaRPr kumimoji="0" lang="en-US" sz="1100" b="0" i="0" u="none" strike="noStrike" cap="none" normalizeH="0" baseline="0" smtClean="0">
                        <a:ln>
                          <a:noFill/>
                        </a:ln>
                        <a:solidFill>
                          <a:schemeClr val="bg1"/>
                        </a:solidFill>
                        <a:effectLst/>
                        <a:latin typeface="Arial" pitchFamily="34" charset="0"/>
                        <a:ea typeface="Times New Roman" pitchFamily="18" charset="0"/>
                        <a:cs typeface="Arial" pitchFamily="34" charset="0"/>
                      </a:endParaRPr>
                    </a:p>
                  </a:txBody>
                  <a:tcPr marL="45720" marR="45720" anchor="ctr" horzOverflow="overflow">
                    <a:lnL w="3175" cap="flat" cmpd="sng" algn="ctr">
                      <a:solidFill>
                        <a:srgbClr val="204962"/>
                      </a:solidFill>
                      <a:prstDash val="solid"/>
                      <a:round/>
                      <a:headEnd type="none" w="med" len="med"/>
                      <a:tailEnd type="none" w="med" len="med"/>
                    </a:lnL>
                    <a:lnR w="3175" cap="flat" cmpd="sng" algn="ctr">
                      <a:solidFill>
                        <a:srgbClr val="204962"/>
                      </a:solidFill>
                      <a:prstDash val="solid"/>
                      <a:round/>
                      <a:headEnd type="none" w="med" len="med"/>
                      <a:tailEnd type="none" w="med" len="med"/>
                    </a:lnR>
                    <a:lnT>
                      <a:noFill/>
                    </a:lnT>
                    <a:lnB w="3175" cap="flat" cmpd="sng" algn="ctr">
                      <a:solidFill>
                        <a:schemeClr val="bg1"/>
                      </a:solidFill>
                      <a:prstDash val="solid"/>
                      <a:round/>
                      <a:headEnd type="none" w="med" len="med"/>
                      <a:tailEnd type="none" w="med" len="med"/>
                    </a:lnB>
                    <a:lnTlToBr>
                      <a:noFill/>
                    </a:lnTlToBr>
                    <a:lnBlToTr>
                      <a:noFill/>
                    </a:lnBlToTr>
                    <a:solidFill>
                      <a:srgbClr val="0183B7"/>
                    </a:solidFill>
                  </a:tcPr>
                </a:tc>
                <a:tc>
                  <a:txBody>
                    <a:bodyPr/>
                    <a:lstStyle/>
                    <a:p>
                      <a:pPr marL="38100" marR="0" lvl="0" indent="0" algn="l" defTabSz="914400" rtl="0" eaLnBrk="1" fontAlgn="base" latinLnBrk="0" hangingPunct="1">
                        <a:lnSpc>
                          <a:spcPct val="100000"/>
                        </a:lnSpc>
                        <a:spcBef>
                          <a:spcPts val="300"/>
                        </a:spcBef>
                        <a:spcAft>
                          <a:spcPts val="300"/>
                        </a:spcAft>
                        <a:buClrTx/>
                        <a:buSzTx/>
                        <a:buFontTx/>
                        <a:buNone/>
                        <a:tabLst/>
                      </a:pPr>
                      <a:r>
                        <a:rPr kumimoji="0" lang="en-US" sz="1100" b="0" i="0" u="none" strike="noStrike" cap="none" normalizeH="0" baseline="0" smtClean="0">
                          <a:ln>
                            <a:noFill/>
                          </a:ln>
                          <a:solidFill>
                            <a:srgbClr val="FFFFFF"/>
                          </a:solidFill>
                          <a:effectLst/>
                          <a:latin typeface="Arial" pitchFamily="34" charset="0"/>
                        </a:rPr>
                        <a:t>Working at a Small-to-Medium Business or ISP</a:t>
                      </a:r>
                      <a:endParaRPr kumimoji="0" lang="en-US" sz="1100" b="0" i="0" u="none" strike="noStrike" cap="none" normalizeH="0" baseline="0" smtClean="0">
                        <a:ln>
                          <a:noFill/>
                        </a:ln>
                        <a:solidFill>
                          <a:schemeClr val="bg1"/>
                        </a:solidFill>
                        <a:effectLst/>
                        <a:latin typeface="Arial" pitchFamily="34" charset="0"/>
                        <a:ea typeface="Times New Roman" pitchFamily="18" charset="0"/>
                        <a:cs typeface="Arial" pitchFamily="34" charset="0"/>
                      </a:endParaRPr>
                    </a:p>
                  </a:txBody>
                  <a:tcPr marL="45720" marR="45720" anchor="ctr" horzOverflow="overflow">
                    <a:lnL w="3175" cap="flat" cmpd="sng" algn="ctr">
                      <a:solidFill>
                        <a:srgbClr val="204962"/>
                      </a:solidFill>
                      <a:prstDash val="solid"/>
                      <a:round/>
                      <a:headEnd type="none" w="med" len="med"/>
                      <a:tailEnd type="none" w="med" len="med"/>
                    </a:lnL>
                    <a:lnR w="3175" cap="flat" cmpd="sng" algn="ctr">
                      <a:solidFill>
                        <a:srgbClr val="204962"/>
                      </a:solidFill>
                      <a:prstDash val="solid"/>
                      <a:round/>
                      <a:headEnd type="none" w="med" len="med"/>
                      <a:tailEnd type="none" w="med" len="med"/>
                    </a:lnR>
                    <a:lnT>
                      <a:noFill/>
                    </a:lnT>
                    <a:lnB w="3175" cap="flat" cmpd="sng" algn="ctr">
                      <a:solidFill>
                        <a:schemeClr val="bg1"/>
                      </a:solidFill>
                      <a:prstDash val="solid"/>
                      <a:round/>
                      <a:headEnd type="none" w="med" len="med"/>
                      <a:tailEnd type="none" w="med" len="med"/>
                    </a:lnB>
                    <a:lnTlToBr>
                      <a:noFill/>
                    </a:lnTlToBr>
                    <a:lnBlToTr>
                      <a:noFill/>
                    </a:lnBlToTr>
                    <a:solidFill>
                      <a:srgbClr val="0183B7"/>
                    </a:solidFill>
                  </a:tcPr>
                </a:tc>
                <a:tc>
                  <a:txBody>
                    <a:bodyPr/>
                    <a:lstStyle/>
                    <a:p>
                      <a:pPr marL="38100" marR="0" lvl="0" indent="0" algn="l" defTabSz="914400" rtl="0" eaLnBrk="1" fontAlgn="base" latinLnBrk="0" hangingPunct="1">
                        <a:lnSpc>
                          <a:spcPct val="100000"/>
                        </a:lnSpc>
                        <a:spcBef>
                          <a:spcPts val="300"/>
                        </a:spcBef>
                        <a:spcAft>
                          <a:spcPts val="300"/>
                        </a:spcAft>
                        <a:buClrTx/>
                        <a:buSzTx/>
                        <a:buFontTx/>
                        <a:buNone/>
                        <a:tabLst/>
                      </a:pPr>
                      <a:r>
                        <a:rPr kumimoji="0" lang="en-US" sz="1100" b="0" i="0" u="none" strike="noStrike" cap="none" normalizeH="0" baseline="0" smtClean="0">
                          <a:ln>
                            <a:noFill/>
                          </a:ln>
                          <a:solidFill>
                            <a:srgbClr val="FFFFFF"/>
                          </a:solidFill>
                          <a:effectLst/>
                          <a:latin typeface="Arial" pitchFamily="34" charset="0"/>
                        </a:rPr>
                        <a:t>Introducing Routing and Switching in the Enterprise</a:t>
                      </a:r>
                      <a:endParaRPr kumimoji="0" lang="en-US" sz="1100" b="0" i="0" u="none" strike="noStrike" cap="none" normalizeH="0" baseline="0" smtClean="0">
                        <a:ln>
                          <a:noFill/>
                        </a:ln>
                        <a:solidFill>
                          <a:schemeClr val="bg1"/>
                        </a:solidFill>
                        <a:effectLst/>
                        <a:latin typeface="Arial" pitchFamily="34" charset="0"/>
                        <a:ea typeface="Times New Roman" pitchFamily="18" charset="0"/>
                        <a:cs typeface="Arial" pitchFamily="34" charset="0"/>
                      </a:endParaRPr>
                    </a:p>
                  </a:txBody>
                  <a:tcPr marL="45720" marR="45720" anchor="ctr" horzOverflow="overflow">
                    <a:lnL w="3175" cap="flat" cmpd="sng" algn="ctr">
                      <a:solidFill>
                        <a:srgbClr val="204962"/>
                      </a:solidFill>
                      <a:prstDash val="solid"/>
                      <a:round/>
                      <a:headEnd type="none" w="med" len="med"/>
                      <a:tailEnd type="none" w="med" len="med"/>
                    </a:lnL>
                    <a:lnR w="3175" cap="flat" cmpd="sng" algn="ctr">
                      <a:solidFill>
                        <a:srgbClr val="204962"/>
                      </a:solidFill>
                      <a:prstDash val="solid"/>
                      <a:round/>
                      <a:headEnd type="none" w="med" len="med"/>
                      <a:tailEnd type="none" w="med" len="med"/>
                    </a:lnR>
                    <a:lnT>
                      <a:noFill/>
                    </a:lnT>
                    <a:lnB w="3175" cap="flat" cmpd="sng" algn="ctr">
                      <a:solidFill>
                        <a:schemeClr val="bg1"/>
                      </a:solidFill>
                      <a:prstDash val="solid"/>
                      <a:round/>
                      <a:headEnd type="none" w="med" len="med"/>
                      <a:tailEnd type="none" w="med" len="med"/>
                    </a:lnB>
                    <a:lnTlToBr>
                      <a:noFill/>
                    </a:lnTlToBr>
                    <a:lnBlToTr>
                      <a:noFill/>
                    </a:lnBlToTr>
                    <a:solidFill>
                      <a:srgbClr val="0183B7"/>
                    </a:solidFill>
                  </a:tcPr>
                </a:tc>
                <a:tc>
                  <a:txBody>
                    <a:bodyPr/>
                    <a:lstStyle/>
                    <a:p>
                      <a:pPr marL="38100" marR="0" lvl="0" indent="0" algn="l" defTabSz="914400" rtl="0" eaLnBrk="1" fontAlgn="base" latinLnBrk="0" hangingPunct="1">
                        <a:lnSpc>
                          <a:spcPct val="100000"/>
                        </a:lnSpc>
                        <a:spcBef>
                          <a:spcPts val="300"/>
                        </a:spcBef>
                        <a:spcAft>
                          <a:spcPts val="300"/>
                        </a:spcAft>
                        <a:buClrTx/>
                        <a:buSzTx/>
                        <a:buFontTx/>
                        <a:buNone/>
                        <a:tabLst/>
                      </a:pPr>
                      <a:r>
                        <a:rPr kumimoji="0" lang="en-US" sz="1100" b="0" i="0" u="none" strike="noStrike" cap="none" normalizeH="0" baseline="0" smtClean="0">
                          <a:ln>
                            <a:noFill/>
                          </a:ln>
                          <a:solidFill>
                            <a:srgbClr val="FFFFFF"/>
                          </a:solidFill>
                          <a:effectLst/>
                          <a:latin typeface="Arial" pitchFamily="34" charset="0"/>
                        </a:rPr>
                        <a:t>Designing and Supporting Computer Networks</a:t>
                      </a:r>
                      <a:endParaRPr kumimoji="0" lang="en-US" sz="1100" b="0" i="0" u="none" strike="noStrike" cap="none" normalizeH="0" baseline="0" smtClean="0">
                        <a:ln>
                          <a:noFill/>
                        </a:ln>
                        <a:solidFill>
                          <a:schemeClr val="bg1"/>
                        </a:solidFill>
                        <a:effectLst/>
                        <a:latin typeface="Arial" pitchFamily="34" charset="0"/>
                        <a:ea typeface="Times New Roman" pitchFamily="18" charset="0"/>
                        <a:cs typeface="Arial" pitchFamily="34" charset="0"/>
                      </a:endParaRPr>
                    </a:p>
                  </a:txBody>
                  <a:tcPr marL="45720" marR="45720" anchor="ctr" horzOverflow="overflow">
                    <a:lnL w="3175" cap="flat" cmpd="sng" algn="ctr">
                      <a:solidFill>
                        <a:srgbClr val="204962"/>
                      </a:solidFill>
                      <a:prstDash val="solid"/>
                      <a:round/>
                      <a:headEnd type="none" w="med" len="med"/>
                      <a:tailEnd type="none" w="med" len="med"/>
                    </a:lnL>
                    <a:lnR>
                      <a:noFill/>
                    </a:lnR>
                    <a:lnT>
                      <a:noFill/>
                    </a:lnT>
                    <a:lnB w="3175" cap="flat" cmpd="sng" algn="ctr">
                      <a:solidFill>
                        <a:schemeClr val="bg1"/>
                      </a:solidFill>
                      <a:prstDash val="solid"/>
                      <a:round/>
                      <a:headEnd type="none" w="med" len="med"/>
                      <a:tailEnd type="none" w="med" len="med"/>
                    </a:lnB>
                    <a:lnTlToBr>
                      <a:noFill/>
                    </a:lnTlToBr>
                    <a:lnBlToTr>
                      <a:noFill/>
                    </a:lnBlToTr>
                    <a:solidFill>
                      <a:srgbClr val="0183B7"/>
                    </a:solidFill>
                  </a:tcPr>
                </a:tc>
              </a:tr>
              <a:tr h="1033463">
                <a:tc>
                  <a:txBody>
                    <a:bodyPr/>
                    <a:lstStyle/>
                    <a:p>
                      <a:pPr marL="36513" marR="0" lvl="0" indent="0" algn="ctr" defTabSz="914400" rtl="0" eaLnBrk="1" fontAlgn="base" latinLnBrk="0" hangingPunct="1">
                        <a:lnSpc>
                          <a:spcPct val="100000"/>
                        </a:lnSpc>
                        <a:spcBef>
                          <a:spcPts val="300"/>
                        </a:spcBef>
                        <a:spcAft>
                          <a:spcPts val="300"/>
                        </a:spcAft>
                        <a:buClrTx/>
                        <a:buSzTx/>
                        <a:buFontTx/>
                        <a:buNone/>
                        <a:tabLst/>
                      </a:pPr>
                      <a:r>
                        <a:rPr kumimoji="0" lang="en-US" sz="1100" b="0" i="0" u="none" strike="noStrike" cap="none" normalizeH="0" baseline="0" smtClean="0">
                          <a:ln>
                            <a:noFill/>
                          </a:ln>
                          <a:solidFill>
                            <a:srgbClr val="000000"/>
                          </a:solidFill>
                          <a:effectLst/>
                          <a:latin typeface="Arial" pitchFamily="34" charset="0"/>
                        </a:rPr>
                        <a:t>Routing</a:t>
                      </a:r>
                      <a:endParaRPr kumimoji="0" lang="en-US" sz="1100" b="0" i="0" u="none" strike="noStrike" cap="none" normalizeH="0" baseline="0" smtClean="0">
                        <a:ln>
                          <a:noFill/>
                        </a:ln>
                        <a:solidFill>
                          <a:srgbClr val="000000"/>
                        </a:solidFill>
                        <a:effectLst/>
                        <a:latin typeface="Arial" pitchFamily="34" charset="0"/>
                        <a:ea typeface="Times New Roman" pitchFamily="18" charset="0"/>
                        <a:cs typeface="Arial" pitchFamily="34" charset="0"/>
                      </a:endParaRPr>
                    </a:p>
                  </a:txBody>
                  <a:tcPr marL="45720" marR="45720" anchor="ctr" horzOverflow="overflow">
                    <a:lnL>
                      <a:noFill/>
                    </a:lnL>
                    <a:lnR w="3175" cap="flat" cmpd="sng" algn="ctr">
                      <a:solidFill>
                        <a:srgbClr val="204962"/>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a:noFill/>
                    </a:lnTlToBr>
                    <a:lnBlToTr>
                      <a:noFill/>
                    </a:lnBlToTr>
                    <a:solidFill>
                      <a:srgbClr val="8E8E95">
                        <a:alpha val="50195"/>
                      </a:srgbClr>
                    </a:solidFill>
                  </a:tcPr>
                </a:tc>
                <a:tc>
                  <a:txBody>
                    <a:bodyPr/>
                    <a:lstStyle/>
                    <a:p>
                      <a:pPr marL="36513" marR="0" lvl="0" indent="0" algn="l" defTabSz="914400" rtl="0" eaLnBrk="1" fontAlgn="base" latinLnBrk="0" hangingPunct="1">
                        <a:lnSpc>
                          <a:spcPct val="100000"/>
                        </a:lnSpc>
                        <a:spcBef>
                          <a:spcPts val="300"/>
                        </a:spcBef>
                        <a:spcAft>
                          <a:spcPts val="300"/>
                        </a:spcAft>
                        <a:buClrTx/>
                        <a:buSzTx/>
                        <a:buFontTx/>
                        <a:buNone/>
                        <a:tabLst/>
                      </a:pPr>
                      <a:r>
                        <a:rPr kumimoji="0" lang="en-US" sz="1100" b="0" i="0" u="none" strike="noStrike" cap="none" normalizeH="0" baseline="0" smtClean="0">
                          <a:ln>
                            <a:noFill/>
                          </a:ln>
                          <a:solidFill>
                            <a:srgbClr val="000000"/>
                          </a:solidFill>
                          <a:effectLst/>
                          <a:latin typeface="Arial" pitchFamily="34" charset="0"/>
                        </a:rPr>
                        <a:t>Routing Table Operation</a:t>
                      </a:r>
                      <a:endParaRPr kumimoji="0" lang="en-US" sz="1100" b="0" i="0" u="none" strike="noStrike" cap="none" normalizeH="0" baseline="0" smtClean="0">
                        <a:ln>
                          <a:noFill/>
                        </a:ln>
                        <a:solidFill>
                          <a:srgbClr val="000000"/>
                        </a:solidFill>
                        <a:effectLst/>
                        <a:latin typeface="Arial" pitchFamily="34" charset="0"/>
                        <a:ea typeface="Times New Roman" pitchFamily="18" charset="0"/>
                        <a:cs typeface="Arial" pitchFamily="34" charset="0"/>
                      </a:endParaRPr>
                    </a:p>
                  </a:txBody>
                  <a:tcPr marL="45720" marR="45720" anchor="ctr" horzOverflow="overflow">
                    <a:lnL w="3175" cap="flat" cmpd="sng" algn="ctr">
                      <a:solidFill>
                        <a:srgbClr val="204962"/>
                      </a:solidFill>
                      <a:prstDash val="solid"/>
                      <a:round/>
                      <a:headEnd type="none" w="med" len="med"/>
                      <a:tailEnd type="none" w="med" len="med"/>
                    </a:lnL>
                    <a:lnR w="3175" cap="flat" cmpd="sng" algn="ctr">
                      <a:solidFill>
                        <a:srgbClr val="204962"/>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a:noFill/>
                    </a:lnTlToBr>
                    <a:lnBlToTr>
                      <a:noFill/>
                    </a:lnBlToTr>
                    <a:solidFill>
                      <a:srgbClr val="C9CDD3">
                        <a:alpha val="50195"/>
                      </a:srgbClr>
                    </a:solidFill>
                  </a:tcPr>
                </a:tc>
                <a:tc>
                  <a:txBody>
                    <a:bodyPr/>
                    <a:lstStyle/>
                    <a:p>
                      <a:pPr marL="36513" marR="0" lvl="0" indent="0" algn="l" defTabSz="914400" rtl="0" eaLnBrk="1" fontAlgn="base" latinLnBrk="0" hangingPunct="1">
                        <a:lnSpc>
                          <a:spcPct val="100000"/>
                        </a:lnSpc>
                        <a:spcBef>
                          <a:spcPts val="300"/>
                        </a:spcBef>
                        <a:spcAft>
                          <a:spcPts val="300"/>
                        </a:spcAft>
                        <a:buClrTx/>
                        <a:buSzTx/>
                        <a:buFontTx/>
                        <a:buNone/>
                        <a:tabLst/>
                      </a:pPr>
                      <a:r>
                        <a:rPr kumimoji="0" lang="en-US" sz="1100" b="0" i="0" u="none" strike="noStrike" cap="none" normalizeH="0" baseline="0" smtClean="0">
                          <a:ln>
                            <a:noFill/>
                          </a:ln>
                          <a:solidFill>
                            <a:srgbClr val="000000"/>
                          </a:solidFill>
                          <a:effectLst/>
                          <a:latin typeface="Arial" pitchFamily="34" charset="0"/>
                        </a:rPr>
                        <a:t>Introduce Protocols; Configure Routes and Routers</a:t>
                      </a:r>
                      <a:endParaRPr kumimoji="0" lang="en-US" sz="1100" b="0" i="0" u="none" strike="noStrike" cap="none" normalizeH="0" baseline="0" smtClean="0">
                        <a:ln>
                          <a:noFill/>
                        </a:ln>
                        <a:solidFill>
                          <a:srgbClr val="000000"/>
                        </a:solidFill>
                        <a:effectLst/>
                        <a:latin typeface="Arial" pitchFamily="34" charset="0"/>
                        <a:ea typeface="Times New Roman" pitchFamily="18" charset="0"/>
                        <a:cs typeface="Arial" pitchFamily="34" charset="0"/>
                      </a:endParaRPr>
                    </a:p>
                  </a:txBody>
                  <a:tcPr marL="45720" marR="45720" anchor="ctr" horzOverflow="overflow">
                    <a:lnL w="3175" cap="flat" cmpd="sng" algn="ctr">
                      <a:solidFill>
                        <a:srgbClr val="204962"/>
                      </a:solidFill>
                      <a:prstDash val="solid"/>
                      <a:round/>
                      <a:headEnd type="none" w="med" len="med"/>
                      <a:tailEnd type="none" w="med" len="med"/>
                    </a:lnL>
                    <a:lnR w="3175" cap="flat" cmpd="sng" algn="ctr">
                      <a:solidFill>
                        <a:srgbClr val="204962"/>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a:noFill/>
                    </a:lnTlToBr>
                    <a:lnBlToTr>
                      <a:noFill/>
                    </a:lnBlToTr>
                    <a:solidFill>
                      <a:srgbClr val="8E8E95">
                        <a:alpha val="50195"/>
                      </a:srgbClr>
                    </a:solidFill>
                  </a:tcPr>
                </a:tc>
                <a:tc>
                  <a:txBody>
                    <a:bodyPr/>
                    <a:lstStyle/>
                    <a:p>
                      <a:pPr marL="36513" marR="0" lvl="0" indent="0" algn="l" defTabSz="914400" rtl="0" eaLnBrk="1" fontAlgn="base" latinLnBrk="0" hangingPunct="1">
                        <a:lnSpc>
                          <a:spcPct val="100000"/>
                        </a:lnSpc>
                        <a:spcBef>
                          <a:spcPts val="300"/>
                        </a:spcBef>
                        <a:spcAft>
                          <a:spcPts val="300"/>
                        </a:spcAft>
                        <a:buClrTx/>
                        <a:buSzTx/>
                        <a:buFontTx/>
                        <a:buNone/>
                        <a:tabLst/>
                      </a:pPr>
                      <a:r>
                        <a:rPr kumimoji="0" lang="en-US" sz="1100" b="0" i="0" u="none" strike="noStrike" cap="none" normalizeH="0" baseline="0" smtClean="0">
                          <a:ln>
                            <a:noFill/>
                          </a:ln>
                          <a:solidFill>
                            <a:srgbClr val="000000"/>
                          </a:solidFill>
                          <a:effectLst/>
                          <a:latin typeface="Arial" pitchFamily="34" charset="0"/>
                        </a:rPr>
                        <a:t>Configure VLAN, RIPv2, EIGRP, OSPF</a:t>
                      </a:r>
                      <a:endParaRPr kumimoji="0" lang="en-US" sz="1100" b="0" i="0" u="none" strike="noStrike" cap="none" normalizeH="0" baseline="0" smtClean="0">
                        <a:ln>
                          <a:noFill/>
                        </a:ln>
                        <a:solidFill>
                          <a:srgbClr val="000000"/>
                        </a:solidFill>
                        <a:effectLst/>
                        <a:latin typeface="Arial" pitchFamily="34" charset="0"/>
                        <a:ea typeface="Times New Roman" pitchFamily="18" charset="0"/>
                        <a:cs typeface="Arial" pitchFamily="34" charset="0"/>
                      </a:endParaRPr>
                    </a:p>
                  </a:txBody>
                  <a:tcPr marL="45720" marR="45720" anchor="ctr" horzOverflow="overflow">
                    <a:lnL w="3175" cap="flat" cmpd="sng" algn="ctr">
                      <a:solidFill>
                        <a:srgbClr val="204962"/>
                      </a:solidFill>
                      <a:prstDash val="solid"/>
                      <a:round/>
                      <a:headEnd type="none" w="med" len="med"/>
                      <a:tailEnd type="none" w="med" len="med"/>
                    </a:lnL>
                    <a:lnR w="3175" cap="flat" cmpd="sng" algn="ctr">
                      <a:solidFill>
                        <a:srgbClr val="204962"/>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a:noFill/>
                    </a:lnTlToBr>
                    <a:lnBlToTr>
                      <a:noFill/>
                    </a:lnBlToTr>
                    <a:solidFill>
                      <a:srgbClr val="C9CDD3">
                        <a:alpha val="50195"/>
                      </a:srgbClr>
                    </a:solidFill>
                  </a:tcPr>
                </a:tc>
                <a:tc>
                  <a:txBody>
                    <a:bodyPr/>
                    <a:lstStyle/>
                    <a:p>
                      <a:pPr marL="36513" marR="0" lvl="0" indent="0" algn="l" defTabSz="914400" rtl="0" eaLnBrk="1" fontAlgn="base" latinLnBrk="0" hangingPunct="1">
                        <a:lnSpc>
                          <a:spcPct val="100000"/>
                        </a:lnSpc>
                        <a:spcBef>
                          <a:spcPts val="300"/>
                        </a:spcBef>
                        <a:spcAft>
                          <a:spcPts val="300"/>
                        </a:spcAft>
                        <a:buClrTx/>
                        <a:buSzTx/>
                        <a:buFontTx/>
                        <a:buNone/>
                        <a:tabLst/>
                      </a:pPr>
                      <a:r>
                        <a:rPr kumimoji="0" lang="en-US" sz="1100" b="0" i="0" u="none" strike="noStrike" cap="none" normalizeH="0" baseline="0" smtClean="0">
                          <a:ln>
                            <a:noFill/>
                          </a:ln>
                          <a:solidFill>
                            <a:srgbClr val="000000"/>
                          </a:solidFill>
                          <a:effectLst/>
                          <a:latin typeface="Arial" pitchFamily="34" charset="0"/>
                        </a:rPr>
                        <a:t>Design, Configure, and Test EIGRP and OSPF</a:t>
                      </a:r>
                      <a:endParaRPr kumimoji="0" lang="en-US" sz="1100" b="0" i="0" u="none" strike="noStrike" cap="none" normalizeH="0" baseline="0" smtClean="0">
                        <a:ln>
                          <a:noFill/>
                        </a:ln>
                        <a:solidFill>
                          <a:srgbClr val="000000"/>
                        </a:solidFill>
                        <a:effectLst/>
                        <a:latin typeface="Arial" pitchFamily="34" charset="0"/>
                        <a:ea typeface="Times New Roman" pitchFamily="18" charset="0"/>
                        <a:cs typeface="Arial" pitchFamily="34" charset="0"/>
                      </a:endParaRPr>
                    </a:p>
                  </a:txBody>
                  <a:tcPr marL="45720" marR="45720" anchor="ctr" horzOverflow="overflow">
                    <a:lnL w="3175" cap="flat" cmpd="sng" algn="ctr">
                      <a:solidFill>
                        <a:srgbClr val="204962"/>
                      </a:solidFill>
                      <a:prstDash val="solid"/>
                      <a:round/>
                      <a:headEnd type="none" w="med" len="med"/>
                      <a:tailEnd type="none" w="med" len="med"/>
                    </a:lnL>
                    <a:lnR>
                      <a:noFill/>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a:noFill/>
                    </a:lnTlToBr>
                    <a:lnBlToTr>
                      <a:noFill/>
                    </a:lnBlToTr>
                    <a:solidFill>
                      <a:srgbClr val="8E8E95">
                        <a:alpha val="50195"/>
                      </a:srgbClr>
                    </a:solidFill>
                  </a:tcPr>
                </a:tc>
              </a:tr>
              <a:tr h="1033463">
                <a:tc>
                  <a:txBody>
                    <a:bodyPr/>
                    <a:lstStyle/>
                    <a:p>
                      <a:pPr marL="36513" marR="0" lvl="0" indent="0" algn="ctr" defTabSz="914400" rtl="0" eaLnBrk="1" fontAlgn="base" latinLnBrk="0" hangingPunct="1">
                        <a:lnSpc>
                          <a:spcPct val="100000"/>
                        </a:lnSpc>
                        <a:spcBef>
                          <a:spcPts val="300"/>
                        </a:spcBef>
                        <a:spcAft>
                          <a:spcPts val="300"/>
                        </a:spcAft>
                        <a:buClrTx/>
                        <a:buSzTx/>
                        <a:buFontTx/>
                        <a:buNone/>
                        <a:tabLst/>
                      </a:pPr>
                      <a:r>
                        <a:rPr kumimoji="0" lang="en-US" sz="1100" b="0" i="0" u="none" strike="noStrike" cap="none" normalizeH="0" baseline="0" smtClean="0">
                          <a:ln>
                            <a:noFill/>
                          </a:ln>
                          <a:solidFill>
                            <a:srgbClr val="000000"/>
                          </a:solidFill>
                          <a:effectLst/>
                          <a:latin typeface="Arial" pitchFamily="34" charset="0"/>
                        </a:rPr>
                        <a:t>Switching</a:t>
                      </a:r>
                      <a:endParaRPr kumimoji="0" lang="en-US" sz="1100" b="0" i="0" u="none" strike="noStrike" cap="none" normalizeH="0" baseline="0" smtClean="0">
                        <a:ln>
                          <a:noFill/>
                        </a:ln>
                        <a:solidFill>
                          <a:srgbClr val="000000"/>
                        </a:solidFill>
                        <a:effectLst/>
                        <a:latin typeface="Arial" pitchFamily="34" charset="0"/>
                        <a:ea typeface="Times New Roman" pitchFamily="18" charset="0"/>
                        <a:cs typeface="Arial" pitchFamily="34" charset="0"/>
                      </a:endParaRPr>
                    </a:p>
                  </a:txBody>
                  <a:tcPr marL="45720" marR="45720" anchor="ctr" horzOverflow="overflow">
                    <a:lnL>
                      <a:noFill/>
                    </a:lnL>
                    <a:lnR w="3175" cap="flat" cmpd="sng" algn="ctr">
                      <a:solidFill>
                        <a:srgbClr val="204962"/>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a:noFill/>
                    </a:lnTlToBr>
                    <a:lnBlToTr>
                      <a:noFill/>
                    </a:lnBlToTr>
                    <a:solidFill>
                      <a:srgbClr val="8E8E95">
                        <a:alpha val="50195"/>
                      </a:srgbClr>
                    </a:solidFill>
                  </a:tcPr>
                </a:tc>
                <a:tc>
                  <a:txBody>
                    <a:bodyPr/>
                    <a:lstStyle/>
                    <a:p>
                      <a:pPr marL="36513" marR="0" lvl="0" indent="0" algn="l" defTabSz="914400" rtl="0" eaLnBrk="1" fontAlgn="base" latinLnBrk="0" hangingPunct="1">
                        <a:lnSpc>
                          <a:spcPct val="100000"/>
                        </a:lnSpc>
                        <a:spcBef>
                          <a:spcPts val="300"/>
                        </a:spcBef>
                        <a:spcAft>
                          <a:spcPts val="300"/>
                        </a:spcAft>
                        <a:buClrTx/>
                        <a:buSzTx/>
                        <a:buFontTx/>
                        <a:buNone/>
                        <a:tabLst/>
                      </a:pPr>
                      <a:r>
                        <a:rPr kumimoji="0" lang="en-US" sz="1100" b="0" i="0" u="none" strike="noStrike" cap="none" normalizeH="0" baseline="0" smtClean="0">
                          <a:ln>
                            <a:noFill/>
                          </a:ln>
                          <a:solidFill>
                            <a:srgbClr val="000000"/>
                          </a:solidFill>
                          <a:effectLst/>
                          <a:latin typeface="Arial" pitchFamily="34" charset="0"/>
                        </a:rPr>
                        <a:t>Introduce and Practice Broadcast Domain, Switch Operation, MAC Address Table Concepts</a:t>
                      </a:r>
                      <a:endParaRPr kumimoji="0" lang="en-US" sz="1100" b="0" i="0" u="none" strike="noStrike" cap="none" normalizeH="0" baseline="0" smtClean="0">
                        <a:ln>
                          <a:noFill/>
                        </a:ln>
                        <a:solidFill>
                          <a:srgbClr val="000000"/>
                        </a:solidFill>
                        <a:effectLst/>
                        <a:latin typeface="Arial" pitchFamily="34" charset="0"/>
                        <a:ea typeface="Times New Roman" pitchFamily="18" charset="0"/>
                        <a:cs typeface="Arial" pitchFamily="34" charset="0"/>
                      </a:endParaRPr>
                    </a:p>
                  </a:txBody>
                  <a:tcPr marL="45720" marR="45720" anchor="ctr" horzOverflow="overflow">
                    <a:lnL w="3175" cap="flat" cmpd="sng" algn="ctr">
                      <a:solidFill>
                        <a:srgbClr val="204962"/>
                      </a:solidFill>
                      <a:prstDash val="solid"/>
                      <a:round/>
                      <a:headEnd type="none" w="med" len="med"/>
                      <a:tailEnd type="none" w="med" len="med"/>
                    </a:lnL>
                    <a:lnR w="3175" cap="flat" cmpd="sng" algn="ctr">
                      <a:solidFill>
                        <a:srgbClr val="204962"/>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a:noFill/>
                    </a:lnTlToBr>
                    <a:lnBlToTr>
                      <a:noFill/>
                    </a:lnBlToTr>
                    <a:solidFill>
                      <a:srgbClr val="C9CDD3">
                        <a:alpha val="50195"/>
                      </a:srgbClr>
                    </a:solidFill>
                  </a:tcPr>
                </a:tc>
                <a:tc>
                  <a:txBody>
                    <a:bodyPr/>
                    <a:lstStyle/>
                    <a:p>
                      <a:pPr marL="36513" marR="0" lvl="0" indent="0" algn="l" defTabSz="914400" rtl="0" eaLnBrk="1" fontAlgn="base" latinLnBrk="0" hangingPunct="1">
                        <a:lnSpc>
                          <a:spcPct val="100000"/>
                        </a:lnSpc>
                        <a:spcBef>
                          <a:spcPts val="300"/>
                        </a:spcBef>
                        <a:spcAft>
                          <a:spcPts val="300"/>
                        </a:spcAft>
                        <a:buClrTx/>
                        <a:buSzTx/>
                        <a:buFontTx/>
                        <a:buNone/>
                        <a:tabLst/>
                      </a:pPr>
                      <a:r>
                        <a:rPr kumimoji="0" lang="en-US" sz="1100" b="0" i="0" u="none" strike="noStrike" cap="none" normalizeH="0" baseline="0" smtClean="0">
                          <a:ln>
                            <a:noFill/>
                          </a:ln>
                          <a:solidFill>
                            <a:srgbClr val="000000"/>
                          </a:solidFill>
                          <a:effectLst/>
                          <a:latin typeface="Arial" pitchFamily="34" charset="0"/>
                        </a:rPr>
                        <a:t>Configure Switch Management Interface and Port Security, Configure and Connect Switches</a:t>
                      </a:r>
                      <a:endParaRPr kumimoji="0" lang="en-US" sz="1100" b="0" i="0" u="none" strike="noStrike" cap="none" normalizeH="0" baseline="0" smtClean="0">
                        <a:ln>
                          <a:noFill/>
                        </a:ln>
                        <a:solidFill>
                          <a:srgbClr val="000000"/>
                        </a:solidFill>
                        <a:effectLst/>
                        <a:latin typeface="Arial" pitchFamily="34" charset="0"/>
                        <a:ea typeface="Times New Roman" pitchFamily="18" charset="0"/>
                        <a:cs typeface="Arial" pitchFamily="34" charset="0"/>
                      </a:endParaRPr>
                    </a:p>
                  </a:txBody>
                  <a:tcPr marL="45720" marR="45720" anchor="ctr" horzOverflow="overflow">
                    <a:lnL w="3175" cap="flat" cmpd="sng" algn="ctr">
                      <a:solidFill>
                        <a:srgbClr val="204962"/>
                      </a:solidFill>
                      <a:prstDash val="solid"/>
                      <a:round/>
                      <a:headEnd type="none" w="med" len="med"/>
                      <a:tailEnd type="none" w="med" len="med"/>
                    </a:lnL>
                    <a:lnR w="3175" cap="flat" cmpd="sng" algn="ctr">
                      <a:solidFill>
                        <a:srgbClr val="204962"/>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a:noFill/>
                    </a:lnTlToBr>
                    <a:lnBlToTr>
                      <a:noFill/>
                    </a:lnBlToTr>
                    <a:solidFill>
                      <a:srgbClr val="8E8E95">
                        <a:alpha val="50195"/>
                      </a:srgbClr>
                    </a:solidFill>
                  </a:tcPr>
                </a:tc>
                <a:tc>
                  <a:txBody>
                    <a:bodyPr/>
                    <a:lstStyle/>
                    <a:p>
                      <a:pPr marL="36513" marR="0" lvl="0" indent="0" algn="l" defTabSz="914400" rtl="0" eaLnBrk="1" fontAlgn="base" latinLnBrk="0" hangingPunct="1">
                        <a:lnSpc>
                          <a:spcPct val="100000"/>
                        </a:lnSpc>
                        <a:spcBef>
                          <a:spcPts val="300"/>
                        </a:spcBef>
                        <a:spcAft>
                          <a:spcPts val="300"/>
                        </a:spcAft>
                        <a:buClrTx/>
                        <a:buSzTx/>
                        <a:buFontTx/>
                        <a:buNone/>
                        <a:tabLst/>
                      </a:pPr>
                      <a:r>
                        <a:rPr kumimoji="0" lang="en-US" sz="1100" b="0" i="0" u="none" strike="noStrike" cap="none" normalizeH="0" baseline="0" smtClean="0">
                          <a:ln>
                            <a:noFill/>
                          </a:ln>
                          <a:solidFill>
                            <a:srgbClr val="000000"/>
                          </a:solidFill>
                          <a:effectLst/>
                          <a:latin typeface="Arial" pitchFamily="34" charset="0"/>
                        </a:rPr>
                        <a:t>Configure VLAN Membership, Spanning Tree, 802.1q Trunking Operation</a:t>
                      </a:r>
                      <a:endParaRPr kumimoji="0" lang="en-US" sz="1100" b="0" i="0" u="none" strike="noStrike" cap="none" normalizeH="0" baseline="0" smtClean="0">
                        <a:ln>
                          <a:noFill/>
                        </a:ln>
                        <a:solidFill>
                          <a:srgbClr val="000000"/>
                        </a:solidFill>
                        <a:effectLst/>
                        <a:latin typeface="Arial" pitchFamily="34" charset="0"/>
                        <a:ea typeface="Times New Roman" pitchFamily="18" charset="0"/>
                        <a:cs typeface="Arial" pitchFamily="34" charset="0"/>
                      </a:endParaRPr>
                    </a:p>
                  </a:txBody>
                  <a:tcPr marL="45720" marR="45720" anchor="ctr" horzOverflow="overflow">
                    <a:lnL w="3175" cap="flat" cmpd="sng" algn="ctr">
                      <a:solidFill>
                        <a:srgbClr val="204962"/>
                      </a:solidFill>
                      <a:prstDash val="solid"/>
                      <a:round/>
                      <a:headEnd type="none" w="med" len="med"/>
                      <a:tailEnd type="none" w="med" len="med"/>
                    </a:lnL>
                    <a:lnR w="3175" cap="flat" cmpd="sng" algn="ctr">
                      <a:solidFill>
                        <a:srgbClr val="204962"/>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a:noFill/>
                    </a:lnTlToBr>
                    <a:lnBlToTr>
                      <a:noFill/>
                    </a:lnBlToTr>
                    <a:solidFill>
                      <a:srgbClr val="C9CDD3">
                        <a:alpha val="50195"/>
                      </a:srgbClr>
                    </a:solidFill>
                  </a:tcPr>
                </a:tc>
                <a:tc>
                  <a:txBody>
                    <a:bodyPr/>
                    <a:lstStyle/>
                    <a:p>
                      <a:pPr marL="36513" marR="0" lvl="0" indent="0" algn="l" defTabSz="914400" rtl="0" eaLnBrk="1" fontAlgn="base" latinLnBrk="0" hangingPunct="1">
                        <a:lnSpc>
                          <a:spcPct val="100000"/>
                        </a:lnSpc>
                        <a:spcBef>
                          <a:spcPts val="300"/>
                        </a:spcBef>
                        <a:spcAft>
                          <a:spcPts val="300"/>
                        </a:spcAft>
                        <a:buClrTx/>
                        <a:buSzTx/>
                        <a:buFontTx/>
                        <a:buNone/>
                        <a:tabLst/>
                      </a:pPr>
                      <a:r>
                        <a:rPr kumimoji="0" lang="en-US" sz="1100" b="0" i="0" u="none" strike="noStrike" cap="none" normalizeH="0" baseline="0" smtClean="0">
                          <a:ln>
                            <a:noFill/>
                          </a:ln>
                          <a:solidFill>
                            <a:srgbClr val="000000"/>
                          </a:solidFill>
                          <a:effectLst/>
                          <a:latin typeface="Arial" pitchFamily="34" charset="0"/>
                        </a:rPr>
                        <a:t>Design and Prototype Access Layer Switched Network, Configure, and Verify Switch Operations</a:t>
                      </a:r>
                      <a:endParaRPr kumimoji="0" lang="en-US" sz="1100" b="0" i="0" u="none" strike="noStrike" cap="none" normalizeH="0" baseline="0" smtClean="0">
                        <a:ln>
                          <a:noFill/>
                        </a:ln>
                        <a:solidFill>
                          <a:srgbClr val="000000"/>
                        </a:solidFill>
                        <a:effectLst/>
                        <a:latin typeface="Arial" pitchFamily="34" charset="0"/>
                        <a:ea typeface="Times New Roman" pitchFamily="18" charset="0"/>
                        <a:cs typeface="Arial" pitchFamily="34" charset="0"/>
                      </a:endParaRPr>
                    </a:p>
                  </a:txBody>
                  <a:tcPr marL="45720" marR="45720" anchor="ctr" horzOverflow="overflow">
                    <a:lnL w="3175" cap="flat" cmpd="sng" algn="ctr">
                      <a:solidFill>
                        <a:srgbClr val="204962"/>
                      </a:solidFill>
                      <a:prstDash val="solid"/>
                      <a:round/>
                      <a:headEnd type="none" w="med" len="med"/>
                      <a:tailEnd type="none" w="med" len="med"/>
                    </a:lnL>
                    <a:lnR>
                      <a:noFill/>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a:noFill/>
                    </a:lnTlToBr>
                    <a:lnBlToTr>
                      <a:noFill/>
                    </a:lnBlToTr>
                    <a:solidFill>
                      <a:srgbClr val="8E8E95">
                        <a:alpha val="50195"/>
                      </a:srgbClr>
                    </a:solidFill>
                  </a:tcPr>
                </a:tc>
              </a:tr>
              <a:tr h="1033463">
                <a:tc>
                  <a:txBody>
                    <a:bodyPr/>
                    <a:lstStyle/>
                    <a:p>
                      <a:pPr marL="36513" marR="0" lvl="0" indent="0" algn="ctr" defTabSz="914400" rtl="0" eaLnBrk="1" fontAlgn="base" latinLnBrk="0" hangingPunct="1">
                        <a:lnSpc>
                          <a:spcPct val="100000"/>
                        </a:lnSpc>
                        <a:spcBef>
                          <a:spcPts val="300"/>
                        </a:spcBef>
                        <a:spcAft>
                          <a:spcPts val="300"/>
                        </a:spcAft>
                        <a:buClrTx/>
                        <a:buSzTx/>
                        <a:buFontTx/>
                        <a:buNone/>
                        <a:tabLst/>
                      </a:pPr>
                      <a:r>
                        <a:rPr kumimoji="0" lang="en-US" sz="1100" b="0" i="0" u="none" strike="noStrike" cap="none" normalizeH="0" baseline="0" smtClean="0">
                          <a:ln>
                            <a:noFill/>
                          </a:ln>
                          <a:solidFill>
                            <a:srgbClr val="000000"/>
                          </a:solidFill>
                          <a:effectLst/>
                          <a:latin typeface="Arial" pitchFamily="34" charset="0"/>
                        </a:rPr>
                        <a:t>Addressing</a:t>
                      </a:r>
                      <a:endParaRPr kumimoji="0" lang="en-US" sz="1100" b="0" i="0" u="none" strike="noStrike" cap="none" normalizeH="0" baseline="0" smtClean="0">
                        <a:ln>
                          <a:noFill/>
                        </a:ln>
                        <a:solidFill>
                          <a:srgbClr val="000000"/>
                        </a:solidFill>
                        <a:effectLst/>
                        <a:latin typeface="Arial" pitchFamily="34" charset="0"/>
                        <a:ea typeface="Times New Roman" pitchFamily="18" charset="0"/>
                        <a:cs typeface="Arial" pitchFamily="34" charset="0"/>
                      </a:endParaRPr>
                    </a:p>
                  </a:txBody>
                  <a:tcPr marL="45720" marR="45720" anchor="ctr" horzOverflow="overflow">
                    <a:lnL>
                      <a:noFill/>
                    </a:lnL>
                    <a:lnR w="3175" cap="flat" cmpd="sng" algn="ctr">
                      <a:solidFill>
                        <a:srgbClr val="204962"/>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a:noFill/>
                    </a:lnTlToBr>
                    <a:lnBlToTr>
                      <a:noFill/>
                    </a:lnBlToTr>
                    <a:solidFill>
                      <a:srgbClr val="8E8E95">
                        <a:alpha val="50195"/>
                      </a:srgbClr>
                    </a:solidFill>
                  </a:tcPr>
                </a:tc>
                <a:tc>
                  <a:txBody>
                    <a:bodyPr/>
                    <a:lstStyle/>
                    <a:p>
                      <a:pPr marL="36513" marR="0" lvl="0" indent="0" algn="l" defTabSz="914400" rtl="0" eaLnBrk="1" fontAlgn="base" latinLnBrk="0" hangingPunct="1">
                        <a:lnSpc>
                          <a:spcPct val="100000"/>
                        </a:lnSpc>
                        <a:spcBef>
                          <a:spcPts val="300"/>
                        </a:spcBef>
                        <a:spcAft>
                          <a:spcPts val="300"/>
                        </a:spcAft>
                        <a:buClrTx/>
                        <a:buSzTx/>
                        <a:buFontTx/>
                        <a:buNone/>
                        <a:tabLst/>
                      </a:pPr>
                      <a:r>
                        <a:rPr kumimoji="0" lang="en-US" sz="1100" b="0" i="0" u="none" strike="noStrike" cap="none" normalizeH="0" baseline="0" smtClean="0">
                          <a:ln>
                            <a:noFill/>
                          </a:ln>
                          <a:solidFill>
                            <a:srgbClr val="000000"/>
                          </a:solidFill>
                          <a:effectLst/>
                          <a:latin typeface="Arial" pitchFamily="34" charset="0"/>
                        </a:rPr>
                        <a:t>Implement IP Addressing, DHCP Configuration, and NAT Operation</a:t>
                      </a:r>
                      <a:endParaRPr kumimoji="0" lang="en-US" sz="1100" b="0" i="0" u="none" strike="noStrike" cap="none" normalizeH="0" baseline="0" smtClean="0">
                        <a:ln>
                          <a:noFill/>
                        </a:ln>
                        <a:solidFill>
                          <a:srgbClr val="000000"/>
                        </a:solidFill>
                        <a:effectLst/>
                        <a:latin typeface="Arial" pitchFamily="34" charset="0"/>
                        <a:ea typeface="Times New Roman" pitchFamily="18" charset="0"/>
                        <a:cs typeface="Arial" pitchFamily="34" charset="0"/>
                      </a:endParaRPr>
                    </a:p>
                  </a:txBody>
                  <a:tcPr marL="45720" marR="45720" anchor="ctr" horzOverflow="overflow">
                    <a:lnL w="3175" cap="flat" cmpd="sng" algn="ctr">
                      <a:solidFill>
                        <a:srgbClr val="204962"/>
                      </a:solidFill>
                      <a:prstDash val="solid"/>
                      <a:round/>
                      <a:headEnd type="none" w="med" len="med"/>
                      <a:tailEnd type="none" w="med" len="med"/>
                    </a:lnL>
                    <a:lnR w="3175" cap="flat" cmpd="sng" algn="ctr">
                      <a:solidFill>
                        <a:srgbClr val="204962"/>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a:noFill/>
                    </a:lnTlToBr>
                    <a:lnBlToTr>
                      <a:noFill/>
                    </a:lnBlToTr>
                    <a:solidFill>
                      <a:srgbClr val="C9CDD3">
                        <a:alpha val="50195"/>
                      </a:srgbClr>
                    </a:solidFill>
                  </a:tcPr>
                </a:tc>
                <a:tc>
                  <a:txBody>
                    <a:bodyPr/>
                    <a:lstStyle/>
                    <a:p>
                      <a:pPr marL="36513" marR="0" lvl="0" indent="0" algn="l" defTabSz="914400" rtl="0" eaLnBrk="1" fontAlgn="base" latinLnBrk="0" hangingPunct="1">
                        <a:lnSpc>
                          <a:spcPct val="100000"/>
                        </a:lnSpc>
                        <a:spcBef>
                          <a:spcPts val="300"/>
                        </a:spcBef>
                        <a:spcAft>
                          <a:spcPts val="300"/>
                        </a:spcAft>
                        <a:buClrTx/>
                        <a:buSzTx/>
                        <a:buFontTx/>
                        <a:buNone/>
                        <a:tabLst/>
                      </a:pPr>
                      <a:r>
                        <a:rPr kumimoji="0" lang="en-US" sz="1100" b="0" i="0" u="none" strike="noStrike" cap="none" normalizeH="0" baseline="0" smtClean="0">
                          <a:ln>
                            <a:noFill/>
                          </a:ln>
                          <a:solidFill>
                            <a:srgbClr val="000000"/>
                          </a:solidFill>
                          <a:effectLst/>
                          <a:latin typeface="Arial" pitchFamily="34" charset="0"/>
                        </a:rPr>
                        <a:t>Introduce and Practice Subnets, Classless IP Addressing and Routing, VLSM, Subnetting Methods, IPv6</a:t>
                      </a:r>
                      <a:endParaRPr kumimoji="0" lang="en-US" sz="1100" b="0" i="0" u="none" strike="noStrike" cap="none" normalizeH="0" baseline="0" smtClean="0">
                        <a:ln>
                          <a:noFill/>
                        </a:ln>
                        <a:solidFill>
                          <a:srgbClr val="000000"/>
                        </a:solidFill>
                        <a:effectLst/>
                        <a:latin typeface="Arial" pitchFamily="34" charset="0"/>
                        <a:ea typeface="Times New Roman" pitchFamily="18" charset="0"/>
                        <a:cs typeface="Arial" pitchFamily="34" charset="0"/>
                      </a:endParaRPr>
                    </a:p>
                  </a:txBody>
                  <a:tcPr marL="45720" marR="45720" anchor="ctr" horzOverflow="overflow">
                    <a:lnL w="3175" cap="flat" cmpd="sng" algn="ctr">
                      <a:solidFill>
                        <a:srgbClr val="204962"/>
                      </a:solidFill>
                      <a:prstDash val="solid"/>
                      <a:round/>
                      <a:headEnd type="none" w="med" len="med"/>
                      <a:tailEnd type="none" w="med" len="med"/>
                    </a:lnL>
                    <a:lnR w="3175" cap="flat" cmpd="sng" algn="ctr">
                      <a:solidFill>
                        <a:srgbClr val="204962"/>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a:noFill/>
                    </a:lnTlToBr>
                    <a:lnBlToTr>
                      <a:noFill/>
                    </a:lnBlToTr>
                    <a:solidFill>
                      <a:srgbClr val="8E8E95">
                        <a:alpha val="50195"/>
                      </a:srgbClr>
                    </a:solidFill>
                  </a:tcPr>
                </a:tc>
                <a:tc>
                  <a:txBody>
                    <a:bodyPr/>
                    <a:lstStyle/>
                    <a:p>
                      <a:pPr marL="36513" marR="0" lvl="0" indent="0" algn="l" defTabSz="914400" rtl="0" eaLnBrk="1" fontAlgn="base" latinLnBrk="0" hangingPunct="1">
                        <a:lnSpc>
                          <a:spcPct val="100000"/>
                        </a:lnSpc>
                        <a:spcBef>
                          <a:spcPts val="300"/>
                        </a:spcBef>
                        <a:spcAft>
                          <a:spcPts val="300"/>
                        </a:spcAft>
                        <a:buClrTx/>
                        <a:buSzTx/>
                        <a:buFontTx/>
                        <a:buNone/>
                        <a:tabLst/>
                      </a:pPr>
                      <a:r>
                        <a:rPr kumimoji="0" lang="en-US" sz="1100" b="0" i="0" u="none" strike="noStrike" cap="none" normalizeH="0" baseline="0" smtClean="0">
                          <a:ln>
                            <a:noFill/>
                          </a:ln>
                          <a:solidFill>
                            <a:srgbClr val="000000"/>
                          </a:solidFill>
                          <a:effectLst/>
                          <a:latin typeface="Arial" pitchFamily="34" charset="0"/>
                        </a:rPr>
                        <a:t>Reinforce VLSM, Introduce Route Summarization and Aggregation</a:t>
                      </a:r>
                      <a:endParaRPr kumimoji="0" lang="en-US" sz="1100" b="0" i="0" u="none" strike="noStrike" cap="none" normalizeH="0" baseline="0" smtClean="0">
                        <a:ln>
                          <a:noFill/>
                        </a:ln>
                        <a:solidFill>
                          <a:srgbClr val="000000"/>
                        </a:solidFill>
                        <a:effectLst/>
                        <a:latin typeface="Arial" pitchFamily="34" charset="0"/>
                        <a:ea typeface="Times New Roman" pitchFamily="18" charset="0"/>
                        <a:cs typeface="Arial" pitchFamily="34" charset="0"/>
                      </a:endParaRPr>
                    </a:p>
                  </a:txBody>
                  <a:tcPr marL="45720" marR="45720" anchor="ctr" horzOverflow="overflow">
                    <a:lnL w="3175" cap="flat" cmpd="sng" algn="ctr">
                      <a:solidFill>
                        <a:srgbClr val="204962"/>
                      </a:solidFill>
                      <a:prstDash val="solid"/>
                      <a:round/>
                      <a:headEnd type="none" w="med" len="med"/>
                      <a:tailEnd type="none" w="med" len="med"/>
                    </a:lnL>
                    <a:lnR w="3175" cap="flat" cmpd="sng" algn="ctr">
                      <a:solidFill>
                        <a:srgbClr val="204962"/>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a:noFill/>
                    </a:lnTlToBr>
                    <a:lnBlToTr>
                      <a:noFill/>
                    </a:lnBlToTr>
                    <a:solidFill>
                      <a:srgbClr val="C9CDD3">
                        <a:alpha val="50195"/>
                      </a:srgbClr>
                    </a:solidFill>
                  </a:tcPr>
                </a:tc>
                <a:tc>
                  <a:txBody>
                    <a:bodyPr/>
                    <a:lstStyle/>
                    <a:p>
                      <a:pPr marL="36513" marR="0" lvl="0" indent="0" algn="l" defTabSz="914400" rtl="0" eaLnBrk="1" fontAlgn="base" latinLnBrk="0" hangingPunct="1">
                        <a:lnSpc>
                          <a:spcPct val="100000"/>
                        </a:lnSpc>
                        <a:spcBef>
                          <a:spcPts val="300"/>
                        </a:spcBef>
                        <a:spcAft>
                          <a:spcPts val="300"/>
                        </a:spcAft>
                        <a:buClrTx/>
                        <a:buSzTx/>
                        <a:buFontTx/>
                        <a:buNone/>
                        <a:tabLst/>
                      </a:pPr>
                      <a:r>
                        <a:rPr kumimoji="0" lang="en-US" sz="1100" b="0" i="0" u="none" strike="noStrike" cap="none" normalizeH="0" baseline="0" smtClean="0">
                          <a:ln>
                            <a:noFill/>
                          </a:ln>
                          <a:solidFill>
                            <a:srgbClr val="000000"/>
                          </a:solidFill>
                          <a:effectLst/>
                          <a:latin typeface="Arial" pitchFamily="34" charset="0"/>
                        </a:rPr>
                        <a:t>Review and Expand IPv6; IP Addressing Design and Configuration</a:t>
                      </a:r>
                      <a:endParaRPr kumimoji="0" lang="en-US" sz="1100" b="0" i="0" u="none" strike="noStrike" cap="none" normalizeH="0" baseline="0" smtClean="0">
                        <a:ln>
                          <a:noFill/>
                        </a:ln>
                        <a:solidFill>
                          <a:srgbClr val="000000"/>
                        </a:solidFill>
                        <a:effectLst/>
                        <a:latin typeface="Arial" pitchFamily="34" charset="0"/>
                        <a:ea typeface="Times New Roman" pitchFamily="18" charset="0"/>
                        <a:cs typeface="Arial" pitchFamily="34" charset="0"/>
                      </a:endParaRPr>
                    </a:p>
                  </a:txBody>
                  <a:tcPr marL="45720" marR="45720" anchor="ctr" horzOverflow="overflow">
                    <a:lnL w="3175" cap="flat" cmpd="sng" algn="ctr">
                      <a:solidFill>
                        <a:srgbClr val="204962"/>
                      </a:solidFill>
                      <a:prstDash val="solid"/>
                      <a:round/>
                      <a:headEnd type="none" w="med" len="med"/>
                      <a:tailEnd type="none" w="med" len="med"/>
                    </a:lnL>
                    <a:lnR>
                      <a:noFill/>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a:noFill/>
                    </a:lnTlToBr>
                    <a:lnBlToTr>
                      <a:noFill/>
                    </a:lnBlToTr>
                    <a:solidFill>
                      <a:srgbClr val="8E8E95">
                        <a:alpha val="50195"/>
                      </a:srgbClr>
                    </a:solidFill>
                  </a:tcPr>
                </a:tc>
              </a:tr>
              <a:tr h="1033463">
                <a:tc>
                  <a:txBody>
                    <a:bodyPr/>
                    <a:lstStyle/>
                    <a:p>
                      <a:pPr marL="36513" marR="0" lvl="0" indent="0" algn="ctr" defTabSz="914400" rtl="0" eaLnBrk="1" fontAlgn="base" latinLnBrk="0" hangingPunct="1">
                        <a:lnSpc>
                          <a:spcPct val="100000"/>
                        </a:lnSpc>
                        <a:spcBef>
                          <a:spcPts val="300"/>
                        </a:spcBef>
                        <a:spcAft>
                          <a:spcPts val="300"/>
                        </a:spcAft>
                        <a:buClrTx/>
                        <a:buSzTx/>
                        <a:buFontTx/>
                        <a:buNone/>
                        <a:tabLst/>
                      </a:pPr>
                      <a:r>
                        <a:rPr kumimoji="0" lang="en-US" sz="1100" b="0" i="0" u="none" strike="noStrike" cap="none" normalizeH="0" baseline="0" smtClean="0">
                          <a:ln>
                            <a:noFill/>
                          </a:ln>
                          <a:solidFill>
                            <a:srgbClr val="000000"/>
                          </a:solidFill>
                          <a:effectLst/>
                          <a:latin typeface="Arial" pitchFamily="34" charset="0"/>
                        </a:rPr>
                        <a:t>ACLs</a:t>
                      </a:r>
                      <a:endParaRPr kumimoji="0" lang="en-US" sz="1100" b="0" i="0" u="none" strike="noStrike" cap="none" normalizeH="0" baseline="0" smtClean="0">
                        <a:ln>
                          <a:noFill/>
                        </a:ln>
                        <a:solidFill>
                          <a:srgbClr val="000000"/>
                        </a:solidFill>
                        <a:effectLst/>
                        <a:latin typeface="Arial" pitchFamily="34" charset="0"/>
                        <a:ea typeface="Times New Roman" pitchFamily="18" charset="0"/>
                        <a:cs typeface="Arial" pitchFamily="34" charset="0"/>
                      </a:endParaRPr>
                    </a:p>
                  </a:txBody>
                  <a:tcPr marL="45720" marR="45720" anchor="ctr" horzOverflow="overflow">
                    <a:lnL>
                      <a:noFill/>
                    </a:lnL>
                    <a:lnR w="3175" cap="flat" cmpd="sng" algn="ctr">
                      <a:solidFill>
                        <a:srgbClr val="204962"/>
                      </a:solidFill>
                      <a:prstDash val="solid"/>
                      <a:round/>
                      <a:headEnd type="none" w="med" len="med"/>
                      <a:tailEnd type="none" w="med" len="med"/>
                    </a:lnR>
                    <a:lnT w="3175" cap="flat" cmpd="sng" algn="ctr">
                      <a:solidFill>
                        <a:schemeClr val="bg1"/>
                      </a:solidFill>
                      <a:prstDash val="solid"/>
                      <a:round/>
                      <a:headEnd type="none" w="med" len="med"/>
                      <a:tailEnd type="none" w="med" len="med"/>
                    </a:lnT>
                    <a:lnB>
                      <a:noFill/>
                    </a:lnB>
                    <a:lnTlToBr>
                      <a:noFill/>
                    </a:lnTlToBr>
                    <a:lnBlToTr>
                      <a:noFill/>
                    </a:lnBlToTr>
                    <a:solidFill>
                      <a:srgbClr val="8E8E95">
                        <a:alpha val="50195"/>
                      </a:srgbClr>
                    </a:solidFill>
                  </a:tcPr>
                </a:tc>
                <a:tc>
                  <a:txBody>
                    <a:bodyPr/>
                    <a:lstStyle/>
                    <a:p>
                      <a:pPr marL="36513" marR="0" lvl="0" indent="0" algn="l" defTabSz="914400" rtl="0" eaLnBrk="1" fontAlgn="base" latinLnBrk="0" hangingPunct="1">
                        <a:lnSpc>
                          <a:spcPct val="100000"/>
                        </a:lnSpc>
                        <a:spcBef>
                          <a:spcPts val="300"/>
                        </a:spcBef>
                        <a:spcAft>
                          <a:spcPts val="300"/>
                        </a:spcAft>
                        <a:buClrTx/>
                        <a:buSzTx/>
                        <a:buFontTx/>
                        <a:buNone/>
                        <a:tabLst/>
                      </a:pPr>
                      <a:endParaRPr kumimoji="0" lang="en-US" sz="1100" b="0" i="0" u="none" strike="noStrike" cap="none" normalizeH="0" baseline="0" smtClean="0">
                        <a:ln>
                          <a:noFill/>
                        </a:ln>
                        <a:solidFill>
                          <a:srgbClr val="000000"/>
                        </a:solidFill>
                        <a:effectLst/>
                        <a:latin typeface="Arial" pitchFamily="34" charset="0"/>
                        <a:ea typeface="Times New Roman" pitchFamily="18" charset="0"/>
                        <a:cs typeface="Arial" pitchFamily="34" charset="0"/>
                      </a:endParaRPr>
                    </a:p>
                  </a:txBody>
                  <a:tcPr marL="45720" marR="45720" anchor="ctr" horzOverflow="overflow">
                    <a:lnL w="3175" cap="flat" cmpd="sng" algn="ctr">
                      <a:solidFill>
                        <a:srgbClr val="204962"/>
                      </a:solidFill>
                      <a:prstDash val="solid"/>
                      <a:round/>
                      <a:headEnd type="none" w="med" len="med"/>
                      <a:tailEnd type="none" w="med" len="med"/>
                    </a:lnL>
                    <a:lnR w="3175" cap="flat" cmpd="sng" algn="ctr">
                      <a:solidFill>
                        <a:srgbClr val="204962"/>
                      </a:solidFill>
                      <a:prstDash val="solid"/>
                      <a:round/>
                      <a:headEnd type="none" w="med" len="med"/>
                      <a:tailEnd type="none" w="med" len="med"/>
                    </a:lnR>
                    <a:lnT w="3175" cap="flat" cmpd="sng" algn="ctr">
                      <a:solidFill>
                        <a:schemeClr val="bg1"/>
                      </a:solidFill>
                      <a:prstDash val="solid"/>
                      <a:round/>
                      <a:headEnd type="none" w="med" len="med"/>
                      <a:tailEnd type="none" w="med" len="med"/>
                    </a:lnT>
                    <a:lnB>
                      <a:noFill/>
                    </a:lnB>
                    <a:lnTlToBr>
                      <a:noFill/>
                    </a:lnTlToBr>
                    <a:lnBlToTr>
                      <a:noFill/>
                    </a:lnBlToTr>
                    <a:solidFill>
                      <a:srgbClr val="C9CDD3">
                        <a:alpha val="50195"/>
                      </a:srgbClr>
                    </a:solidFill>
                  </a:tcPr>
                </a:tc>
                <a:tc>
                  <a:txBody>
                    <a:bodyPr/>
                    <a:lstStyle/>
                    <a:p>
                      <a:pPr marL="36513" marR="0" lvl="0" indent="0" algn="l" defTabSz="914400" rtl="0" eaLnBrk="1" fontAlgn="base" latinLnBrk="0" hangingPunct="1">
                        <a:lnSpc>
                          <a:spcPct val="100000"/>
                        </a:lnSpc>
                        <a:spcBef>
                          <a:spcPts val="300"/>
                        </a:spcBef>
                        <a:spcAft>
                          <a:spcPts val="300"/>
                        </a:spcAft>
                        <a:buClrTx/>
                        <a:buSzTx/>
                        <a:buFontTx/>
                        <a:buNone/>
                        <a:tabLst/>
                      </a:pPr>
                      <a:r>
                        <a:rPr kumimoji="0" lang="en-US" sz="1100" b="0" i="0" u="none" strike="noStrike" cap="none" normalizeH="0" baseline="0" dirty="0" smtClean="0">
                          <a:ln>
                            <a:noFill/>
                          </a:ln>
                          <a:solidFill>
                            <a:srgbClr val="000000"/>
                          </a:solidFill>
                          <a:effectLst/>
                          <a:latin typeface="Arial" pitchFamily="34" charset="0"/>
                        </a:rPr>
                        <a:t>Introduce ACLs</a:t>
                      </a:r>
                      <a:endParaRPr kumimoji="0" lang="en-US" sz="1100" b="0" i="0" u="none" strike="noStrike" cap="none" normalizeH="0" baseline="0" dirty="0" smtClean="0">
                        <a:ln>
                          <a:noFill/>
                        </a:ln>
                        <a:solidFill>
                          <a:srgbClr val="000000"/>
                        </a:solidFill>
                        <a:effectLst/>
                        <a:latin typeface="Arial" pitchFamily="34" charset="0"/>
                        <a:ea typeface="Times New Roman" pitchFamily="18" charset="0"/>
                        <a:cs typeface="Arial" pitchFamily="34" charset="0"/>
                      </a:endParaRPr>
                    </a:p>
                  </a:txBody>
                  <a:tcPr marL="45720" marR="45720" anchor="ctr" horzOverflow="overflow">
                    <a:lnL w="3175" cap="flat" cmpd="sng" algn="ctr">
                      <a:solidFill>
                        <a:srgbClr val="204962"/>
                      </a:solidFill>
                      <a:prstDash val="solid"/>
                      <a:round/>
                      <a:headEnd type="none" w="med" len="med"/>
                      <a:tailEnd type="none" w="med" len="med"/>
                    </a:lnL>
                    <a:lnR w="3175" cap="flat" cmpd="sng" algn="ctr">
                      <a:solidFill>
                        <a:srgbClr val="204962"/>
                      </a:solidFill>
                      <a:prstDash val="solid"/>
                      <a:round/>
                      <a:headEnd type="none" w="med" len="med"/>
                      <a:tailEnd type="none" w="med" len="med"/>
                    </a:lnR>
                    <a:lnT w="3175" cap="flat" cmpd="sng" algn="ctr">
                      <a:solidFill>
                        <a:schemeClr val="bg1"/>
                      </a:solidFill>
                      <a:prstDash val="solid"/>
                      <a:round/>
                      <a:headEnd type="none" w="med" len="med"/>
                      <a:tailEnd type="none" w="med" len="med"/>
                    </a:lnT>
                    <a:lnB>
                      <a:noFill/>
                    </a:lnB>
                    <a:lnTlToBr>
                      <a:noFill/>
                    </a:lnTlToBr>
                    <a:lnBlToTr>
                      <a:noFill/>
                    </a:lnBlToTr>
                    <a:solidFill>
                      <a:srgbClr val="8E8E95">
                        <a:alpha val="50195"/>
                      </a:srgbClr>
                    </a:solidFill>
                  </a:tcPr>
                </a:tc>
                <a:tc>
                  <a:txBody>
                    <a:bodyPr/>
                    <a:lstStyle/>
                    <a:p>
                      <a:pPr marL="36513" marR="0" lvl="0" indent="0" algn="l" defTabSz="914400" rtl="0" eaLnBrk="1" fontAlgn="base" latinLnBrk="0" hangingPunct="1">
                        <a:lnSpc>
                          <a:spcPct val="100000"/>
                        </a:lnSpc>
                        <a:spcBef>
                          <a:spcPts val="300"/>
                        </a:spcBef>
                        <a:spcAft>
                          <a:spcPts val="300"/>
                        </a:spcAft>
                        <a:buClrTx/>
                        <a:buSzTx/>
                        <a:buFontTx/>
                        <a:buNone/>
                        <a:tabLst/>
                      </a:pPr>
                      <a:r>
                        <a:rPr kumimoji="0" lang="en-US" sz="1100" b="0" i="0" u="none" strike="noStrike" cap="none" normalizeH="0" baseline="0" smtClean="0">
                          <a:ln>
                            <a:noFill/>
                          </a:ln>
                          <a:solidFill>
                            <a:srgbClr val="000000"/>
                          </a:solidFill>
                          <a:effectLst/>
                          <a:latin typeface="Arial" pitchFamily="34" charset="0"/>
                        </a:rPr>
                        <a:t>Verify, Implement, and Troubleshoot ACLs in the Enterprise</a:t>
                      </a:r>
                      <a:endParaRPr kumimoji="0" lang="en-US" sz="1100" b="0" i="0" u="none" strike="noStrike" cap="none" normalizeH="0" baseline="0" smtClean="0">
                        <a:ln>
                          <a:noFill/>
                        </a:ln>
                        <a:solidFill>
                          <a:srgbClr val="000000"/>
                        </a:solidFill>
                        <a:effectLst/>
                        <a:latin typeface="Arial" pitchFamily="34" charset="0"/>
                        <a:ea typeface="Times New Roman" pitchFamily="18" charset="0"/>
                        <a:cs typeface="Arial" pitchFamily="34" charset="0"/>
                      </a:endParaRPr>
                    </a:p>
                  </a:txBody>
                  <a:tcPr marL="45720" marR="45720" anchor="ctr" horzOverflow="overflow">
                    <a:lnL w="3175" cap="flat" cmpd="sng" algn="ctr">
                      <a:solidFill>
                        <a:srgbClr val="204962"/>
                      </a:solidFill>
                      <a:prstDash val="solid"/>
                      <a:round/>
                      <a:headEnd type="none" w="med" len="med"/>
                      <a:tailEnd type="none" w="med" len="med"/>
                    </a:lnL>
                    <a:lnR w="3175" cap="flat" cmpd="sng" algn="ctr">
                      <a:solidFill>
                        <a:srgbClr val="204962"/>
                      </a:solidFill>
                      <a:prstDash val="solid"/>
                      <a:round/>
                      <a:headEnd type="none" w="med" len="med"/>
                      <a:tailEnd type="none" w="med" len="med"/>
                    </a:lnR>
                    <a:lnT w="3175" cap="flat" cmpd="sng" algn="ctr">
                      <a:solidFill>
                        <a:schemeClr val="bg1"/>
                      </a:solidFill>
                      <a:prstDash val="solid"/>
                      <a:round/>
                      <a:headEnd type="none" w="med" len="med"/>
                      <a:tailEnd type="none" w="med" len="med"/>
                    </a:lnT>
                    <a:lnB>
                      <a:noFill/>
                    </a:lnB>
                    <a:lnTlToBr>
                      <a:noFill/>
                    </a:lnTlToBr>
                    <a:lnBlToTr>
                      <a:noFill/>
                    </a:lnBlToTr>
                    <a:solidFill>
                      <a:srgbClr val="C9CDD3">
                        <a:alpha val="50195"/>
                      </a:srgbClr>
                    </a:solidFill>
                  </a:tcPr>
                </a:tc>
                <a:tc>
                  <a:txBody>
                    <a:bodyPr/>
                    <a:lstStyle/>
                    <a:p>
                      <a:pPr marL="36513" marR="0" lvl="0" indent="0" algn="l" defTabSz="914400" rtl="0" eaLnBrk="1" fontAlgn="base" latinLnBrk="0" hangingPunct="1">
                        <a:lnSpc>
                          <a:spcPct val="100000"/>
                        </a:lnSpc>
                        <a:spcBef>
                          <a:spcPts val="300"/>
                        </a:spcBef>
                        <a:spcAft>
                          <a:spcPts val="300"/>
                        </a:spcAft>
                        <a:buClrTx/>
                        <a:buSzTx/>
                        <a:buFontTx/>
                        <a:buNone/>
                        <a:tabLst/>
                      </a:pPr>
                      <a:r>
                        <a:rPr kumimoji="0" lang="en-US" sz="1100" b="0" i="0" u="none" strike="noStrike" cap="none" normalizeH="0" baseline="0" dirty="0" smtClean="0">
                          <a:ln>
                            <a:noFill/>
                          </a:ln>
                          <a:solidFill>
                            <a:srgbClr val="000000"/>
                          </a:solidFill>
                          <a:effectLst/>
                          <a:latin typeface="Arial" pitchFamily="34" charset="0"/>
                        </a:rPr>
                        <a:t>Review ACLs and Use to Incorporate Security in a Branch Office Network</a:t>
                      </a:r>
                      <a:endParaRPr kumimoji="0" lang="en-US" sz="1100" b="0" i="0" u="none" strike="noStrike" cap="none" normalizeH="0" baseline="0" dirty="0" smtClean="0">
                        <a:ln>
                          <a:noFill/>
                        </a:ln>
                        <a:solidFill>
                          <a:srgbClr val="000000"/>
                        </a:solidFill>
                        <a:effectLst/>
                        <a:latin typeface="Arial" pitchFamily="34" charset="0"/>
                        <a:ea typeface="Times New Roman" pitchFamily="18" charset="0"/>
                        <a:cs typeface="Arial" pitchFamily="34" charset="0"/>
                      </a:endParaRPr>
                    </a:p>
                  </a:txBody>
                  <a:tcPr marL="45720" marR="45720" anchor="ctr" horzOverflow="overflow">
                    <a:lnL w="3175" cap="flat" cmpd="sng" algn="ctr">
                      <a:solidFill>
                        <a:srgbClr val="204962"/>
                      </a:solidFill>
                      <a:prstDash val="solid"/>
                      <a:round/>
                      <a:headEnd type="none" w="med" len="med"/>
                      <a:tailEnd type="none" w="med" len="med"/>
                    </a:lnL>
                    <a:lnR>
                      <a:noFill/>
                    </a:lnR>
                    <a:lnT w="3175" cap="flat" cmpd="sng" algn="ctr">
                      <a:solidFill>
                        <a:schemeClr val="bg1"/>
                      </a:solidFill>
                      <a:prstDash val="solid"/>
                      <a:round/>
                      <a:headEnd type="none" w="med" len="med"/>
                      <a:tailEnd type="none" w="med" len="med"/>
                    </a:lnT>
                    <a:lnB>
                      <a:noFill/>
                    </a:lnB>
                    <a:lnTlToBr>
                      <a:noFill/>
                    </a:lnTlToBr>
                    <a:lnBlToTr>
                      <a:noFill/>
                    </a:lnBlToTr>
                    <a:solidFill>
                      <a:srgbClr val="8E8E95">
                        <a:alpha val="50195"/>
                      </a:srgbClr>
                    </a:solidFill>
                  </a:tcPr>
                </a:tc>
              </a:tr>
            </a:tbl>
          </a:graphicData>
        </a:graphic>
      </p:graphicFrame>
      <p:sp>
        <p:nvSpPr>
          <p:cNvPr id="54312" name="Rectangle 167"/>
          <p:cNvSpPr>
            <a:spLocks noChangeArrowheads="1"/>
          </p:cNvSpPr>
          <p:nvPr/>
        </p:nvSpPr>
        <p:spPr bwMode="auto">
          <a:xfrm>
            <a:off x="306388" y="1981200"/>
            <a:ext cx="8596312" cy="155575"/>
          </a:xfrm>
          <a:prstGeom prst="rect">
            <a:avLst/>
          </a:prstGeom>
          <a:gradFill rotWithShape="1">
            <a:gsLst>
              <a:gs pos="0">
                <a:schemeClr val="tx1">
                  <a:alpha val="35001"/>
                </a:schemeClr>
              </a:gs>
              <a:gs pos="100000">
                <a:schemeClr val="bg1">
                  <a:alpha val="0"/>
                </a:schemeClr>
              </a:gs>
            </a:gsLst>
            <a:lin ang="5400000" scaled="1"/>
          </a:gradFill>
          <a:ln w="9525" algn="ctr">
            <a:noFill/>
            <a:miter lim="800000"/>
            <a:headEnd/>
            <a:tailEnd/>
          </a:ln>
        </p:spPr>
        <p:txBody>
          <a:bodyPr wrap="none" lIns="73025" tIns="36511" rIns="73025" bIns="36511" anchor="ctr"/>
          <a:lstStyle/>
          <a:p>
            <a:pPr algn="ctr" defTabSz="814388" eaLnBrk="0" hangingPunct="0">
              <a:lnSpc>
                <a:spcPct val="90000"/>
              </a:lnSpc>
            </a:pPr>
            <a:endParaRPr lang="en-US"/>
          </a:p>
        </p:txBody>
      </p:sp>
      <p:sp>
        <p:nvSpPr>
          <p:cNvPr id="54313" name="AutoShape 11"/>
          <p:cNvSpPr>
            <a:spLocks noChangeArrowheads="1"/>
          </p:cNvSpPr>
          <p:nvPr/>
        </p:nvSpPr>
        <p:spPr bwMode="auto">
          <a:xfrm>
            <a:off x="319088" y="1562100"/>
            <a:ext cx="8570912" cy="390525"/>
          </a:xfrm>
          <a:prstGeom prst="roundRect">
            <a:avLst>
              <a:gd name="adj" fmla="val 14130"/>
            </a:avLst>
          </a:prstGeom>
          <a:gradFill rotWithShape="1">
            <a:gsLst>
              <a:gs pos="0">
                <a:schemeClr val="bg1">
                  <a:alpha val="25000"/>
                </a:schemeClr>
              </a:gs>
              <a:gs pos="100000">
                <a:schemeClr val="bg1">
                  <a:alpha val="0"/>
                </a:schemeClr>
              </a:gs>
            </a:gsLst>
            <a:path path="rect">
              <a:fillToRect r="100000" b="100000"/>
            </a:path>
          </a:gradFill>
          <a:ln w="9525" algn="ctr">
            <a:noFill/>
            <a:round/>
            <a:headEnd/>
            <a:tailEnd/>
          </a:ln>
        </p:spPr>
        <p:txBody>
          <a:bodyPr lIns="73025" tIns="36511" rIns="73025" bIns="36511" anchor="ctr"/>
          <a:lstStyle/>
          <a:p>
            <a:pPr algn="ctr"/>
            <a:endParaRPr lang="en-US" sz="1800"/>
          </a:p>
        </p:txBody>
      </p:sp>
      <p:sp>
        <p:nvSpPr>
          <p:cNvPr id="54314" name="Rectangle 25"/>
          <p:cNvSpPr>
            <a:spLocks noChangeArrowheads="1"/>
          </p:cNvSpPr>
          <p:nvPr/>
        </p:nvSpPr>
        <p:spPr bwMode="auto">
          <a:xfrm>
            <a:off x="655638" y="1123950"/>
            <a:ext cx="7350125" cy="552450"/>
          </a:xfrm>
          <a:prstGeom prst="rect">
            <a:avLst/>
          </a:prstGeom>
          <a:noFill/>
          <a:ln w="9525">
            <a:noFill/>
            <a:miter lim="800000"/>
            <a:headEnd/>
            <a:tailEnd/>
          </a:ln>
        </p:spPr>
        <p:txBody>
          <a:bodyPr lIns="82124" tIns="41061" rIns="82124" bIns="41061"/>
          <a:lstStyle/>
          <a:p>
            <a:pPr defTabSz="814388" eaLnBrk="0" hangingPunct="0">
              <a:lnSpc>
                <a:spcPct val="90000"/>
              </a:lnSpc>
              <a:tabLst>
                <a:tab pos="4459288" algn="l"/>
              </a:tabLst>
            </a:pPr>
            <a:r>
              <a:rPr lang="en-US"/>
              <a:t>Instructional Methodology</a:t>
            </a:r>
          </a:p>
        </p:txBody>
      </p:sp>
    </p:spTree>
  </p:cSld>
  <p:clrMapOvr>
    <a:masterClrMapping/>
  </p:clrMapOvr>
  <p:transition>
    <p:wipe dir="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p:cNvSpPr>
            <a:spLocks noChangeArrowheads="1"/>
          </p:cNvSpPr>
          <p:nvPr/>
        </p:nvSpPr>
        <p:spPr bwMode="auto">
          <a:xfrm>
            <a:off x="373063" y="6308725"/>
            <a:ext cx="8391525" cy="549275"/>
          </a:xfrm>
          <a:prstGeom prst="rect">
            <a:avLst/>
          </a:prstGeom>
          <a:gradFill rotWithShape="1">
            <a:gsLst>
              <a:gs pos="0">
                <a:srgbClr val="708CA1">
                  <a:alpha val="56998"/>
                </a:srgbClr>
              </a:gs>
              <a:gs pos="100000">
                <a:srgbClr val="819AAC">
                  <a:alpha val="0"/>
                </a:srgbClr>
              </a:gs>
            </a:gsLst>
            <a:lin ang="5400000" scaled="1"/>
          </a:gradFill>
          <a:ln w="38100" algn="ctr">
            <a:noFill/>
            <a:miter lim="800000"/>
            <a:headEnd/>
            <a:tailEnd/>
          </a:ln>
        </p:spPr>
        <p:txBody>
          <a:bodyPr lIns="82124" tIns="41061" rIns="82124" bIns="41061" anchor="ctr"/>
          <a:lstStyle/>
          <a:p>
            <a:pPr algn="ctr"/>
            <a:endParaRPr lang="en-US" sz="1800"/>
          </a:p>
        </p:txBody>
      </p:sp>
      <p:sp>
        <p:nvSpPr>
          <p:cNvPr id="10243" name="Rectangle 6"/>
          <p:cNvSpPr>
            <a:spLocks noChangeArrowheads="1"/>
          </p:cNvSpPr>
          <p:nvPr/>
        </p:nvSpPr>
        <p:spPr bwMode="auto">
          <a:xfrm rot="-5400000">
            <a:off x="4108450" y="1822450"/>
            <a:ext cx="927100" cy="9144000"/>
          </a:xfrm>
          <a:prstGeom prst="rect">
            <a:avLst/>
          </a:prstGeom>
          <a:gradFill rotWithShape="1">
            <a:gsLst>
              <a:gs pos="0">
                <a:schemeClr val="bg1"/>
              </a:gs>
              <a:gs pos="100000">
                <a:srgbClr val="495B6A">
                  <a:alpha val="0"/>
                </a:srgbClr>
              </a:gs>
            </a:gsLst>
            <a:lin ang="0" scaled="1"/>
          </a:gradFill>
          <a:ln w="9525" algn="ctr">
            <a:noFill/>
            <a:miter lim="800000"/>
            <a:headEnd/>
            <a:tailEnd/>
          </a:ln>
        </p:spPr>
        <p:txBody>
          <a:bodyPr lIns="73025" tIns="36511" rIns="73025" bIns="36511" anchor="ctr"/>
          <a:lstStyle/>
          <a:p>
            <a:pPr algn="ctr"/>
            <a:endParaRPr lang="en-US" sz="1800"/>
          </a:p>
        </p:txBody>
      </p:sp>
      <p:sp>
        <p:nvSpPr>
          <p:cNvPr id="10244" name="Rectangle 6"/>
          <p:cNvSpPr>
            <a:spLocks noChangeArrowheads="1"/>
          </p:cNvSpPr>
          <p:nvPr/>
        </p:nvSpPr>
        <p:spPr bwMode="auto">
          <a:xfrm rot="-5400000">
            <a:off x="3690937" y="1404938"/>
            <a:ext cx="1762125" cy="9144000"/>
          </a:xfrm>
          <a:prstGeom prst="rect">
            <a:avLst/>
          </a:prstGeom>
          <a:gradFill rotWithShape="1">
            <a:gsLst>
              <a:gs pos="0">
                <a:srgbClr val="9EC5E6">
                  <a:alpha val="79999"/>
                </a:srgbClr>
              </a:gs>
              <a:gs pos="100000">
                <a:srgbClr val="495B6A">
                  <a:alpha val="0"/>
                </a:srgbClr>
              </a:gs>
            </a:gsLst>
            <a:lin ang="0" scaled="1"/>
          </a:gradFill>
          <a:ln w="9525" algn="ctr">
            <a:noFill/>
            <a:miter lim="800000"/>
            <a:headEnd/>
            <a:tailEnd/>
          </a:ln>
        </p:spPr>
        <p:txBody>
          <a:bodyPr lIns="73025" tIns="36511" rIns="73025" bIns="36511" anchor="ctr"/>
          <a:lstStyle/>
          <a:p>
            <a:pPr algn="ctr"/>
            <a:endParaRPr lang="en-US" sz="1800"/>
          </a:p>
        </p:txBody>
      </p:sp>
      <p:sp>
        <p:nvSpPr>
          <p:cNvPr id="10245" name="Rectangle 16"/>
          <p:cNvSpPr>
            <a:spLocks noGrp="1" noChangeArrowheads="1"/>
          </p:cNvSpPr>
          <p:nvPr>
            <p:ph type="title" idx="4294967295"/>
          </p:nvPr>
        </p:nvSpPr>
        <p:spPr/>
        <p:txBody>
          <a:bodyPr/>
          <a:lstStyle/>
          <a:p>
            <a:r>
              <a:rPr lang="en-US" smtClean="0"/>
              <a:t>CCNA Curricula Meet Growing Demand</a:t>
            </a:r>
          </a:p>
        </p:txBody>
      </p:sp>
      <p:sp>
        <p:nvSpPr>
          <p:cNvPr id="10246" name="Rectangle 25"/>
          <p:cNvSpPr>
            <a:spLocks noChangeArrowheads="1"/>
          </p:cNvSpPr>
          <p:nvPr/>
        </p:nvSpPr>
        <p:spPr bwMode="auto">
          <a:xfrm>
            <a:off x="655638" y="1123950"/>
            <a:ext cx="6940550" cy="552450"/>
          </a:xfrm>
          <a:prstGeom prst="rect">
            <a:avLst/>
          </a:prstGeom>
          <a:noFill/>
          <a:ln w="9525">
            <a:noFill/>
            <a:miter lim="800000"/>
            <a:headEnd/>
            <a:tailEnd/>
          </a:ln>
        </p:spPr>
        <p:txBody>
          <a:bodyPr lIns="82124" tIns="41061" rIns="82124" bIns="41061"/>
          <a:lstStyle/>
          <a:p>
            <a:pPr defTabSz="814388" eaLnBrk="0" hangingPunct="0">
              <a:lnSpc>
                <a:spcPct val="90000"/>
              </a:lnSpc>
              <a:tabLst>
                <a:tab pos="4459288" algn="l"/>
              </a:tabLst>
            </a:pPr>
            <a:r>
              <a:rPr lang="en-US">
                <a:solidFill>
                  <a:schemeClr val="bg1"/>
                </a:solidFill>
              </a:rPr>
              <a:t>Subtitle: Size 24, Left Aligned</a:t>
            </a:r>
          </a:p>
        </p:txBody>
      </p:sp>
      <p:sp>
        <p:nvSpPr>
          <p:cNvPr id="10247" name="Rectangle 8"/>
          <p:cNvSpPr>
            <a:spLocks noChangeArrowheads="1"/>
          </p:cNvSpPr>
          <p:nvPr/>
        </p:nvSpPr>
        <p:spPr bwMode="auto">
          <a:xfrm>
            <a:off x="222250" y="6121400"/>
            <a:ext cx="8674100" cy="209550"/>
          </a:xfrm>
          <a:prstGeom prst="rect">
            <a:avLst/>
          </a:prstGeom>
          <a:gradFill rotWithShape="1">
            <a:gsLst>
              <a:gs pos="0">
                <a:schemeClr val="tx1">
                  <a:alpha val="45000"/>
                </a:schemeClr>
              </a:gs>
              <a:gs pos="100000">
                <a:schemeClr val="bg1">
                  <a:alpha val="0"/>
                </a:schemeClr>
              </a:gs>
            </a:gsLst>
            <a:path path="shape">
              <a:fillToRect l="50000" t="50000" r="50000" b="50000"/>
            </a:path>
          </a:gradFill>
          <a:ln w="9525" algn="ctr">
            <a:noFill/>
            <a:miter lim="800000"/>
            <a:headEnd/>
            <a:tailEnd/>
          </a:ln>
        </p:spPr>
        <p:txBody>
          <a:bodyPr wrap="none" lIns="73025" tIns="36511" rIns="73025" bIns="36511" anchor="ctr"/>
          <a:lstStyle/>
          <a:p>
            <a:pPr algn="ctr"/>
            <a:endParaRPr lang="en-US" sz="1800"/>
          </a:p>
        </p:txBody>
      </p:sp>
      <p:sp>
        <p:nvSpPr>
          <p:cNvPr id="2056" name="Rectangle 9"/>
          <p:cNvSpPr>
            <a:spLocks noChangeArrowheads="1"/>
          </p:cNvSpPr>
          <p:nvPr/>
        </p:nvSpPr>
        <p:spPr bwMode="auto">
          <a:xfrm>
            <a:off x="366713" y="1627188"/>
            <a:ext cx="8397875" cy="4410075"/>
          </a:xfrm>
          <a:prstGeom prst="rect">
            <a:avLst/>
          </a:prstGeom>
          <a:gradFill flip="none" rotWithShape="1">
            <a:gsLst>
              <a:gs pos="0">
                <a:srgbClr val="9EC5E6"/>
              </a:gs>
              <a:gs pos="0">
                <a:srgbClr val="9EC5E6"/>
              </a:gs>
              <a:gs pos="100000">
                <a:schemeClr val="bg1">
                  <a:alpha val="0"/>
                </a:schemeClr>
              </a:gs>
            </a:gsLst>
            <a:lin ang="2700000" scaled="1"/>
            <a:tileRect/>
          </a:gradFill>
          <a:ln w="38100" algn="ctr">
            <a:noFill/>
            <a:miter lim="800000"/>
            <a:headEnd/>
            <a:tailEnd/>
          </a:ln>
        </p:spPr>
        <p:txBody>
          <a:bodyPr lIns="82124" tIns="41061" rIns="82124" bIns="41061" anchor="ctr"/>
          <a:lstStyle/>
          <a:p>
            <a:pPr algn="ctr">
              <a:defRPr/>
            </a:pPr>
            <a:endParaRPr lang="en-US" sz="1800"/>
          </a:p>
        </p:txBody>
      </p:sp>
      <p:sp>
        <p:nvSpPr>
          <p:cNvPr id="10249" name="AutoShape 11"/>
          <p:cNvSpPr>
            <a:spLocks noChangeArrowheads="1"/>
          </p:cNvSpPr>
          <p:nvPr/>
        </p:nvSpPr>
        <p:spPr bwMode="auto">
          <a:xfrm>
            <a:off x="438150" y="1697038"/>
            <a:ext cx="8255000" cy="3694112"/>
          </a:xfrm>
          <a:prstGeom prst="roundRect">
            <a:avLst>
              <a:gd name="adj" fmla="val 1944"/>
            </a:avLst>
          </a:prstGeom>
          <a:gradFill rotWithShape="1">
            <a:gsLst>
              <a:gs pos="0">
                <a:schemeClr val="bg1">
                  <a:alpha val="25000"/>
                </a:schemeClr>
              </a:gs>
              <a:gs pos="100000">
                <a:schemeClr val="bg1">
                  <a:alpha val="0"/>
                </a:schemeClr>
              </a:gs>
            </a:gsLst>
            <a:path path="rect">
              <a:fillToRect r="100000" b="100000"/>
            </a:path>
          </a:gradFill>
          <a:ln w="9525" algn="ctr">
            <a:noFill/>
            <a:round/>
            <a:headEnd/>
            <a:tailEnd/>
          </a:ln>
        </p:spPr>
        <p:txBody>
          <a:bodyPr lIns="73025" tIns="36511" rIns="73025" bIns="36511" anchor="ctr"/>
          <a:lstStyle/>
          <a:p>
            <a:pPr algn="ctr"/>
            <a:endParaRPr lang="en-US" sz="1800"/>
          </a:p>
        </p:txBody>
      </p:sp>
      <p:sp>
        <p:nvSpPr>
          <p:cNvPr id="10250" name="Rectangle 28"/>
          <p:cNvSpPr>
            <a:spLocks noChangeArrowheads="1"/>
          </p:cNvSpPr>
          <p:nvPr/>
        </p:nvSpPr>
        <p:spPr bwMode="auto">
          <a:xfrm flipV="1">
            <a:off x="366713" y="6037263"/>
            <a:ext cx="8391525" cy="190500"/>
          </a:xfrm>
          <a:prstGeom prst="rect">
            <a:avLst/>
          </a:prstGeom>
          <a:solidFill>
            <a:srgbClr val="708CA1"/>
          </a:solidFill>
          <a:ln w="38100" algn="ctr">
            <a:noFill/>
            <a:miter lim="800000"/>
            <a:headEnd/>
            <a:tailEnd/>
          </a:ln>
        </p:spPr>
        <p:txBody>
          <a:bodyPr lIns="82124" tIns="41061" rIns="82124" bIns="41061" anchor="ctr"/>
          <a:lstStyle/>
          <a:p>
            <a:pPr algn="ctr"/>
            <a:endParaRPr lang="en-US" sz="1800"/>
          </a:p>
        </p:txBody>
      </p:sp>
      <p:sp>
        <p:nvSpPr>
          <p:cNvPr id="10251" name="Rectangle 17"/>
          <p:cNvSpPr>
            <a:spLocks noGrp="1" noChangeArrowheads="1"/>
          </p:cNvSpPr>
          <p:nvPr>
            <p:ph type="body" idx="4294967295"/>
          </p:nvPr>
        </p:nvSpPr>
        <p:spPr>
          <a:xfrm>
            <a:off x="655638" y="1739900"/>
            <a:ext cx="5000625" cy="3571875"/>
          </a:xfrm>
        </p:spPr>
        <p:txBody>
          <a:bodyPr/>
          <a:lstStyle/>
          <a:p>
            <a:r>
              <a:rPr lang="en-US" smtClean="0"/>
              <a:t>Global studies show a growing demand for IT professionals and a critical shortage of qualified candidates to fill the positions </a:t>
            </a:r>
          </a:p>
          <a:p>
            <a:r>
              <a:rPr lang="en-US" smtClean="0"/>
              <a:t>The Cisco Networking Academy provides the skills needed to meet the demand with a comprehensive learning experience delivered consistently worldwide</a:t>
            </a:r>
          </a:p>
          <a:p>
            <a:r>
              <a:rPr lang="en-US" smtClean="0"/>
              <a:t>Our CCNA curricula prepare students for entry-level career opportunities, continuing education, and globally-recognized Cisco certifications</a:t>
            </a:r>
          </a:p>
        </p:txBody>
      </p:sp>
      <p:pic>
        <p:nvPicPr>
          <p:cNvPr id="10252" name="Picture 5" descr="MAE00976"/>
          <p:cNvPicPr>
            <a:picLocks noChangeAspect="1" noChangeArrowheads="1"/>
          </p:cNvPicPr>
          <p:nvPr/>
        </p:nvPicPr>
        <p:blipFill>
          <a:blip r:embed="rId3" cstate="screen"/>
          <a:srcRect t="3961" b="1093"/>
          <a:stretch>
            <a:fillRect/>
          </a:stretch>
        </p:blipFill>
        <p:spPr bwMode="auto">
          <a:xfrm>
            <a:off x="6103938" y="1627188"/>
            <a:ext cx="2660650" cy="4413250"/>
          </a:xfrm>
          <a:prstGeom prst="rect">
            <a:avLst/>
          </a:prstGeom>
          <a:noFill/>
          <a:ln w="9525">
            <a:noFill/>
            <a:miter lim="800000"/>
            <a:headEnd/>
            <a:tailEnd/>
          </a:ln>
        </p:spPr>
      </p:pic>
    </p:spTree>
  </p:cSld>
  <p:clrMapOvr>
    <a:masterClrMapping/>
  </p:clrMapOvr>
  <p:transition>
    <p:wipe dir="r"/>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6"/>
          <p:cNvSpPr>
            <a:spLocks noChangeArrowheads="1"/>
          </p:cNvSpPr>
          <p:nvPr/>
        </p:nvSpPr>
        <p:spPr bwMode="auto">
          <a:xfrm rot="-5400000">
            <a:off x="4108450" y="1822450"/>
            <a:ext cx="927100" cy="9144000"/>
          </a:xfrm>
          <a:prstGeom prst="rect">
            <a:avLst/>
          </a:prstGeom>
          <a:gradFill rotWithShape="1">
            <a:gsLst>
              <a:gs pos="0">
                <a:schemeClr val="bg1"/>
              </a:gs>
              <a:gs pos="100000">
                <a:srgbClr val="495B6A">
                  <a:alpha val="0"/>
                </a:srgbClr>
              </a:gs>
            </a:gsLst>
            <a:lin ang="0" scaled="1"/>
          </a:gradFill>
          <a:ln w="9525" algn="ctr">
            <a:noFill/>
            <a:miter lim="800000"/>
            <a:headEnd/>
            <a:tailEnd/>
          </a:ln>
        </p:spPr>
        <p:txBody>
          <a:bodyPr lIns="73025" tIns="36511" rIns="73025" bIns="36511" anchor="ctr"/>
          <a:lstStyle/>
          <a:p>
            <a:pPr algn="ctr"/>
            <a:endParaRPr lang="en-US" sz="1800"/>
          </a:p>
        </p:txBody>
      </p:sp>
      <p:sp>
        <p:nvSpPr>
          <p:cNvPr id="55299" name="Rectangle 48"/>
          <p:cNvSpPr>
            <a:spLocks noGrp="1" noChangeArrowheads="1"/>
          </p:cNvSpPr>
          <p:nvPr>
            <p:ph type="title" idx="4294967295"/>
          </p:nvPr>
        </p:nvSpPr>
        <p:spPr/>
        <p:txBody>
          <a:bodyPr/>
          <a:lstStyle/>
          <a:p>
            <a:r>
              <a:rPr lang="en-US" smtClean="0"/>
              <a:t>CCNA Discovery Soft Skills</a:t>
            </a:r>
          </a:p>
        </p:txBody>
      </p:sp>
      <p:sp>
        <p:nvSpPr>
          <p:cNvPr id="55300" name="Rectangle 6"/>
          <p:cNvSpPr>
            <a:spLocks noChangeArrowheads="1"/>
          </p:cNvSpPr>
          <p:nvPr/>
        </p:nvSpPr>
        <p:spPr bwMode="auto">
          <a:xfrm rot="-5400000">
            <a:off x="2762250" y="476250"/>
            <a:ext cx="3619500" cy="9144000"/>
          </a:xfrm>
          <a:prstGeom prst="rect">
            <a:avLst/>
          </a:prstGeom>
          <a:gradFill rotWithShape="1">
            <a:gsLst>
              <a:gs pos="0">
                <a:srgbClr val="9EC5E6">
                  <a:alpha val="79999"/>
                </a:srgbClr>
              </a:gs>
              <a:gs pos="100000">
                <a:srgbClr val="495B6A">
                  <a:alpha val="0"/>
                </a:srgbClr>
              </a:gs>
            </a:gsLst>
            <a:lin ang="0" scaled="1"/>
          </a:gradFill>
          <a:ln w="9525" algn="ctr">
            <a:noFill/>
            <a:miter lim="800000"/>
            <a:headEnd/>
            <a:tailEnd/>
          </a:ln>
        </p:spPr>
        <p:txBody>
          <a:bodyPr lIns="73025" tIns="36511" rIns="73025" bIns="36511" anchor="ctr"/>
          <a:lstStyle/>
          <a:p>
            <a:pPr algn="ctr"/>
            <a:endParaRPr lang="en-US" sz="1800"/>
          </a:p>
        </p:txBody>
      </p:sp>
      <p:sp>
        <p:nvSpPr>
          <p:cNvPr id="55301" name="Rectangle 8"/>
          <p:cNvSpPr>
            <a:spLocks noChangeArrowheads="1"/>
          </p:cNvSpPr>
          <p:nvPr/>
        </p:nvSpPr>
        <p:spPr bwMode="auto">
          <a:xfrm>
            <a:off x="95250" y="6113463"/>
            <a:ext cx="2201863" cy="209550"/>
          </a:xfrm>
          <a:prstGeom prst="rect">
            <a:avLst/>
          </a:prstGeom>
          <a:gradFill rotWithShape="1">
            <a:gsLst>
              <a:gs pos="0">
                <a:schemeClr val="tx1">
                  <a:alpha val="45000"/>
                </a:schemeClr>
              </a:gs>
              <a:gs pos="100000">
                <a:schemeClr val="bg1">
                  <a:alpha val="0"/>
                </a:schemeClr>
              </a:gs>
            </a:gsLst>
            <a:path path="shape">
              <a:fillToRect l="50000" t="50000" r="50000" b="50000"/>
            </a:path>
          </a:gradFill>
          <a:ln w="9525" algn="ctr">
            <a:noFill/>
            <a:miter lim="800000"/>
            <a:headEnd/>
            <a:tailEnd/>
          </a:ln>
        </p:spPr>
        <p:txBody>
          <a:bodyPr wrap="none" lIns="73025" tIns="36511" rIns="73025" bIns="36511" anchor="ctr"/>
          <a:lstStyle/>
          <a:p>
            <a:pPr algn="ctr"/>
            <a:endParaRPr lang="en-US" sz="1800"/>
          </a:p>
        </p:txBody>
      </p:sp>
      <p:sp>
        <p:nvSpPr>
          <p:cNvPr id="55302" name="AutoShape 17"/>
          <p:cNvSpPr>
            <a:spLocks noChangeArrowheads="1"/>
          </p:cNvSpPr>
          <p:nvPr/>
        </p:nvSpPr>
        <p:spPr bwMode="auto">
          <a:xfrm>
            <a:off x="241300" y="1436688"/>
            <a:ext cx="1912938" cy="1311275"/>
          </a:xfrm>
          <a:prstGeom prst="roundRect">
            <a:avLst>
              <a:gd name="adj" fmla="val 5792"/>
            </a:avLst>
          </a:prstGeom>
          <a:gradFill rotWithShape="1">
            <a:gsLst>
              <a:gs pos="0">
                <a:srgbClr val="015F85"/>
              </a:gs>
              <a:gs pos="100000">
                <a:srgbClr val="0183B7"/>
              </a:gs>
            </a:gsLst>
            <a:lin ang="5400000" scaled="1"/>
          </a:gradFill>
          <a:ln w="9525" algn="ctr">
            <a:noFill/>
            <a:round/>
            <a:headEnd/>
            <a:tailEnd/>
          </a:ln>
        </p:spPr>
        <p:txBody>
          <a:bodyPr wrap="none" lIns="73025" tIns="36511" rIns="73025" bIns="36511" anchor="ctr"/>
          <a:lstStyle/>
          <a:p>
            <a:pPr algn="ctr" eaLnBrk="0" hangingPunct="0">
              <a:lnSpc>
                <a:spcPct val="90000"/>
              </a:lnSpc>
            </a:pPr>
            <a:endParaRPr lang="en-US"/>
          </a:p>
        </p:txBody>
      </p:sp>
      <p:sp>
        <p:nvSpPr>
          <p:cNvPr id="55303" name="AutoShape 18"/>
          <p:cNvSpPr>
            <a:spLocks noChangeArrowheads="1"/>
          </p:cNvSpPr>
          <p:nvPr/>
        </p:nvSpPr>
        <p:spPr bwMode="auto">
          <a:xfrm>
            <a:off x="274638" y="1463675"/>
            <a:ext cx="1844675" cy="1196975"/>
          </a:xfrm>
          <a:prstGeom prst="roundRect">
            <a:avLst>
              <a:gd name="adj" fmla="val 5792"/>
            </a:avLst>
          </a:prstGeom>
          <a:solidFill>
            <a:schemeClr val="tx1">
              <a:alpha val="25098"/>
            </a:schemeClr>
          </a:solidFill>
          <a:ln w="9525" algn="ctr">
            <a:noFill/>
            <a:round/>
            <a:headEnd/>
            <a:tailEnd/>
          </a:ln>
        </p:spPr>
        <p:txBody>
          <a:bodyPr wrap="none" lIns="73025" tIns="36511" rIns="73025" bIns="36511" anchor="ctr"/>
          <a:lstStyle/>
          <a:p>
            <a:pPr algn="ctr" eaLnBrk="0" hangingPunct="0">
              <a:lnSpc>
                <a:spcPct val="90000"/>
              </a:lnSpc>
            </a:pPr>
            <a:endParaRPr lang="en-US"/>
          </a:p>
        </p:txBody>
      </p:sp>
      <p:sp>
        <p:nvSpPr>
          <p:cNvPr id="55304" name="AutoShape 19"/>
          <p:cNvSpPr>
            <a:spLocks noChangeArrowheads="1"/>
          </p:cNvSpPr>
          <p:nvPr/>
        </p:nvSpPr>
        <p:spPr bwMode="auto">
          <a:xfrm>
            <a:off x="249238" y="2095500"/>
            <a:ext cx="1857375" cy="250825"/>
          </a:xfrm>
          <a:prstGeom prst="roundRect">
            <a:avLst>
              <a:gd name="adj" fmla="val 5792"/>
            </a:avLst>
          </a:prstGeom>
          <a:gradFill rotWithShape="1">
            <a:gsLst>
              <a:gs pos="0">
                <a:schemeClr val="tx1">
                  <a:alpha val="35001"/>
                </a:schemeClr>
              </a:gs>
              <a:gs pos="100000">
                <a:schemeClr val="bg1">
                  <a:alpha val="0"/>
                </a:schemeClr>
              </a:gs>
            </a:gsLst>
            <a:path path="shape">
              <a:fillToRect l="50000" t="50000" r="50000" b="50000"/>
            </a:path>
          </a:gradFill>
          <a:ln w="9525" algn="ctr">
            <a:noFill/>
            <a:round/>
            <a:headEnd/>
            <a:tailEnd/>
          </a:ln>
        </p:spPr>
        <p:txBody>
          <a:bodyPr wrap="none" lIns="73025" tIns="36511" rIns="73025" bIns="36511" anchor="ctr"/>
          <a:lstStyle/>
          <a:p>
            <a:pPr algn="ctr" eaLnBrk="0" hangingPunct="0">
              <a:lnSpc>
                <a:spcPct val="90000"/>
              </a:lnSpc>
            </a:pPr>
            <a:endParaRPr lang="en-US"/>
          </a:p>
        </p:txBody>
      </p:sp>
      <p:sp>
        <p:nvSpPr>
          <p:cNvPr id="55305" name="Rectangle 39"/>
          <p:cNvSpPr>
            <a:spLocks noChangeArrowheads="1"/>
          </p:cNvSpPr>
          <p:nvPr/>
        </p:nvSpPr>
        <p:spPr bwMode="auto">
          <a:xfrm flipV="1">
            <a:off x="122238" y="2219325"/>
            <a:ext cx="2151062" cy="4008438"/>
          </a:xfrm>
          <a:prstGeom prst="rect">
            <a:avLst/>
          </a:prstGeom>
          <a:solidFill>
            <a:srgbClr val="DDDDDD"/>
          </a:solidFill>
          <a:ln w="9525" algn="ctr">
            <a:noFill/>
            <a:miter lim="800000"/>
            <a:headEnd/>
            <a:tailEnd/>
          </a:ln>
        </p:spPr>
        <p:txBody>
          <a:bodyPr rot="10800000" wrap="none" lIns="73025" tIns="36511" rIns="73025" bIns="36511" anchor="ctr"/>
          <a:lstStyle/>
          <a:p>
            <a:pPr algn="ctr" eaLnBrk="0" hangingPunct="0">
              <a:lnSpc>
                <a:spcPct val="90000"/>
              </a:lnSpc>
            </a:pPr>
            <a:endParaRPr lang="en-US"/>
          </a:p>
        </p:txBody>
      </p:sp>
      <p:sp>
        <p:nvSpPr>
          <p:cNvPr id="55306" name="Rectangle 8"/>
          <p:cNvSpPr>
            <a:spLocks noChangeArrowheads="1"/>
          </p:cNvSpPr>
          <p:nvPr/>
        </p:nvSpPr>
        <p:spPr bwMode="auto">
          <a:xfrm>
            <a:off x="2333625" y="6113463"/>
            <a:ext cx="2201863" cy="209550"/>
          </a:xfrm>
          <a:prstGeom prst="rect">
            <a:avLst/>
          </a:prstGeom>
          <a:gradFill rotWithShape="1">
            <a:gsLst>
              <a:gs pos="0">
                <a:schemeClr val="tx1">
                  <a:alpha val="45000"/>
                </a:schemeClr>
              </a:gs>
              <a:gs pos="100000">
                <a:schemeClr val="bg1">
                  <a:alpha val="0"/>
                </a:schemeClr>
              </a:gs>
            </a:gsLst>
            <a:path path="shape">
              <a:fillToRect l="50000" t="50000" r="50000" b="50000"/>
            </a:path>
          </a:gradFill>
          <a:ln w="9525" algn="ctr">
            <a:noFill/>
            <a:miter lim="800000"/>
            <a:headEnd/>
            <a:tailEnd/>
          </a:ln>
        </p:spPr>
        <p:txBody>
          <a:bodyPr wrap="none" lIns="73025" tIns="36511" rIns="73025" bIns="36511" anchor="ctr"/>
          <a:lstStyle/>
          <a:p>
            <a:pPr algn="ctr"/>
            <a:endParaRPr lang="en-US" sz="1800"/>
          </a:p>
        </p:txBody>
      </p:sp>
      <p:sp>
        <p:nvSpPr>
          <p:cNvPr id="55307" name="AutoShape 17"/>
          <p:cNvSpPr>
            <a:spLocks noChangeArrowheads="1"/>
          </p:cNvSpPr>
          <p:nvPr/>
        </p:nvSpPr>
        <p:spPr bwMode="auto">
          <a:xfrm>
            <a:off x="2479675" y="1436688"/>
            <a:ext cx="1912938" cy="1311275"/>
          </a:xfrm>
          <a:prstGeom prst="roundRect">
            <a:avLst>
              <a:gd name="adj" fmla="val 5792"/>
            </a:avLst>
          </a:prstGeom>
          <a:gradFill rotWithShape="1">
            <a:gsLst>
              <a:gs pos="0">
                <a:srgbClr val="015F85"/>
              </a:gs>
              <a:gs pos="100000">
                <a:srgbClr val="0183B7"/>
              </a:gs>
            </a:gsLst>
            <a:lin ang="5400000" scaled="1"/>
          </a:gradFill>
          <a:ln w="9525" algn="ctr">
            <a:noFill/>
            <a:round/>
            <a:headEnd/>
            <a:tailEnd/>
          </a:ln>
        </p:spPr>
        <p:txBody>
          <a:bodyPr wrap="none" lIns="73025" tIns="36511" rIns="73025" bIns="36511" anchor="ctr"/>
          <a:lstStyle/>
          <a:p>
            <a:pPr algn="ctr" eaLnBrk="0" hangingPunct="0">
              <a:lnSpc>
                <a:spcPct val="90000"/>
              </a:lnSpc>
            </a:pPr>
            <a:endParaRPr lang="en-US"/>
          </a:p>
        </p:txBody>
      </p:sp>
      <p:sp>
        <p:nvSpPr>
          <p:cNvPr id="55308" name="AutoShape 18"/>
          <p:cNvSpPr>
            <a:spLocks noChangeArrowheads="1"/>
          </p:cNvSpPr>
          <p:nvPr/>
        </p:nvSpPr>
        <p:spPr bwMode="auto">
          <a:xfrm>
            <a:off x="2513013" y="1463675"/>
            <a:ext cx="1844675" cy="1196975"/>
          </a:xfrm>
          <a:prstGeom prst="roundRect">
            <a:avLst>
              <a:gd name="adj" fmla="val 5792"/>
            </a:avLst>
          </a:prstGeom>
          <a:solidFill>
            <a:schemeClr val="tx1">
              <a:alpha val="25098"/>
            </a:schemeClr>
          </a:solidFill>
          <a:ln w="9525" algn="ctr">
            <a:noFill/>
            <a:round/>
            <a:headEnd/>
            <a:tailEnd/>
          </a:ln>
        </p:spPr>
        <p:txBody>
          <a:bodyPr wrap="none" lIns="73025" tIns="36511" rIns="73025" bIns="36511" anchor="ctr"/>
          <a:lstStyle/>
          <a:p>
            <a:pPr algn="ctr" eaLnBrk="0" hangingPunct="0">
              <a:lnSpc>
                <a:spcPct val="90000"/>
              </a:lnSpc>
            </a:pPr>
            <a:endParaRPr lang="en-US"/>
          </a:p>
        </p:txBody>
      </p:sp>
      <p:sp>
        <p:nvSpPr>
          <p:cNvPr id="55309" name="AutoShape 19"/>
          <p:cNvSpPr>
            <a:spLocks noChangeArrowheads="1"/>
          </p:cNvSpPr>
          <p:nvPr/>
        </p:nvSpPr>
        <p:spPr bwMode="auto">
          <a:xfrm>
            <a:off x="2487613" y="2095500"/>
            <a:ext cx="1857375" cy="250825"/>
          </a:xfrm>
          <a:prstGeom prst="roundRect">
            <a:avLst>
              <a:gd name="adj" fmla="val 5792"/>
            </a:avLst>
          </a:prstGeom>
          <a:gradFill rotWithShape="1">
            <a:gsLst>
              <a:gs pos="0">
                <a:schemeClr val="tx1">
                  <a:alpha val="35001"/>
                </a:schemeClr>
              </a:gs>
              <a:gs pos="100000">
                <a:schemeClr val="bg1">
                  <a:alpha val="0"/>
                </a:schemeClr>
              </a:gs>
            </a:gsLst>
            <a:path path="shape">
              <a:fillToRect l="50000" t="50000" r="50000" b="50000"/>
            </a:path>
          </a:gradFill>
          <a:ln w="9525" algn="ctr">
            <a:noFill/>
            <a:round/>
            <a:headEnd/>
            <a:tailEnd/>
          </a:ln>
        </p:spPr>
        <p:txBody>
          <a:bodyPr wrap="none" lIns="73025" tIns="36511" rIns="73025" bIns="36511" anchor="ctr"/>
          <a:lstStyle/>
          <a:p>
            <a:pPr algn="ctr" eaLnBrk="0" hangingPunct="0">
              <a:lnSpc>
                <a:spcPct val="90000"/>
              </a:lnSpc>
            </a:pPr>
            <a:endParaRPr lang="en-US"/>
          </a:p>
        </p:txBody>
      </p:sp>
      <p:sp>
        <p:nvSpPr>
          <p:cNvPr id="55310" name="Rectangle 39"/>
          <p:cNvSpPr>
            <a:spLocks noChangeArrowheads="1"/>
          </p:cNvSpPr>
          <p:nvPr/>
        </p:nvSpPr>
        <p:spPr bwMode="auto">
          <a:xfrm flipV="1">
            <a:off x="2360613" y="2219325"/>
            <a:ext cx="2151062" cy="4008438"/>
          </a:xfrm>
          <a:prstGeom prst="rect">
            <a:avLst/>
          </a:prstGeom>
          <a:solidFill>
            <a:srgbClr val="DDDDDD"/>
          </a:solidFill>
          <a:ln w="9525" algn="ctr">
            <a:noFill/>
            <a:miter lim="800000"/>
            <a:headEnd/>
            <a:tailEnd/>
          </a:ln>
        </p:spPr>
        <p:txBody>
          <a:bodyPr rot="10800000" wrap="none" lIns="73025" tIns="36511" rIns="73025" bIns="36511" anchor="ctr"/>
          <a:lstStyle/>
          <a:p>
            <a:pPr algn="ctr" eaLnBrk="0" hangingPunct="0">
              <a:lnSpc>
                <a:spcPct val="90000"/>
              </a:lnSpc>
            </a:pPr>
            <a:endParaRPr lang="en-US"/>
          </a:p>
        </p:txBody>
      </p:sp>
      <p:sp>
        <p:nvSpPr>
          <p:cNvPr id="55311" name="Rectangle 8"/>
          <p:cNvSpPr>
            <a:spLocks noChangeArrowheads="1"/>
          </p:cNvSpPr>
          <p:nvPr/>
        </p:nvSpPr>
        <p:spPr bwMode="auto">
          <a:xfrm>
            <a:off x="4572000" y="6113463"/>
            <a:ext cx="2201863" cy="209550"/>
          </a:xfrm>
          <a:prstGeom prst="rect">
            <a:avLst/>
          </a:prstGeom>
          <a:gradFill rotWithShape="1">
            <a:gsLst>
              <a:gs pos="0">
                <a:schemeClr val="tx1">
                  <a:alpha val="45000"/>
                </a:schemeClr>
              </a:gs>
              <a:gs pos="100000">
                <a:schemeClr val="bg1">
                  <a:alpha val="0"/>
                </a:schemeClr>
              </a:gs>
            </a:gsLst>
            <a:path path="shape">
              <a:fillToRect l="50000" t="50000" r="50000" b="50000"/>
            </a:path>
          </a:gradFill>
          <a:ln w="9525" algn="ctr">
            <a:noFill/>
            <a:miter lim="800000"/>
            <a:headEnd/>
            <a:tailEnd/>
          </a:ln>
        </p:spPr>
        <p:txBody>
          <a:bodyPr wrap="none" lIns="73025" tIns="36511" rIns="73025" bIns="36511" anchor="ctr"/>
          <a:lstStyle/>
          <a:p>
            <a:pPr algn="ctr"/>
            <a:endParaRPr lang="en-US" sz="1800"/>
          </a:p>
        </p:txBody>
      </p:sp>
      <p:sp>
        <p:nvSpPr>
          <p:cNvPr id="55312" name="AutoShape 17"/>
          <p:cNvSpPr>
            <a:spLocks noChangeArrowheads="1"/>
          </p:cNvSpPr>
          <p:nvPr/>
        </p:nvSpPr>
        <p:spPr bwMode="auto">
          <a:xfrm>
            <a:off x="4718050" y="1436688"/>
            <a:ext cx="1912938" cy="1311275"/>
          </a:xfrm>
          <a:prstGeom prst="roundRect">
            <a:avLst>
              <a:gd name="adj" fmla="val 5792"/>
            </a:avLst>
          </a:prstGeom>
          <a:gradFill rotWithShape="1">
            <a:gsLst>
              <a:gs pos="0">
                <a:srgbClr val="015F85"/>
              </a:gs>
              <a:gs pos="100000">
                <a:srgbClr val="0183B7"/>
              </a:gs>
            </a:gsLst>
            <a:lin ang="5400000" scaled="1"/>
          </a:gradFill>
          <a:ln w="9525" algn="ctr">
            <a:noFill/>
            <a:round/>
            <a:headEnd/>
            <a:tailEnd/>
          </a:ln>
        </p:spPr>
        <p:txBody>
          <a:bodyPr wrap="none" lIns="73025" tIns="36511" rIns="73025" bIns="36511" anchor="ctr"/>
          <a:lstStyle/>
          <a:p>
            <a:pPr algn="ctr" eaLnBrk="0" hangingPunct="0">
              <a:lnSpc>
                <a:spcPct val="90000"/>
              </a:lnSpc>
            </a:pPr>
            <a:endParaRPr lang="en-US"/>
          </a:p>
        </p:txBody>
      </p:sp>
      <p:sp>
        <p:nvSpPr>
          <p:cNvPr id="55313" name="AutoShape 18"/>
          <p:cNvSpPr>
            <a:spLocks noChangeArrowheads="1"/>
          </p:cNvSpPr>
          <p:nvPr/>
        </p:nvSpPr>
        <p:spPr bwMode="auto">
          <a:xfrm>
            <a:off x="4751388" y="1463675"/>
            <a:ext cx="1844675" cy="1196975"/>
          </a:xfrm>
          <a:prstGeom prst="roundRect">
            <a:avLst>
              <a:gd name="adj" fmla="val 5792"/>
            </a:avLst>
          </a:prstGeom>
          <a:solidFill>
            <a:schemeClr val="tx1">
              <a:alpha val="25098"/>
            </a:schemeClr>
          </a:solidFill>
          <a:ln w="9525" algn="ctr">
            <a:noFill/>
            <a:round/>
            <a:headEnd/>
            <a:tailEnd/>
          </a:ln>
        </p:spPr>
        <p:txBody>
          <a:bodyPr wrap="none" lIns="73025" tIns="36511" rIns="73025" bIns="36511" anchor="ctr"/>
          <a:lstStyle/>
          <a:p>
            <a:pPr algn="ctr" eaLnBrk="0" hangingPunct="0">
              <a:lnSpc>
                <a:spcPct val="90000"/>
              </a:lnSpc>
            </a:pPr>
            <a:endParaRPr lang="en-US"/>
          </a:p>
        </p:txBody>
      </p:sp>
      <p:sp>
        <p:nvSpPr>
          <p:cNvPr id="55314" name="AutoShape 19"/>
          <p:cNvSpPr>
            <a:spLocks noChangeArrowheads="1"/>
          </p:cNvSpPr>
          <p:nvPr/>
        </p:nvSpPr>
        <p:spPr bwMode="auto">
          <a:xfrm>
            <a:off x="4725988" y="2095500"/>
            <a:ext cx="1857375" cy="250825"/>
          </a:xfrm>
          <a:prstGeom prst="roundRect">
            <a:avLst>
              <a:gd name="adj" fmla="val 5792"/>
            </a:avLst>
          </a:prstGeom>
          <a:gradFill rotWithShape="1">
            <a:gsLst>
              <a:gs pos="0">
                <a:schemeClr val="tx1">
                  <a:alpha val="35001"/>
                </a:schemeClr>
              </a:gs>
              <a:gs pos="100000">
                <a:schemeClr val="bg1">
                  <a:alpha val="0"/>
                </a:schemeClr>
              </a:gs>
            </a:gsLst>
            <a:path path="shape">
              <a:fillToRect l="50000" t="50000" r="50000" b="50000"/>
            </a:path>
          </a:gradFill>
          <a:ln w="9525" algn="ctr">
            <a:noFill/>
            <a:round/>
            <a:headEnd/>
            <a:tailEnd/>
          </a:ln>
        </p:spPr>
        <p:txBody>
          <a:bodyPr wrap="none" lIns="73025" tIns="36511" rIns="73025" bIns="36511" anchor="ctr"/>
          <a:lstStyle/>
          <a:p>
            <a:pPr algn="ctr" eaLnBrk="0" hangingPunct="0">
              <a:lnSpc>
                <a:spcPct val="90000"/>
              </a:lnSpc>
            </a:pPr>
            <a:endParaRPr lang="en-US"/>
          </a:p>
        </p:txBody>
      </p:sp>
      <p:sp>
        <p:nvSpPr>
          <p:cNvPr id="55315" name="Rectangle 39"/>
          <p:cNvSpPr>
            <a:spLocks noChangeArrowheads="1"/>
          </p:cNvSpPr>
          <p:nvPr/>
        </p:nvSpPr>
        <p:spPr bwMode="auto">
          <a:xfrm flipV="1">
            <a:off x="4598988" y="2219325"/>
            <a:ext cx="2151062" cy="4008438"/>
          </a:xfrm>
          <a:prstGeom prst="rect">
            <a:avLst/>
          </a:prstGeom>
          <a:solidFill>
            <a:srgbClr val="DDDDDD"/>
          </a:solidFill>
          <a:ln w="9525" algn="ctr">
            <a:noFill/>
            <a:miter lim="800000"/>
            <a:headEnd/>
            <a:tailEnd/>
          </a:ln>
        </p:spPr>
        <p:txBody>
          <a:bodyPr rot="10800000" wrap="none" lIns="73025" tIns="36511" rIns="73025" bIns="36511" anchor="ctr"/>
          <a:lstStyle/>
          <a:p>
            <a:pPr algn="ctr" eaLnBrk="0" hangingPunct="0">
              <a:lnSpc>
                <a:spcPct val="90000"/>
              </a:lnSpc>
            </a:pPr>
            <a:endParaRPr lang="en-US"/>
          </a:p>
        </p:txBody>
      </p:sp>
      <p:sp>
        <p:nvSpPr>
          <p:cNvPr id="55316" name="Rectangle 8"/>
          <p:cNvSpPr>
            <a:spLocks noChangeArrowheads="1"/>
          </p:cNvSpPr>
          <p:nvPr/>
        </p:nvSpPr>
        <p:spPr bwMode="auto">
          <a:xfrm>
            <a:off x="6829425" y="6113463"/>
            <a:ext cx="2201863" cy="209550"/>
          </a:xfrm>
          <a:prstGeom prst="rect">
            <a:avLst/>
          </a:prstGeom>
          <a:gradFill rotWithShape="1">
            <a:gsLst>
              <a:gs pos="0">
                <a:schemeClr val="tx1">
                  <a:alpha val="45000"/>
                </a:schemeClr>
              </a:gs>
              <a:gs pos="100000">
                <a:schemeClr val="bg1">
                  <a:alpha val="0"/>
                </a:schemeClr>
              </a:gs>
            </a:gsLst>
            <a:path path="shape">
              <a:fillToRect l="50000" t="50000" r="50000" b="50000"/>
            </a:path>
          </a:gradFill>
          <a:ln w="9525" algn="ctr">
            <a:noFill/>
            <a:miter lim="800000"/>
            <a:headEnd/>
            <a:tailEnd/>
          </a:ln>
        </p:spPr>
        <p:txBody>
          <a:bodyPr wrap="none" lIns="73025" tIns="36511" rIns="73025" bIns="36511" anchor="ctr"/>
          <a:lstStyle/>
          <a:p>
            <a:pPr algn="ctr"/>
            <a:endParaRPr lang="en-US" sz="1800"/>
          </a:p>
        </p:txBody>
      </p:sp>
      <p:sp>
        <p:nvSpPr>
          <p:cNvPr id="55317" name="AutoShape 17"/>
          <p:cNvSpPr>
            <a:spLocks noChangeArrowheads="1"/>
          </p:cNvSpPr>
          <p:nvPr/>
        </p:nvSpPr>
        <p:spPr bwMode="auto">
          <a:xfrm>
            <a:off x="6975475" y="1436688"/>
            <a:ext cx="1912938" cy="1311275"/>
          </a:xfrm>
          <a:prstGeom prst="roundRect">
            <a:avLst>
              <a:gd name="adj" fmla="val 5792"/>
            </a:avLst>
          </a:prstGeom>
          <a:gradFill rotWithShape="1">
            <a:gsLst>
              <a:gs pos="0">
                <a:srgbClr val="015F85"/>
              </a:gs>
              <a:gs pos="100000">
                <a:srgbClr val="0183B7"/>
              </a:gs>
            </a:gsLst>
            <a:lin ang="5400000" scaled="1"/>
          </a:gradFill>
          <a:ln w="9525" algn="ctr">
            <a:noFill/>
            <a:round/>
            <a:headEnd/>
            <a:tailEnd/>
          </a:ln>
        </p:spPr>
        <p:txBody>
          <a:bodyPr wrap="none" lIns="73025" tIns="36511" rIns="73025" bIns="36511" anchor="ctr"/>
          <a:lstStyle/>
          <a:p>
            <a:pPr algn="ctr" eaLnBrk="0" hangingPunct="0">
              <a:lnSpc>
                <a:spcPct val="90000"/>
              </a:lnSpc>
            </a:pPr>
            <a:endParaRPr lang="en-US"/>
          </a:p>
        </p:txBody>
      </p:sp>
      <p:sp>
        <p:nvSpPr>
          <p:cNvPr id="55318" name="AutoShape 18"/>
          <p:cNvSpPr>
            <a:spLocks noChangeArrowheads="1"/>
          </p:cNvSpPr>
          <p:nvPr/>
        </p:nvSpPr>
        <p:spPr bwMode="auto">
          <a:xfrm>
            <a:off x="7008813" y="1463675"/>
            <a:ext cx="1844675" cy="1196975"/>
          </a:xfrm>
          <a:prstGeom prst="roundRect">
            <a:avLst>
              <a:gd name="adj" fmla="val 5792"/>
            </a:avLst>
          </a:prstGeom>
          <a:solidFill>
            <a:schemeClr val="tx1">
              <a:alpha val="25098"/>
            </a:schemeClr>
          </a:solidFill>
          <a:ln w="9525" algn="ctr">
            <a:noFill/>
            <a:round/>
            <a:headEnd/>
            <a:tailEnd/>
          </a:ln>
        </p:spPr>
        <p:txBody>
          <a:bodyPr wrap="none" lIns="73025" tIns="36511" rIns="73025" bIns="36511" anchor="ctr"/>
          <a:lstStyle/>
          <a:p>
            <a:pPr algn="ctr" eaLnBrk="0" hangingPunct="0">
              <a:lnSpc>
                <a:spcPct val="90000"/>
              </a:lnSpc>
            </a:pPr>
            <a:endParaRPr lang="en-US"/>
          </a:p>
        </p:txBody>
      </p:sp>
      <p:sp>
        <p:nvSpPr>
          <p:cNvPr id="55319" name="AutoShape 19"/>
          <p:cNvSpPr>
            <a:spLocks noChangeArrowheads="1"/>
          </p:cNvSpPr>
          <p:nvPr/>
        </p:nvSpPr>
        <p:spPr bwMode="auto">
          <a:xfrm>
            <a:off x="6983413" y="2095500"/>
            <a:ext cx="1857375" cy="250825"/>
          </a:xfrm>
          <a:prstGeom prst="roundRect">
            <a:avLst>
              <a:gd name="adj" fmla="val 5792"/>
            </a:avLst>
          </a:prstGeom>
          <a:gradFill rotWithShape="1">
            <a:gsLst>
              <a:gs pos="0">
                <a:schemeClr val="tx1">
                  <a:alpha val="35001"/>
                </a:schemeClr>
              </a:gs>
              <a:gs pos="100000">
                <a:schemeClr val="bg1">
                  <a:alpha val="0"/>
                </a:schemeClr>
              </a:gs>
            </a:gsLst>
            <a:path path="shape">
              <a:fillToRect l="50000" t="50000" r="50000" b="50000"/>
            </a:path>
          </a:gradFill>
          <a:ln w="9525" algn="ctr">
            <a:noFill/>
            <a:round/>
            <a:headEnd/>
            <a:tailEnd/>
          </a:ln>
        </p:spPr>
        <p:txBody>
          <a:bodyPr wrap="none" lIns="73025" tIns="36511" rIns="73025" bIns="36511" anchor="ctr"/>
          <a:lstStyle/>
          <a:p>
            <a:pPr algn="ctr" eaLnBrk="0" hangingPunct="0">
              <a:lnSpc>
                <a:spcPct val="90000"/>
              </a:lnSpc>
            </a:pPr>
            <a:endParaRPr lang="en-US"/>
          </a:p>
        </p:txBody>
      </p:sp>
      <p:sp>
        <p:nvSpPr>
          <p:cNvPr id="55320" name="Rectangle 39"/>
          <p:cNvSpPr>
            <a:spLocks noChangeArrowheads="1"/>
          </p:cNvSpPr>
          <p:nvPr/>
        </p:nvSpPr>
        <p:spPr bwMode="auto">
          <a:xfrm flipV="1">
            <a:off x="6856413" y="2219325"/>
            <a:ext cx="2151062" cy="4008438"/>
          </a:xfrm>
          <a:prstGeom prst="rect">
            <a:avLst/>
          </a:prstGeom>
          <a:solidFill>
            <a:srgbClr val="DDDDDD"/>
          </a:solidFill>
          <a:ln w="9525" algn="ctr">
            <a:noFill/>
            <a:miter lim="800000"/>
            <a:headEnd/>
            <a:tailEnd/>
          </a:ln>
        </p:spPr>
        <p:txBody>
          <a:bodyPr rot="10800000" wrap="none" lIns="73025" tIns="36511" rIns="73025" bIns="36511" anchor="ctr"/>
          <a:lstStyle/>
          <a:p>
            <a:pPr algn="ctr" eaLnBrk="0" hangingPunct="0">
              <a:lnSpc>
                <a:spcPct val="90000"/>
              </a:lnSpc>
            </a:pPr>
            <a:endParaRPr lang="en-US"/>
          </a:p>
        </p:txBody>
      </p:sp>
      <p:grpSp>
        <p:nvGrpSpPr>
          <p:cNvPr id="55321" name="Group 249"/>
          <p:cNvGrpSpPr>
            <a:grpSpLocks/>
          </p:cNvGrpSpPr>
          <p:nvPr/>
        </p:nvGrpSpPr>
        <p:grpSpPr bwMode="auto">
          <a:xfrm>
            <a:off x="119063" y="1357313"/>
            <a:ext cx="2155825" cy="939800"/>
            <a:chOff x="710910" y="1574421"/>
            <a:chExt cx="2692680" cy="940960"/>
          </a:xfrm>
        </p:grpSpPr>
        <p:grpSp>
          <p:nvGrpSpPr>
            <p:cNvPr id="55348" name="Group 216"/>
            <p:cNvGrpSpPr>
              <a:grpSpLocks/>
            </p:cNvGrpSpPr>
            <p:nvPr/>
          </p:nvGrpSpPr>
          <p:grpSpPr bwMode="auto">
            <a:xfrm>
              <a:off x="710910" y="1574421"/>
              <a:ext cx="2692680" cy="940960"/>
              <a:chOff x="427038" y="2059415"/>
              <a:chExt cx="2692680" cy="940960"/>
            </a:xfrm>
          </p:grpSpPr>
          <p:sp>
            <p:nvSpPr>
              <p:cNvPr id="55350" name="Rectangle 37"/>
              <p:cNvSpPr>
                <a:spLocks noChangeArrowheads="1"/>
              </p:cNvSpPr>
              <p:nvPr/>
            </p:nvSpPr>
            <p:spPr bwMode="auto">
              <a:xfrm>
                <a:off x="427038" y="2059415"/>
                <a:ext cx="2692680" cy="940960"/>
              </a:xfrm>
              <a:prstGeom prst="rect">
                <a:avLst/>
              </a:prstGeom>
              <a:gradFill rotWithShape="1">
                <a:gsLst>
                  <a:gs pos="0">
                    <a:srgbClr val="015F85"/>
                  </a:gs>
                  <a:gs pos="100000">
                    <a:srgbClr val="0183B7"/>
                  </a:gs>
                </a:gsLst>
                <a:lin ang="5400000" scaled="1"/>
              </a:gradFill>
              <a:ln w="9525" algn="ctr">
                <a:noFill/>
                <a:miter lim="800000"/>
                <a:headEnd/>
                <a:tailEnd/>
              </a:ln>
            </p:spPr>
            <p:txBody>
              <a:bodyPr wrap="none" lIns="73025" tIns="36511" rIns="73025" bIns="36511" anchor="ctr"/>
              <a:lstStyle/>
              <a:p>
                <a:pPr algn="ctr" eaLnBrk="0" hangingPunct="0">
                  <a:lnSpc>
                    <a:spcPct val="90000"/>
                  </a:lnSpc>
                </a:pPr>
                <a:endParaRPr lang="en-US" sz="1600"/>
              </a:p>
            </p:txBody>
          </p:sp>
          <p:sp>
            <p:nvSpPr>
              <p:cNvPr id="55351" name="Rectangle 39"/>
              <p:cNvSpPr>
                <a:spLocks noChangeArrowheads="1"/>
              </p:cNvSpPr>
              <p:nvPr/>
            </p:nvSpPr>
            <p:spPr bwMode="auto">
              <a:xfrm flipV="1">
                <a:off x="462516" y="2091743"/>
                <a:ext cx="2621724" cy="847726"/>
              </a:xfrm>
              <a:prstGeom prst="rect">
                <a:avLst/>
              </a:prstGeom>
              <a:solidFill>
                <a:srgbClr val="0183B7"/>
              </a:solidFill>
              <a:ln w="38100" algn="ctr">
                <a:noFill/>
                <a:miter lim="800000"/>
                <a:headEnd/>
                <a:tailEnd/>
              </a:ln>
            </p:spPr>
            <p:txBody>
              <a:bodyPr rot="10800000" lIns="82124" tIns="41061" rIns="82124" bIns="41061" anchor="ctr"/>
              <a:lstStyle/>
              <a:p>
                <a:pPr algn="ctr"/>
                <a:endParaRPr lang="en-US" sz="1600"/>
              </a:p>
            </p:txBody>
          </p:sp>
          <p:sp>
            <p:nvSpPr>
              <p:cNvPr id="55352" name="AutoShape 211"/>
              <p:cNvSpPr>
                <a:spLocks noChangeArrowheads="1"/>
              </p:cNvSpPr>
              <p:nvPr/>
            </p:nvSpPr>
            <p:spPr bwMode="auto">
              <a:xfrm>
                <a:off x="480380" y="2110791"/>
                <a:ext cx="2632024" cy="391365"/>
              </a:xfrm>
              <a:prstGeom prst="roundRect">
                <a:avLst>
                  <a:gd name="adj" fmla="val 9653"/>
                </a:avLst>
              </a:prstGeom>
              <a:gradFill rotWithShape="1">
                <a:gsLst>
                  <a:gs pos="0">
                    <a:schemeClr val="bg1">
                      <a:alpha val="25000"/>
                    </a:schemeClr>
                  </a:gs>
                  <a:gs pos="100000">
                    <a:schemeClr val="bg1">
                      <a:alpha val="0"/>
                    </a:schemeClr>
                  </a:gs>
                </a:gsLst>
                <a:path path="rect">
                  <a:fillToRect r="100000" b="100000"/>
                </a:path>
              </a:gradFill>
              <a:ln w="9525" algn="ctr">
                <a:noFill/>
                <a:round/>
                <a:headEnd/>
                <a:tailEnd/>
              </a:ln>
            </p:spPr>
            <p:txBody>
              <a:bodyPr lIns="73025" tIns="36511" rIns="73025" bIns="36511" anchor="ctr"/>
              <a:lstStyle/>
              <a:p>
                <a:pPr algn="ctr"/>
                <a:endParaRPr lang="en-US" sz="1600"/>
              </a:p>
            </p:txBody>
          </p:sp>
        </p:grpSp>
        <p:sp>
          <p:nvSpPr>
            <p:cNvPr id="55349" name="Rectangle 174"/>
            <p:cNvSpPr>
              <a:spLocks noChangeArrowheads="1"/>
            </p:cNvSpPr>
            <p:nvPr/>
          </p:nvSpPr>
          <p:spPr bwMode="auto">
            <a:xfrm>
              <a:off x="938460" y="1766309"/>
              <a:ext cx="2237580" cy="557184"/>
            </a:xfrm>
            <a:prstGeom prst="rect">
              <a:avLst/>
            </a:prstGeom>
            <a:noFill/>
            <a:ln w="9525">
              <a:noFill/>
              <a:miter lim="800000"/>
              <a:headEnd/>
              <a:tailEnd/>
            </a:ln>
          </p:spPr>
          <p:txBody>
            <a:bodyPr lIns="0" tIns="0" rIns="0" bIns="0" anchor="ctr"/>
            <a:lstStyle/>
            <a:p>
              <a:pPr algn="ctr" eaLnBrk="0" hangingPunct="0">
                <a:lnSpc>
                  <a:spcPct val="95000"/>
                </a:lnSpc>
                <a:spcBef>
                  <a:spcPts val="300"/>
                </a:spcBef>
              </a:pPr>
              <a:r>
                <a:rPr lang="en-US" sz="1600">
                  <a:solidFill>
                    <a:schemeClr val="bg1"/>
                  </a:solidFill>
                </a:rPr>
                <a:t>Networking for Home and Small Businesses</a:t>
              </a:r>
            </a:p>
          </p:txBody>
        </p:sp>
      </p:grpSp>
      <p:grpSp>
        <p:nvGrpSpPr>
          <p:cNvPr id="55322" name="Group 249"/>
          <p:cNvGrpSpPr>
            <a:grpSpLocks/>
          </p:cNvGrpSpPr>
          <p:nvPr/>
        </p:nvGrpSpPr>
        <p:grpSpPr bwMode="auto">
          <a:xfrm>
            <a:off x="2360613" y="1357313"/>
            <a:ext cx="2154237" cy="939800"/>
            <a:chOff x="710910" y="1574421"/>
            <a:chExt cx="2692680" cy="940960"/>
          </a:xfrm>
        </p:grpSpPr>
        <p:grpSp>
          <p:nvGrpSpPr>
            <p:cNvPr id="55343" name="Group 216"/>
            <p:cNvGrpSpPr>
              <a:grpSpLocks/>
            </p:cNvGrpSpPr>
            <p:nvPr/>
          </p:nvGrpSpPr>
          <p:grpSpPr bwMode="auto">
            <a:xfrm>
              <a:off x="710910" y="1574421"/>
              <a:ext cx="2692680" cy="940960"/>
              <a:chOff x="427038" y="2059415"/>
              <a:chExt cx="2692680" cy="940960"/>
            </a:xfrm>
          </p:grpSpPr>
          <p:sp>
            <p:nvSpPr>
              <p:cNvPr id="55345" name="Rectangle 37"/>
              <p:cNvSpPr>
                <a:spLocks noChangeArrowheads="1"/>
              </p:cNvSpPr>
              <p:nvPr/>
            </p:nvSpPr>
            <p:spPr bwMode="auto">
              <a:xfrm>
                <a:off x="427038" y="2059415"/>
                <a:ext cx="2692680" cy="940960"/>
              </a:xfrm>
              <a:prstGeom prst="rect">
                <a:avLst/>
              </a:prstGeom>
              <a:gradFill rotWithShape="1">
                <a:gsLst>
                  <a:gs pos="0">
                    <a:srgbClr val="015F85"/>
                  </a:gs>
                  <a:gs pos="100000">
                    <a:srgbClr val="0183B7"/>
                  </a:gs>
                </a:gsLst>
                <a:lin ang="5400000" scaled="1"/>
              </a:gradFill>
              <a:ln w="9525" algn="ctr">
                <a:noFill/>
                <a:miter lim="800000"/>
                <a:headEnd/>
                <a:tailEnd/>
              </a:ln>
            </p:spPr>
            <p:txBody>
              <a:bodyPr wrap="none" lIns="73025" tIns="36511" rIns="73025" bIns="36511" anchor="ctr"/>
              <a:lstStyle/>
              <a:p>
                <a:pPr algn="ctr" eaLnBrk="0" hangingPunct="0">
                  <a:lnSpc>
                    <a:spcPct val="90000"/>
                  </a:lnSpc>
                </a:pPr>
                <a:endParaRPr lang="en-US" sz="1600"/>
              </a:p>
            </p:txBody>
          </p:sp>
          <p:sp>
            <p:nvSpPr>
              <p:cNvPr id="55346" name="Rectangle 39"/>
              <p:cNvSpPr>
                <a:spLocks noChangeArrowheads="1"/>
              </p:cNvSpPr>
              <p:nvPr/>
            </p:nvSpPr>
            <p:spPr bwMode="auto">
              <a:xfrm flipV="1">
                <a:off x="462516" y="2091743"/>
                <a:ext cx="2621724" cy="847726"/>
              </a:xfrm>
              <a:prstGeom prst="rect">
                <a:avLst/>
              </a:prstGeom>
              <a:solidFill>
                <a:srgbClr val="0183B7"/>
              </a:solidFill>
              <a:ln w="38100" algn="ctr">
                <a:noFill/>
                <a:miter lim="800000"/>
                <a:headEnd/>
                <a:tailEnd/>
              </a:ln>
            </p:spPr>
            <p:txBody>
              <a:bodyPr rot="10800000" lIns="82124" tIns="41061" rIns="82124" bIns="41061" anchor="ctr"/>
              <a:lstStyle/>
              <a:p>
                <a:pPr algn="ctr"/>
                <a:endParaRPr lang="en-US" sz="1600"/>
              </a:p>
            </p:txBody>
          </p:sp>
          <p:sp>
            <p:nvSpPr>
              <p:cNvPr id="55347" name="AutoShape 211"/>
              <p:cNvSpPr>
                <a:spLocks noChangeArrowheads="1"/>
              </p:cNvSpPr>
              <p:nvPr/>
            </p:nvSpPr>
            <p:spPr bwMode="auto">
              <a:xfrm>
                <a:off x="480380" y="2110791"/>
                <a:ext cx="2632024" cy="391365"/>
              </a:xfrm>
              <a:prstGeom prst="roundRect">
                <a:avLst>
                  <a:gd name="adj" fmla="val 9653"/>
                </a:avLst>
              </a:prstGeom>
              <a:gradFill rotWithShape="1">
                <a:gsLst>
                  <a:gs pos="0">
                    <a:schemeClr val="bg1">
                      <a:alpha val="25000"/>
                    </a:schemeClr>
                  </a:gs>
                  <a:gs pos="100000">
                    <a:schemeClr val="bg1">
                      <a:alpha val="0"/>
                    </a:schemeClr>
                  </a:gs>
                </a:gsLst>
                <a:path path="rect">
                  <a:fillToRect r="100000" b="100000"/>
                </a:path>
              </a:gradFill>
              <a:ln w="9525" algn="ctr">
                <a:noFill/>
                <a:round/>
                <a:headEnd/>
                <a:tailEnd/>
              </a:ln>
            </p:spPr>
            <p:txBody>
              <a:bodyPr lIns="73025" tIns="36511" rIns="73025" bIns="36511" anchor="ctr"/>
              <a:lstStyle/>
              <a:p>
                <a:pPr algn="ctr"/>
                <a:endParaRPr lang="en-US" sz="1600"/>
              </a:p>
            </p:txBody>
          </p:sp>
        </p:grpSp>
        <p:sp>
          <p:nvSpPr>
            <p:cNvPr id="55344" name="Rectangle 174"/>
            <p:cNvSpPr>
              <a:spLocks noChangeArrowheads="1"/>
            </p:cNvSpPr>
            <p:nvPr/>
          </p:nvSpPr>
          <p:spPr bwMode="auto">
            <a:xfrm>
              <a:off x="938460" y="1766309"/>
              <a:ext cx="2237580" cy="557184"/>
            </a:xfrm>
            <a:prstGeom prst="rect">
              <a:avLst/>
            </a:prstGeom>
            <a:noFill/>
            <a:ln w="9525">
              <a:noFill/>
              <a:miter lim="800000"/>
              <a:headEnd/>
              <a:tailEnd/>
            </a:ln>
          </p:spPr>
          <p:txBody>
            <a:bodyPr lIns="0" tIns="0" rIns="0" bIns="0" anchor="ctr"/>
            <a:lstStyle/>
            <a:p>
              <a:pPr algn="ctr" eaLnBrk="0" hangingPunct="0">
                <a:lnSpc>
                  <a:spcPct val="95000"/>
                </a:lnSpc>
                <a:spcBef>
                  <a:spcPts val="300"/>
                </a:spcBef>
              </a:pPr>
              <a:r>
                <a:rPr lang="en-US" sz="1600">
                  <a:solidFill>
                    <a:schemeClr val="bg1"/>
                  </a:solidFill>
                </a:rPr>
                <a:t>Working at a </a:t>
              </a:r>
              <a:br>
                <a:rPr lang="en-US" sz="1600">
                  <a:solidFill>
                    <a:schemeClr val="bg1"/>
                  </a:solidFill>
                </a:rPr>
              </a:br>
              <a:r>
                <a:rPr lang="en-US" sz="1600">
                  <a:solidFill>
                    <a:schemeClr val="bg1"/>
                  </a:solidFill>
                </a:rPr>
                <a:t>Small-to-Medium Business or ISP</a:t>
              </a:r>
            </a:p>
          </p:txBody>
        </p:sp>
      </p:grpSp>
      <p:grpSp>
        <p:nvGrpSpPr>
          <p:cNvPr id="55323" name="Group 249"/>
          <p:cNvGrpSpPr>
            <a:grpSpLocks/>
          </p:cNvGrpSpPr>
          <p:nvPr/>
        </p:nvGrpSpPr>
        <p:grpSpPr bwMode="auto">
          <a:xfrm>
            <a:off x="4598988" y="1357313"/>
            <a:ext cx="2155825" cy="939800"/>
            <a:chOff x="710910" y="1574421"/>
            <a:chExt cx="2692680" cy="940960"/>
          </a:xfrm>
        </p:grpSpPr>
        <p:grpSp>
          <p:nvGrpSpPr>
            <p:cNvPr id="55338" name="Group 216"/>
            <p:cNvGrpSpPr>
              <a:grpSpLocks/>
            </p:cNvGrpSpPr>
            <p:nvPr/>
          </p:nvGrpSpPr>
          <p:grpSpPr bwMode="auto">
            <a:xfrm>
              <a:off x="710910" y="1574421"/>
              <a:ext cx="2692680" cy="940960"/>
              <a:chOff x="427038" y="2059415"/>
              <a:chExt cx="2692680" cy="940960"/>
            </a:xfrm>
          </p:grpSpPr>
          <p:sp>
            <p:nvSpPr>
              <p:cNvPr id="55340" name="Rectangle 37"/>
              <p:cNvSpPr>
                <a:spLocks noChangeArrowheads="1"/>
              </p:cNvSpPr>
              <p:nvPr/>
            </p:nvSpPr>
            <p:spPr bwMode="auto">
              <a:xfrm>
                <a:off x="427038" y="2059415"/>
                <a:ext cx="2692680" cy="940960"/>
              </a:xfrm>
              <a:prstGeom prst="rect">
                <a:avLst/>
              </a:prstGeom>
              <a:gradFill rotWithShape="1">
                <a:gsLst>
                  <a:gs pos="0">
                    <a:srgbClr val="015F85"/>
                  </a:gs>
                  <a:gs pos="100000">
                    <a:srgbClr val="0183B7"/>
                  </a:gs>
                </a:gsLst>
                <a:lin ang="5400000" scaled="1"/>
              </a:gradFill>
              <a:ln w="9525" algn="ctr">
                <a:noFill/>
                <a:miter lim="800000"/>
                <a:headEnd/>
                <a:tailEnd/>
              </a:ln>
            </p:spPr>
            <p:txBody>
              <a:bodyPr wrap="none" lIns="73025" tIns="36511" rIns="73025" bIns="36511" anchor="ctr"/>
              <a:lstStyle/>
              <a:p>
                <a:pPr algn="ctr" eaLnBrk="0" hangingPunct="0">
                  <a:lnSpc>
                    <a:spcPct val="90000"/>
                  </a:lnSpc>
                </a:pPr>
                <a:endParaRPr lang="en-US" sz="1600"/>
              </a:p>
            </p:txBody>
          </p:sp>
          <p:sp>
            <p:nvSpPr>
              <p:cNvPr id="55341" name="Rectangle 39"/>
              <p:cNvSpPr>
                <a:spLocks noChangeArrowheads="1"/>
              </p:cNvSpPr>
              <p:nvPr/>
            </p:nvSpPr>
            <p:spPr bwMode="auto">
              <a:xfrm flipV="1">
                <a:off x="462516" y="2091743"/>
                <a:ext cx="2621724" cy="847726"/>
              </a:xfrm>
              <a:prstGeom prst="rect">
                <a:avLst/>
              </a:prstGeom>
              <a:solidFill>
                <a:srgbClr val="0183B7"/>
              </a:solidFill>
              <a:ln w="38100" algn="ctr">
                <a:noFill/>
                <a:miter lim="800000"/>
                <a:headEnd/>
                <a:tailEnd/>
              </a:ln>
            </p:spPr>
            <p:txBody>
              <a:bodyPr rot="10800000" lIns="82124" tIns="41061" rIns="82124" bIns="41061" anchor="ctr"/>
              <a:lstStyle/>
              <a:p>
                <a:pPr algn="ctr"/>
                <a:endParaRPr lang="en-US" sz="1600"/>
              </a:p>
            </p:txBody>
          </p:sp>
          <p:sp>
            <p:nvSpPr>
              <p:cNvPr id="55342" name="AutoShape 211"/>
              <p:cNvSpPr>
                <a:spLocks noChangeArrowheads="1"/>
              </p:cNvSpPr>
              <p:nvPr/>
            </p:nvSpPr>
            <p:spPr bwMode="auto">
              <a:xfrm>
                <a:off x="480380" y="2110791"/>
                <a:ext cx="2632024" cy="391365"/>
              </a:xfrm>
              <a:prstGeom prst="roundRect">
                <a:avLst>
                  <a:gd name="adj" fmla="val 9653"/>
                </a:avLst>
              </a:prstGeom>
              <a:gradFill rotWithShape="1">
                <a:gsLst>
                  <a:gs pos="0">
                    <a:schemeClr val="bg1">
                      <a:alpha val="25000"/>
                    </a:schemeClr>
                  </a:gs>
                  <a:gs pos="100000">
                    <a:schemeClr val="bg1">
                      <a:alpha val="0"/>
                    </a:schemeClr>
                  </a:gs>
                </a:gsLst>
                <a:path path="rect">
                  <a:fillToRect r="100000" b="100000"/>
                </a:path>
              </a:gradFill>
              <a:ln w="9525" algn="ctr">
                <a:noFill/>
                <a:round/>
                <a:headEnd/>
                <a:tailEnd/>
              </a:ln>
            </p:spPr>
            <p:txBody>
              <a:bodyPr lIns="73025" tIns="36511" rIns="73025" bIns="36511" anchor="ctr"/>
              <a:lstStyle/>
              <a:p>
                <a:pPr algn="ctr"/>
                <a:endParaRPr lang="en-US" sz="1600"/>
              </a:p>
            </p:txBody>
          </p:sp>
        </p:grpSp>
        <p:sp>
          <p:nvSpPr>
            <p:cNvPr id="55339" name="Rectangle 174"/>
            <p:cNvSpPr>
              <a:spLocks noChangeArrowheads="1"/>
            </p:cNvSpPr>
            <p:nvPr/>
          </p:nvSpPr>
          <p:spPr bwMode="auto">
            <a:xfrm>
              <a:off x="938460" y="1766309"/>
              <a:ext cx="2237580" cy="557184"/>
            </a:xfrm>
            <a:prstGeom prst="rect">
              <a:avLst/>
            </a:prstGeom>
            <a:noFill/>
            <a:ln w="9525">
              <a:noFill/>
              <a:miter lim="800000"/>
              <a:headEnd/>
              <a:tailEnd/>
            </a:ln>
          </p:spPr>
          <p:txBody>
            <a:bodyPr lIns="0" tIns="0" rIns="0" bIns="0" anchor="ctr"/>
            <a:lstStyle/>
            <a:p>
              <a:pPr algn="ctr" eaLnBrk="0" hangingPunct="0">
                <a:lnSpc>
                  <a:spcPct val="95000"/>
                </a:lnSpc>
                <a:spcBef>
                  <a:spcPts val="300"/>
                </a:spcBef>
              </a:pPr>
              <a:r>
                <a:rPr lang="en-US" sz="1600">
                  <a:solidFill>
                    <a:schemeClr val="bg1"/>
                  </a:solidFill>
                </a:rPr>
                <a:t>Introducing Routing and Switching in </a:t>
              </a:r>
              <a:br>
                <a:rPr lang="en-US" sz="1600">
                  <a:solidFill>
                    <a:schemeClr val="bg1"/>
                  </a:solidFill>
                </a:rPr>
              </a:br>
              <a:r>
                <a:rPr lang="en-US" sz="1600">
                  <a:solidFill>
                    <a:schemeClr val="bg1"/>
                  </a:solidFill>
                </a:rPr>
                <a:t>the Enterprise</a:t>
              </a:r>
            </a:p>
          </p:txBody>
        </p:sp>
      </p:grpSp>
      <p:grpSp>
        <p:nvGrpSpPr>
          <p:cNvPr id="55324" name="Group 249"/>
          <p:cNvGrpSpPr>
            <a:grpSpLocks/>
          </p:cNvGrpSpPr>
          <p:nvPr/>
        </p:nvGrpSpPr>
        <p:grpSpPr bwMode="auto">
          <a:xfrm>
            <a:off x="6853238" y="1357313"/>
            <a:ext cx="2154237" cy="939800"/>
            <a:chOff x="710910" y="1574421"/>
            <a:chExt cx="2692680" cy="940960"/>
          </a:xfrm>
        </p:grpSpPr>
        <p:grpSp>
          <p:nvGrpSpPr>
            <p:cNvPr id="55333" name="Group 216"/>
            <p:cNvGrpSpPr>
              <a:grpSpLocks/>
            </p:cNvGrpSpPr>
            <p:nvPr/>
          </p:nvGrpSpPr>
          <p:grpSpPr bwMode="auto">
            <a:xfrm>
              <a:off x="710910" y="1574421"/>
              <a:ext cx="2692680" cy="940960"/>
              <a:chOff x="427038" y="2059415"/>
              <a:chExt cx="2692680" cy="940960"/>
            </a:xfrm>
          </p:grpSpPr>
          <p:sp>
            <p:nvSpPr>
              <p:cNvPr id="55335" name="Rectangle 37"/>
              <p:cNvSpPr>
                <a:spLocks noChangeArrowheads="1"/>
              </p:cNvSpPr>
              <p:nvPr/>
            </p:nvSpPr>
            <p:spPr bwMode="auto">
              <a:xfrm>
                <a:off x="427038" y="2059415"/>
                <a:ext cx="2692680" cy="940960"/>
              </a:xfrm>
              <a:prstGeom prst="rect">
                <a:avLst/>
              </a:prstGeom>
              <a:gradFill rotWithShape="1">
                <a:gsLst>
                  <a:gs pos="0">
                    <a:srgbClr val="015F85"/>
                  </a:gs>
                  <a:gs pos="100000">
                    <a:srgbClr val="0183B7"/>
                  </a:gs>
                </a:gsLst>
                <a:lin ang="5400000" scaled="1"/>
              </a:gradFill>
              <a:ln w="9525" algn="ctr">
                <a:noFill/>
                <a:miter lim="800000"/>
                <a:headEnd/>
                <a:tailEnd/>
              </a:ln>
            </p:spPr>
            <p:txBody>
              <a:bodyPr wrap="none" lIns="73025" tIns="36511" rIns="73025" bIns="36511" anchor="ctr"/>
              <a:lstStyle/>
              <a:p>
                <a:pPr algn="ctr" eaLnBrk="0" hangingPunct="0">
                  <a:lnSpc>
                    <a:spcPct val="90000"/>
                  </a:lnSpc>
                </a:pPr>
                <a:endParaRPr lang="en-US" sz="1600"/>
              </a:p>
            </p:txBody>
          </p:sp>
          <p:sp>
            <p:nvSpPr>
              <p:cNvPr id="55336" name="Rectangle 39"/>
              <p:cNvSpPr>
                <a:spLocks noChangeArrowheads="1"/>
              </p:cNvSpPr>
              <p:nvPr/>
            </p:nvSpPr>
            <p:spPr bwMode="auto">
              <a:xfrm flipV="1">
                <a:off x="462516" y="2091743"/>
                <a:ext cx="2621724" cy="847726"/>
              </a:xfrm>
              <a:prstGeom prst="rect">
                <a:avLst/>
              </a:prstGeom>
              <a:solidFill>
                <a:srgbClr val="0183B7"/>
              </a:solidFill>
              <a:ln w="38100" algn="ctr">
                <a:noFill/>
                <a:miter lim="800000"/>
                <a:headEnd/>
                <a:tailEnd/>
              </a:ln>
            </p:spPr>
            <p:txBody>
              <a:bodyPr rot="10800000" lIns="82124" tIns="41061" rIns="82124" bIns="41061" anchor="ctr"/>
              <a:lstStyle/>
              <a:p>
                <a:pPr algn="ctr"/>
                <a:endParaRPr lang="en-US" sz="1600"/>
              </a:p>
            </p:txBody>
          </p:sp>
          <p:sp>
            <p:nvSpPr>
              <p:cNvPr id="55337" name="AutoShape 211"/>
              <p:cNvSpPr>
                <a:spLocks noChangeArrowheads="1"/>
              </p:cNvSpPr>
              <p:nvPr/>
            </p:nvSpPr>
            <p:spPr bwMode="auto">
              <a:xfrm>
                <a:off x="480380" y="2110791"/>
                <a:ext cx="2632024" cy="391365"/>
              </a:xfrm>
              <a:prstGeom prst="roundRect">
                <a:avLst>
                  <a:gd name="adj" fmla="val 9653"/>
                </a:avLst>
              </a:prstGeom>
              <a:gradFill rotWithShape="1">
                <a:gsLst>
                  <a:gs pos="0">
                    <a:schemeClr val="bg1">
                      <a:alpha val="25000"/>
                    </a:schemeClr>
                  </a:gs>
                  <a:gs pos="100000">
                    <a:schemeClr val="bg1">
                      <a:alpha val="0"/>
                    </a:schemeClr>
                  </a:gs>
                </a:gsLst>
                <a:path path="rect">
                  <a:fillToRect r="100000" b="100000"/>
                </a:path>
              </a:gradFill>
              <a:ln w="9525" algn="ctr">
                <a:noFill/>
                <a:round/>
                <a:headEnd/>
                <a:tailEnd/>
              </a:ln>
            </p:spPr>
            <p:txBody>
              <a:bodyPr lIns="73025" tIns="36511" rIns="73025" bIns="36511" anchor="ctr"/>
              <a:lstStyle/>
              <a:p>
                <a:pPr algn="ctr"/>
                <a:endParaRPr lang="en-US" sz="1600"/>
              </a:p>
            </p:txBody>
          </p:sp>
        </p:grpSp>
        <p:sp>
          <p:nvSpPr>
            <p:cNvPr id="55334" name="Rectangle 174"/>
            <p:cNvSpPr>
              <a:spLocks noChangeArrowheads="1"/>
            </p:cNvSpPr>
            <p:nvPr/>
          </p:nvSpPr>
          <p:spPr bwMode="auto">
            <a:xfrm>
              <a:off x="938460" y="1766309"/>
              <a:ext cx="2237580" cy="557184"/>
            </a:xfrm>
            <a:prstGeom prst="rect">
              <a:avLst/>
            </a:prstGeom>
            <a:noFill/>
            <a:ln w="9525">
              <a:noFill/>
              <a:miter lim="800000"/>
              <a:headEnd/>
              <a:tailEnd/>
            </a:ln>
          </p:spPr>
          <p:txBody>
            <a:bodyPr wrap="none" lIns="0" tIns="0" rIns="0" bIns="0" anchor="ctr"/>
            <a:lstStyle/>
            <a:p>
              <a:pPr algn="ctr" eaLnBrk="0" hangingPunct="0">
                <a:lnSpc>
                  <a:spcPct val="95000"/>
                </a:lnSpc>
                <a:spcBef>
                  <a:spcPts val="300"/>
                </a:spcBef>
              </a:pPr>
              <a:r>
                <a:rPr lang="en-US" sz="1600">
                  <a:solidFill>
                    <a:schemeClr val="bg1"/>
                  </a:solidFill>
                </a:rPr>
                <a:t>Designing </a:t>
              </a:r>
              <a:br>
                <a:rPr lang="en-US" sz="1600">
                  <a:solidFill>
                    <a:schemeClr val="bg1"/>
                  </a:solidFill>
                </a:rPr>
              </a:br>
              <a:r>
                <a:rPr lang="en-US" sz="1600">
                  <a:solidFill>
                    <a:schemeClr val="bg1"/>
                  </a:solidFill>
                </a:rPr>
                <a:t>and Supporting </a:t>
              </a:r>
              <a:br>
                <a:rPr lang="en-US" sz="1600">
                  <a:solidFill>
                    <a:schemeClr val="bg1"/>
                  </a:solidFill>
                </a:rPr>
              </a:br>
              <a:r>
                <a:rPr lang="en-US" sz="1600">
                  <a:solidFill>
                    <a:schemeClr val="bg1"/>
                  </a:solidFill>
                </a:rPr>
                <a:t>Computer Networks</a:t>
              </a:r>
            </a:p>
          </p:txBody>
        </p:sp>
      </p:grpSp>
      <p:sp>
        <p:nvSpPr>
          <p:cNvPr id="55325" name="Text Box 19"/>
          <p:cNvSpPr txBox="1">
            <a:spLocks noChangeArrowheads="1"/>
          </p:cNvSpPr>
          <p:nvPr/>
        </p:nvSpPr>
        <p:spPr bwMode="auto">
          <a:xfrm>
            <a:off x="241300" y="2468563"/>
            <a:ext cx="1981200" cy="3751262"/>
          </a:xfrm>
          <a:prstGeom prst="rect">
            <a:avLst/>
          </a:prstGeom>
          <a:noFill/>
          <a:ln w="9525" algn="ctr">
            <a:noFill/>
            <a:miter lim="800000"/>
            <a:headEnd/>
            <a:tailEnd/>
          </a:ln>
        </p:spPr>
        <p:txBody>
          <a:bodyPr lIns="0" tIns="0" rIns="0" bIns="0"/>
          <a:lstStyle/>
          <a:p>
            <a:pPr marL="171450" indent="-171450" defTabSz="814388" eaLnBrk="0" hangingPunct="0">
              <a:lnSpc>
                <a:spcPct val="95000"/>
              </a:lnSpc>
              <a:spcBef>
                <a:spcPct val="50000"/>
              </a:spcBef>
              <a:buClr>
                <a:srgbClr val="708CA1"/>
              </a:buClr>
              <a:buSzPct val="100000"/>
              <a:buFont typeface="Wingdings" pitchFamily="2" charset="2"/>
              <a:buChar char="§"/>
              <a:tabLst>
                <a:tab pos="514350" algn="l"/>
              </a:tabLst>
            </a:pPr>
            <a:r>
              <a:rPr lang="en-US" sz="1400"/>
              <a:t>Communications</a:t>
            </a:r>
          </a:p>
          <a:p>
            <a:pPr marL="171450" indent="-171450" defTabSz="814388" eaLnBrk="0" hangingPunct="0">
              <a:lnSpc>
                <a:spcPct val="95000"/>
              </a:lnSpc>
              <a:spcBef>
                <a:spcPct val="50000"/>
              </a:spcBef>
              <a:buClr>
                <a:srgbClr val="708CA1"/>
              </a:buClr>
              <a:buSzPct val="100000"/>
              <a:buFont typeface="Wingdings" pitchFamily="2" charset="2"/>
              <a:buChar char="§"/>
              <a:tabLst>
                <a:tab pos="514350" algn="l"/>
              </a:tabLst>
            </a:pPr>
            <a:r>
              <a:rPr lang="en-US" sz="1400"/>
              <a:t>Active listening with customers</a:t>
            </a:r>
          </a:p>
          <a:p>
            <a:pPr marL="171450" indent="-171450" defTabSz="814388" eaLnBrk="0" hangingPunct="0">
              <a:lnSpc>
                <a:spcPct val="95000"/>
              </a:lnSpc>
              <a:spcBef>
                <a:spcPct val="50000"/>
              </a:spcBef>
              <a:buClr>
                <a:srgbClr val="708CA1"/>
              </a:buClr>
              <a:buSzPct val="100000"/>
              <a:buFont typeface="Wingdings" pitchFamily="2" charset="2"/>
              <a:buChar char="§"/>
              <a:tabLst>
                <a:tab pos="514350" algn="l"/>
              </a:tabLst>
            </a:pPr>
            <a:r>
              <a:rPr lang="en-US" sz="1400"/>
              <a:t>Describing technical concepts to non-technical users</a:t>
            </a:r>
          </a:p>
          <a:p>
            <a:pPr marL="171450" indent="-171450" defTabSz="814388" eaLnBrk="0" hangingPunct="0">
              <a:lnSpc>
                <a:spcPct val="95000"/>
              </a:lnSpc>
              <a:spcBef>
                <a:spcPct val="50000"/>
              </a:spcBef>
              <a:buClr>
                <a:srgbClr val="708CA1"/>
              </a:buClr>
              <a:buSzPct val="100000"/>
              <a:buFont typeface="Wingdings" pitchFamily="2" charset="2"/>
              <a:buChar char="§"/>
              <a:tabLst>
                <a:tab pos="514350" algn="l"/>
              </a:tabLst>
            </a:pPr>
            <a:r>
              <a:rPr lang="en-US" sz="1400"/>
              <a:t>Basic troubleshooting</a:t>
            </a:r>
          </a:p>
          <a:p>
            <a:pPr marL="171450" indent="-171450" defTabSz="814388" eaLnBrk="0" hangingPunct="0">
              <a:lnSpc>
                <a:spcPct val="95000"/>
              </a:lnSpc>
              <a:spcBef>
                <a:spcPct val="50000"/>
              </a:spcBef>
              <a:buClr>
                <a:srgbClr val="708CA1"/>
              </a:buClr>
              <a:buSzPct val="100000"/>
              <a:buFont typeface="Wingdings" pitchFamily="2" charset="2"/>
              <a:buChar char="§"/>
              <a:tabLst>
                <a:tab pos="514350" algn="l"/>
              </a:tabLst>
            </a:pPr>
            <a:r>
              <a:rPr lang="en-US" sz="1400"/>
              <a:t>Documentation</a:t>
            </a:r>
          </a:p>
          <a:p>
            <a:pPr marL="171450" indent="-171450" defTabSz="814388" eaLnBrk="0" hangingPunct="0">
              <a:lnSpc>
                <a:spcPct val="95000"/>
              </a:lnSpc>
              <a:spcBef>
                <a:spcPct val="50000"/>
              </a:spcBef>
              <a:buClr>
                <a:srgbClr val="708CA1"/>
              </a:buClr>
              <a:buSzPct val="100000"/>
              <a:buFont typeface="Wingdings" pitchFamily="2" charset="2"/>
              <a:buChar char="§"/>
              <a:tabLst>
                <a:tab pos="514350" algn="l"/>
              </a:tabLst>
            </a:pPr>
            <a:r>
              <a:rPr lang="en-US" sz="1400"/>
              <a:t>Purchasing</a:t>
            </a:r>
          </a:p>
          <a:p>
            <a:pPr marL="171450" indent="-171450" defTabSz="814388" eaLnBrk="0" hangingPunct="0">
              <a:lnSpc>
                <a:spcPct val="95000"/>
              </a:lnSpc>
              <a:spcBef>
                <a:spcPct val="50000"/>
              </a:spcBef>
              <a:buClr>
                <a:srgbClr val="708CA1"/>
              </a:buClr>
              <a:buSzPct val="100000"/>
              <a:buFont typeface="Wingdings" pitchFamily="2" charset="2"/>
              <a:buChar char="§"/>
              <a:tabLst>
                <a:tab pos="514350" algn="l"/>
              </a:tabLst>
            </a:pPr>
            <a:endParaRPr lang="en-US" sz="1400"/>
          </a:p>
          <a:p>
            <a:pPr marL="171450" indent="-171450" defTabSz="814388" eaLnBrk="0" hangingPunct="0">
              <a:lnSpc>
                <a:spcPct val="95000"/>
              </a:lnSpc>
              <a:spcBef>
                <a:spcPct val="50000"/>
              </a:spcBef>
              <a:buClr>
                <a:srgbClr val="708CA1"/>
              </a:buClr>
              <a:buSzPct val="100000"/>
              <a:buFont typeface="Wingdings" pitchFamily="2" charset="2"/>
              <a:buChar char="§"/>
              <a:tabLst>
                <a:tab pos="514350" algn="l"/>
              </a:tabLst>
            </a:pPr>
            <a:endParaRPr lang="en-US" sz="1400"/>
          </a:p>
        </p:txBody>
      </p:sp>
      <p:sp>
        <p:nvSpPr>
          <p:cNvPr id="55326" name="Text Box 19"/>
          <p:cNvSpPr txBox="1">
            <a:spLocks noChangeArrowheads="1"/>
          </p:cNvSpPr>
          <p:nvPr/>
        </p:nvSpPr>
        <p:spPr bwMode="auto">
          <a:xfrm>
            <a:off x="2479675" y="2468563"/>
            <a:ext cx="1981200" cy="3649662"/>
          </a:xfrm>
          <a:prstGeom prst="rect">
            <a:avLst/>
          </a:prstGeom>
          <a:noFill/>
          <a:ln w="9525" algn="ctr">
            <a:noFill/>
            <a:miter lim="800000"/>
            <a:headEnd/>
            <a:tailEnd/>
          </a:ln>
        </p:spPr>
        <p:txBody>
          <a:bodyPr lIns="0" tIns="0" rIns="0" bIns="0"/>
          <a:lstStyle/>
          <a:p>
            <a:pPr marL="171450" indent="-171450" defTabSz="814388" eaLnBrk="0" hangingPunct="0">
              <a:lnSpc>
                <a:spcPct val="95000"/>
              </a:lnSpc>
              <a:spcBef>
                <a:spcPct val="50000"/>
              </a:spcBef>
              <a:buClr>
                <a:srgbClr val="708CA1"/>
              </a:buClr>
              <a:buSzPct val="100000"/>
              <a:buFont typeface="Wingdings" pitchFamily="2" charset="2"/>
              <a:buChar char="§"/>
              <a:tabLst>
                <a:tab pos="514350" algn="l"/>
              </a:tabLst>
            </a:pPr>
            <a:r>
              <a:rPr lang="en-US" sz="1400"/>
              <a:t>Communications</a:t>
            </a:r>
          </a:p>
          <a:p>
            <a:pPr marL="171450" indent="-171450" defTabSz="814388" eaLnBrk="0" hangingPunct="0">
              <a:lnSpc>
                <a:spcPct val="95000"/>
              </a:lnSpc>
              <a:spcBef>
                <a:spcPct val="50000"/>
              </a:spcBef>
              <a:buClr>
                <a:srgbClr val="708CA1"/>
              </a:buClr>
              <a:buSzPct val="100000"/>
              <a:buFont typeface="Wingdings" pitchFamily="2" charset="2"/>
              <a:buChar char="§"/>
              <a:tabLst>
                <a:tab pos="514350" algn="l"/>
              </a:tabLst>
            </a:pPr>
            <a:r>
              <a:rPr lang="en-US" sz="1400"/>
              <a:t>Active listening with customers</a:t>
            </a:r>
          </a:p>
          <a:p>
            <a:pPr marL="171450" indent="-171450" defTabSz="814388" eaLnBrk="0" hangingPunct="0">
              <a:lnSpc>
                <a:spcPct val="95000"/>
              </a:lnSpc>
              <a:spcBef>
                <a:spcPct val="50000"/>
              </a:spcBef>
              <a:buClr>
                <a:srgbClr val="708CA1"/>
              </a:buClr>
              <a:buSzPct val="100000"/>
              <a:buFont typeface="Wingdings" pitchFamily="2" charset="2"/>
              <a:buChar char="§"/>
              <a:tabLst>
                <a:tab pos="514350" algn="l"/>
              </a:tabLst>
            </a:pPr>
            <a:r>
              <a:rPr lang="en-US" sz="1400"/>
              <a:t>Describing technical concepts to non-technical users</a:t>
            </a:r>
          </a:p>
          <a:p>
            <a:pPr marL="171450" indent="-171450" defTabSz="814388" eaLnBrk="0" hangingPunct="0">
              <a:lnSpc>
                <a:spcPct val="95000"/>
              </a:lnSpc>
              <a:spcBef>
                <a:spcPct val="50000"/>
              </a:spcBef>
              <a:buClr>
                <a:srgbClr val="708CA1"/>
              </a:buClr>
              <a:buSzPct val="100000"/>
              <a:buFont typeface="Wingdings" pitchFamily="2" charset="2"/>
              <a:buChar char="§"/>
              <a:tabLst>
                <a:tab pos="514350" algn="l"/>
              </a:tabLst>
            </a:pPr>
            <a:r>
              <a:rPr lang="en-US" sz="1400"/>
              <a:t>Advanced troubleshooting</a:t>
            </a:r>
          </a:p>
          <a:p>
            <a:pPr marL="171450" indent="-171450" defTabSz="814388" eaLnBrk="0" hangingPunct="0">
              <a:lnSpc>
                <a:spcPct val="95000"/>
              </a:lnSpc>
              <a:spcBef>
                <a:spcPct val="50000"/>
              </a:spcBef>
              <a:buClr>
                <a:srgbClr val="708CA1"/>
              </a:buClr>
              <a:buSzPct val="100000"/>
              <a:buFont typeface="Wingdings" pitchFamily="2" charset="2"/>
              <a:buChar char="§"/>
              <a:tabLst>
                <a:tab pos="514350" algn="l"/>
              </a:tabLst>
            </a:pPr>
            <a:r>
              <a:rPr lang="en-US" sz="1400"/>
              <a:t>Documentation</a:t>
            </a:r>
          </a:p>
          <a:p>
            <a:pPr marL="171450" indent="-171450" defTabSz="814388" eaLnBrk="0" hangingPunct="0">
              <a:lnSpc>
                <a:spcPct val="95000"/>
              </a:lnSpc>
              <a:spcBef>
                <a:spcPct val="50000"/>
              </a:spcBef>
              <a:buClr>
                <a:srgbClr val="708CA1"/>
              </a:buClr>
              <a:buSzPct val="100000"/>
              <a:buFont typeface="Wingdings" pitchFamily="2" charset="2"/>
              <a:buChar char="§"/>
              <a:tabLst>
                <a:tab pos="514350" algn="l"/>
              </a:tabLst>
            </a:pPr>
            <a:r>
              <a:rPr lang="en-US" sz="1400"/>
              <a:t>Time Management</a:t>
            </a:r>
          </a:p>
          <a:p>
            <a:pPr marL="171450" indent="-171450" defTabSz="814388" eaLnBrk="0" hangingPunct="0">
              <a:lnSpc>
                <a:spcPct val="95000"/>
              </a:lnSpc>
              <a:spcBef>
                <a:spcPct val="50000"/>
              </a:spcBef>
              <a:buClr>
                <a:srgbClr val="708CA1"/>
              </a:buClr>
              <a:buSzPct val="100000"/>
              <a:buFont typeface="Wingdings" pitchFamily="2" charset="2"/>
              <a:buChar char="§"/>
              <a:tabLst>
                <a:tab pos="514350" algn="l"/>
              </a:tabLst>
            </a:pPr>
            <a:r>
              <a:rPr lang="en-US" sz="1400"/>
              <a:t>Professionalism</a:t>
            </a:r>
          </a:p>
          <a:p>
            <a:pPr marL="171450" indent="-171450" defTabSz="814388" eaLnBrk="0" hangingPunct="0">
              <a:lnSpc>
                <a:spcPct val="95000"/>
              </a:lnSpc>
              <a:spcBef>
                <a:spcPct val="50000"/>
              </a:spcBef>
              <a:buClr>
                <a:srgbClr val="708CA1"/>
              </a:buClr>
              <a:buSzPct val="100000"/>
              <a:buFont typeface="Wingdings" pitchFamily="2" charset="2"/>
              <a:buChar char="§"/>
              <a:tabLst>
                <a:tab pos="514350" algn="l"/>
              </a:tabLst>
            </a:pPr>
            <a:r>
              <a:rPr lang="en-US" sz="1400"/>
              <a:t>Teamwork</a:t>
            </a:r>
          </a:p>
        </p:txBody>
      </p:sp>
      <p:sp>
        <p:nvSpPr>
          <p:cNvPr id="55327" name="Text Box 19"/>
          <p:cNvSpPr txBox="1">
            <a:spLocks noChangeArrowheads="1"/>
          </p:cNvSpPr>
          <p:nvPr/>
        </p:nvSpPr>
        <p:spPr bwMode="auto">
          <a:xfrm>
            <a:off x="4718050" y="2468563"/>
            <a:ext cx="1981200" cy="2293937"/>
          </a:xfrm>
          <a:prstGeom prst="rect">
            <a:avLst/>
          </a:prstGeom>
          <a:noFill/>
          <a:ln w="9525" algn="ctr">
            <a:noFill/>
            <a:miter lim="800000"/>
            <a:headEnd/>
            <a:tailEnd/>
          </a:ln>
        </p:spPr>
        <p:txBody>
          <a:bodyPr lIns="0" tIns="0" rIns="0" bIns="0"/>
          <a:lstStyle/>
          <a:p>
            <a:pPr marL="171450" indent="-171450" defTabSz="814388" eaLnBrk="0" hangingPunct="0">
              <a:lnSpc>
                <a:spcPct val="95000"/>
              </a:lnSpc>
              <a:spcBef>
                <a:spcPct val="50000"/>
              </a:spcBef>
              <a:buClr>
                <a:srgbClr val="708CA1"/>
              </a:buClr>
              <a:buSzPct val="100000"/>
              <a:buFont typeface="Wingdings" pitchFamily="2" charset="2"/>
              <a:buChar char="§"/>
              <a:tabLst>
                <a:tab pos="514350" algn="l"/>
              </a:tabLst>
            </a:pPr>
            <a:r>
              <a:rPr lang="en-US" sz="1400"/>
              <a:t>Problem solving</a:t>
            </a:r>
          </a:p>
          <a:p>
            <a:pPr marL="171450" indent="-171450" defTabSz="814388" eaLnBrk="0" hangingPunct="0">
              <a:lnSpc>
                <a:spcPct val="95000"/>
              </a:lnSpc>
              <a:spcBef>
                <a:spcPct val="50000"/>
              </a:spcBef>
              <a:buClr>
                <a:srgbClr val="708CA1"/>
              </a:buClr>
              <a:buSzPct val="100000"/>
              <a:buFont typeface="Wingdings" pitchFamily="2" charset="2"/>
              <a:buChar char="§"/>
              <a:tabLst>
                <a:tab pos="514350" algn="l"/>
              </a:tabLst>
            </a:pPr>
            <a:r>
              <a:rPr lang="en-US" sz="1400"/>
              <a:t>Advanced troubleshooting</a:t>
            </a:r>
          </a:p>
          <a:p>
            <a:pPr marL="171450" indent="-171450" defTabSz="814388" eaLnBrk="0" hangingPunct="0">
              <a:lnSpc>
                <a:spcPct val="95000"/>
              </a:lnSpc>
              <a:spcBef>
                <a:spcPct val="50000"/>
              </a:spcBef>
              <a:buClr>
                <a:srgbClr val="708CA1"/>
              </a:buClr>
              <a:buSzPct val="100000"/>
              <a:buFont typeface="Wingdings" pitchFamily="2" charset="2"/>
              <a:buChar char="§"/>
              <a:tabLst>
                <a:tab pos="514350" algn="l"/>
              </a:tabLst>
            </a:pPr>
            <a:r>
              <a:rPr lang="en-US" sz="1400"/>
              <a:t>Critical thinking</a:t>
            </a:r>
          </a:p>
        </p:txBody>
      </p:sp>
      <p:sp>
        <p:nvSpPr>
          <p:cNvPr id="55328" name="Text Box 19"/>
          <p:cNvSpPr txBox="1">
            <a:spLocks noChangeArrowheads="1"/>
          </p:cNvSpPr>
          <p:nvPr/>
        </p:nvSpPr>
        <p:spPr bwMode="auto">
          <a:xfrm>
            <a:off x="6975475" y="2468563"/>
            <a:ext cx="1981200" cy="3751262"/>
          </a:xfrm>
          <a:prstGeom prst="rect">
            <a:avLst/>
          </a:prstGeom>
          <a:noFill/>
          <a:ln w="9525" algn="ctr">
            <a:noFill/>
            <a:miter lim="800000"/>
            <a:headEnd/>
            <a:tailEnd/>
          </a:ln>
        </p:spPr>
        <p:txBody>
          <a:bodyPr lIns="0" tIns="0" rIns="0" bIns="0"/>
          <a:lstStyle/>
          <a:p>
            <a:pPr marL="171450" indent="-171450" defTabSz="814388" eaLnBrk="0" hangingPunct="0">
              <a:lnSpc>
                <a:spcPct val="95000"/>
              </a:lnSpc>
              <a:spcBef>
                <a:spcPct val="50000"/>
              </a:spcBef>
              <a:buClr>
                <a:srgbClr val="708CA1"/>
              </a:buClr>
              <a:buSzPct val="100000"/>
              <a:buFont typeface="Wingdings" pitchFamily="2" charset="2"/>
              <a:buChar char="§"/>
              <a:tabLst>
                <a:tab pos="514350" algn="l"/>
              </a:tabLst>
            </a:pPr>
            <a:r>
              <a:rPr lang="en-US" sz="1400"/>
              <a:t>Career planning</a:t>
            </a:r>
          </a:p>
          <a:p>
            <a:pPr marL="171450" indent="-171450" defTabSz="814388" eaLnBrk="0" hangingPunct="0">
              <a:lnSpc>
                <a:spcPct val="95000"/>
              </a:lnSpc>
              <a:spcBef>
                <a:spcPct val="50000"/>
              </a:spcBef>
              <a:buClr>
                <a:srgbClr val="708CA1"/>
              </a:buClr>
              <a:buSzPct val="100000"/>
              <a:buFont typeface="Wingdings" pitchFamily="2" charset="2"/>
              <a:buChar char="§"/>
              <a:tabLst>
                <a:tab pos="514350" algn="l"/>
              </a:tabLst>
            </a:pPr>
            <a:r>
              <a:rPr lang="en-US" sz="1400"/>
              <a:t>Advanced troubleshooting</a:t>
            </a:r>
          </a:p>
          <a:p>
            <a:pPr marL="171450" indent="-171450" defTabSz="814388" eaLnBrk="0" hangingPunct="0">
              <a:lnSpc>
                <a:spcPct val="95000"/>
              </a:lnSpc>
              <a:spcBef>
                <a:spcPct val="50000"/>
              </a:spcBef>
              <a:buClr>
                <a:srgbClr val="708CA1"/>
              </a:buClr>
              <a:buSzPct val="100000"/>
              <a:buFont typeface="Wingdings" pitchFamily="2" charset="2"/>
              <a:buChar char="§"/>
              <a:tabLst>
                <a:tab pos="514350" algn="l"/>
              </a:tabLst>
            </a:pPr>
            <a:r>
              <a:rPr lang="en-US" sz="1400"/>
              <a:t>Interviewing</a:t>
            </a:r>
          </a:p>
          <a:p>
            <a:pPr marL="171450" indent="-171450" defTabSz="814388" eaLnBrk="0" hangingPunct="0">
              <a:lnSpc>
                <a:spcPct val="95000"/>
              </a:lnSpc>
              <a:spcBef>
                <a:spcPct val="50000"/>
              </a:spcBef>
              <a:buClr>
                <a:srgbClr val="708CA1"/>
              </a:buClr>
              <a:buSzPct val="100000"/>
              <a:buFont typeface="Wingdings" pitchFamily="2" charset="2"/>
              <a:buChar char="§"/>
              <a:tabLst>
                <a:tab pos="514350" algn="l"/>
              </a:tabLst>
            </a:pPr>
            <a:r>
              <a:rPr lang="en-US" sz="1400"/>
              <a:t>Critical thinking</a:t>
            </a:r>
          </a:p>
          <a:p>
            <a:pPr marL="171450" indent="-171450" defTabSz="814388" eaLnBrk="0" hangingPunct="0">
              <a:lnSpc>
                <a:spcPct val="95000"/>
              </a:lnSpc>
              <a:spcBef>
                <a:spcPct val="50000"/>
              </a:spcBef>
              <a:buClr>
                <a:srgbClr val="708CA1"/>
              </a:buClr>
              <a:buSzPct val="100000"/>
              <a:buFont typeface="Wingdings" pitchFamily="2" charset="2"/>
              <a:buChar char="§"/>
              <a:tabLst>
                <a:tab pos="514350" algn="l"/>
              </a:tabLst>
            </a:pPr>
            <a:r>
              <a:rPr lang="en-US" sz="1400"/>
              <a:t>Requirements</a:t>
            </a:r>
            <a:br>
              <a:rPr lang="en-US" sz="1400"/>
            </a:br>
            <a:r>
              <a:rPr lang="en-US" sz="1400"/>
              <a:t>gathering</a:t>
            </a:r>
          </a:p>
          <a:p>
            <a:pPr marL="171450" indent="-171450" defTabSz="814388" eaLnBrk="0" hangingPunct="0">
              <a:lnSpc>
                <a:spcPct val="95000"/>
              </a:lnSpc>
              <a:spcBef>
                <a:spcPct val="50000"/>
              </a:spcBef>
              <a:buClr>
                <a:srgbClr val="708CA1"/>
              </a:buClr>
              <a:buSzPct val="100000"/>
              <a:buFont typeface="Wingdings" pitchFamily="2" charset="2"/>
              <a:buChar char="§"/>
              <a:tabLst>
                <a:tab pos="514350" algn="l"/>
              </a:tabLst>
            </a:pPr>
            <a:r>
              <a:rPr lang="en-US" sz="1400"/>
              <a:t>Business case</a:t>
            </a:r>
          </a:p>
          <a:p>
            <a:pPr marL="452438" lvl="1" indent="4763" defTabSz="814388" eaLnBrk="0" hangingPunct="0">
              <a:lnSpc>
                <a:spcPct val="95000"/>
              </a:lnSpc>
              <a:spcBef>
                <a:spcPct val="50000"/>
              </a:spcBef>
              <a:buClr>
                <a:srgbClr val="708CA1"/>
              </a:buClr>
              <a:buSzPct val="100000"/>
              <a:buFont typeface="Wingdings" pitchFamily="2" charset="2"/>
              <a:buChar char="§"/>
              <a:tabLst>
                <a:tab pos="514350" algn="l"/>
              </a:tabLst>
            </a:pPr>
            <a:r>
              <a:rPr lang="en-US" sz="1200"/>
              <a:t>Developing proposal</a:t>
            </a:r>
          </a:p>
          <a:p>
            <a:pPr marL="452438" lvl="1" indent="4763" defTabSz="814388" eaLnBrk="0" hangingPunct="0">
              <a:lnSpc>
                <a:spcPct val="95000"/>
              </a:lnSpc>
              <a:spcBef>
                <a:spcPct val="50000"/>
              </a:spcBef>
              <a:buClr>
                <a:srgbClr val="708CA1"/>
              </a:buClr>
              <a:buSzPct val="100000"/>
              <a:buFont typeface="Wingdings" pitchFamily="2" charset="2"/>
              <a:buChar char="§"/>
              <a:tabLst>
                <a:tab pos="514350" algn="l"/>
              </a:tabLst>
            </a:pPr>
            <a:r>
              <a:rPr lang="en-US" sz="1200"/>
              <a:t>Estimating</a:t>
            </a:r>
          </a:p>
          <a:p>
            <a:pPr marL="452438" lvl="1" indent="4763" defTabSz="814388" eaLnBrk="0" hangingPunct="0">
              <a:lnSpc>
                <a:spcPct val="95000"/>
              </a:lnSpc>
              <a:spcBef>
                <a:spcPct val="50000"/>
              </a:spcBef>
              <a:buClr>
                <a:srgbClr val="708CA1"/>
              </a:buClr>
              <a:buSzPct val="100000"/>
              <a:buFont typeface="Wingdings" pitchFamily="2" charset="2"/>
              <a:buChar char="§"/>
              <a:tabLst>
                <a:tab pos="514350" algn="l"/>
              </a:tabLst>
            </a:pPr>
            <a:r>
              <a:rPr lang="en-US" sz="1200"/>
              <a:t>Presentation</a:t>
            </a:r>
          </a:p>
          <a:p>
            <a:pPr marL="452438" lvl="1" indent="4763" defTabSz="814388" eaLnBrk="0" hangingPunct="0">
              <a:lnSpc>
                <a:spcPct val="95000"/>
              </a:lnSpc>
              <a:spcBef>
                <a:spcPct val="50000"/>
              </a:spcBef>
              <a:buClr>
                <a:srgbClr val="708CA1"/>
              </a:buClr>
              <a:buSzPct val="100000"/>
              <a:buFont typeface="Wingdings" pitchFamily="2" charset="2"/>
              <a:buChar char="§"/>
              <a:tabLst>
                <a:tab pos="514350" algn="l"/>
              </a:tabLst>
            </a:pPr>
            <a:r>
              <a:rPr lang="en-US" sz="1200"/>
              <a:t>Project planning</a:t>
            </a:r>
          </a:p>
        </p:txBody>
      </p:sp>
      <p:sp>
        <p:nvSpPr>
          <p:cNvPr id="55329" name="Rectangle 7"/>
          <p:cNvSpPr>
            <a:spLocks noChangeArrowheads="1"/>
          </p:cNvSpPr>
          <p:nvPr/>
        </p:nvSpPr>
        <p:spPr bwMode="auto">
          <a:xfrm>
            <a:off x="119063" y="6270625"/>
            <a:ext cx="2155825" cy="549275"/>
          </a:xfrm>
          <a:prstGeom prst="rect">
            <a:avLst/>
          </a:prstGeom>
          <a:gradFill rotWithShape="1">
            <a:gsLst>
              <a:gs pos="0">
                <a:srgbClr val="DDDDDD">
                  <a:alpha val="39998"/>
                </a:srgbClr>
              </a:gs>
              <a:gs pos="100000">
                <a:srgbClr val="666666">
                  <a:alpha val="0"/>
                </a:srgbClr>
              </a:gs>
            </a:gsLst>
            <a:lin ang="5400000" scaled="1"/>
          </a:gradFill>
          <a:ln w="38100" algn="ctr">
            <a:noFill/>
            <a:miter lim="800000"/>
            <a:headEnd/>
            <a:tailEnd/>
          </a:ln>
        </p:spPr>
        <p:txBody>
          <a:bodyPr lIns="82124" tIns="41061" rIns="82124" bIns="41061" anchor="ctr"/>
          <a:lstStyle/>
          <a:p>
            <a:pPr algn="ctr"/>
            <a:endParaRPr lang="en-US" sz="1800"/>
          </a:p>
        </p:txBody>
      </p:sp>
      <p:sp>
        <p:nvSpPr>
          <p:cNvPr id="55330" name="Rectangle 7"/>
          <p:cNvSpPr>
            <a:spLocks noChangeArrowheads="1"/>
          </p:cNvSpPr>
          <p:nvPr/>
        </p:nvSpPr>
        <p:spPr bwMode="auto">
          <a:xfrm>
            <a:off x="2357438" y="6270625"/>
            <a:ext cx="2155825" cy="549275"/>
          </a:xfrm>
          <a:prstGeom prst="rect">
            <a:avLst/>
          </a:prstGeom>
          <a:gradFill rotWithShape="1">
            <a:gsLst>
              <a:gs pos="0">
                <a:srgbClr val="DDDDDD">
                  <a:alpha val="39998"/>
                </a:srgbClr>
              </a:gs>
              <a:gs pos="100000">
                <a:srgbClr val="666666">
                  <a:alpha val="0"/>
                </a:srgbClr>
              </a:gs>
            </a:gsLst>
            <a:lin ang="5400000" scaled="1"/>
          </a:gradFill>
          <a:ln w="38100" algn="ctr">
            <a:noFill/>
            <a:miter lim="800000"/>
            <a:headEnd/>
            <a:tailEnd/>
          </a:ln>
        </p:spPr>
        <p:txBody>
          <a:bodyPr lIns="82124" tIns="41061" rIns="82124" bIns="41061" anchor="ctr"/>
          <a:lstStyle/>
          <a:p>
            <a:pPr algn="ctr"/>
            <a:endParaRPr lang="en-US" sz="1800"/>
          </a:p>
        </p:txBody>
      </p:sp>
      <p:sp>
        <p:nvSpPr>
          <p:cNvPr id="55331" name="Rectangle 7"/>
          <p:cNvSpPr>
            <a:spLocks noChangeArrowheads="1"/>
          </p:cNvSpPr>
          <p:nvPr/>
        </p:nvSpPr>
        <p:spPr bwMode="auto">
          <a:xfrm>
            <a:off x="4595813" y="6270625"/>
            <a:ext cx="2155825" cy="549275"/>
          </a:xfrm>
          <a:prstGeom prst="rect">
            <a:avLst/>
          </a:prstGeom>
          <a:gradFill rotWithShape="1">
            <a:gsLst>
              <a:gs pos="0">
                <a:srgbClr val="DDDDDD">
                  <a:alpha val="39998"/>
                </a:srgbClr>
              </a:gs>
              <a:gs pos="100000">
                <a:srgbClr val="666666">
                  <a:alpha val="0"/>
                </a:srgbClr>
              </a:gs>
            </a:gsLst>
            <a:lin ang="5400000" scaled="1"/>
          </a:gradFill>
          <a:ln w="38100" algn="ctr">
            <a:noFill/>
            <a:miter lim="800000"/>
            <a:headEnd/>
            <a:tailEnd/>
          </a:ln>
        </p:spPr>
        <p:txBody>
          <a:bodyPr lIns="82124" tIns="41061" rIns="82124" bIns="41061" anchor="ctr"/>
          <a:lstStyle/>
          <a:p>
            <a:pPr algn="ctr"/>
            <a:endParaRPr lang="en-US" sz="1800"/>
          </a:p>
        </p:txBody>
      </p:sp>
      <p:sp>
        <p:nvSpPr>
          <p:cNvPr id="55332" name="Rectangle 7"/>
          <p:cNvSpPr>
            <a:spLocks noChangeArrowheads="1"/>
          </p:cNvSpPr>
          <p:nvPr/>
        </p:nvSpPr>
        <p:spPr bwMode="auto">
          <a:xfrm>
            <a:off x="6853238" y="6270625"/>
            <a:ext cx="2155825" cy="549275"/>
          </a:xfrm>
          <a:prstGeom prst="rect">
            <a:avLst/>
          </a:prstGeom>
          <a:gradFill rotWithShape="1">
            <a:gsLst>
              <a:gs pos="0">
                <a:srgbClr val="DDDDDD">
                  <a:alpha val="39998"/>
                </a:srgbClr>
              </a:gs>
              <a:gs pos="100000">
                <a:srgbClr val="666666">
                  <a:alpha val="0"/>
                </a:srgbClr>
              </a:gs>
            </a:gsLst>
            <a:lin ang="5400000" scaled="1"/>
          </a:gradFill>
          <a:ln w="38100" algn="ctr">
            <a:noFill/>
            <a:miter lim="800000"/>
            <a:headEnd/>
            <a:tailEnd/>
          </a:ln>
        </p:spPr>
        <p:txBody>
          <a:bodyPr lIns="82124" tIns="41061" rIns="82124" bIns="41061" anchor="ctr"/>
          <a:lstStyle/>
          <a:p>
            <a:pPr algn="ctr"/>
            <a:endParaRPr lang="en-US" sz="1800"/>
          </a:p>
        </p:txBody>
      </p:sp>
    </p:spTree>
  </p:cSld>
  <p:clrMapOvr>
    <a:masterClrMapping/>
  </p:clrMapOvr>
  <p:transition>
    <p:wipe dir="r"/>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322" name="Picture 4"/>
          <p:cNvPicPr>
            <a:picLocks noChangeAspect="1" noChangeArrowheads="1"/>
          </p:cNvPicPr>
          <p:nvPr/>
        </p:nvPicPr>
        <p:blipFill>
          <a:blip r:embed="rId3" cstate="screen"/>
          <a:srcRect/>
          <a:stretch>
            <a:fillRect/>
          </a:stretch>
        </p:blipFill>
        <p:spPr bwMode="auto">
          <a:xfrm>
            <a:off x="3763963" y="5165725"/>
            <a:ext cx="4622800" cy="490538"/>
          </a:xfrm>
          <a:prstGeom prst="rect">
            <a:avLst/>
          </a:prstGeom>
          <a:noFill/>
          <a:ln w="9525" algn="ctr">
            <a:noFill/>
            <a:miter lim="800000"/>
            <a:headEnd/>
            <a:tailEnd/>
          </a:ln>
        </p:spPr>
      </p:pic>
      <p:sp>
        <p:nvSpPr>
          <p:cNvPr id="56323" name="Rectangle 7"/>
          <p:cNvSpPr>
            <a:spLocks noChangeArrowheads="1"/>
          </p:cNvSpPr>
          <p:nvPr/>
        </p:nvSpPr>
        <p:spPr bwMode="auto">
          <a:xfrm>
            <a:off x="373063" y="6308725"/>
            <a:ext cx="8391525" cy="549275"/>
          </a:xfrm>
          <a:prstGeom prst="rect">
            <a:avLst/>
          </a:prstGeom>
          <a:gradFill rotWithShape="1">
            <a:gsLst>
              <a:gs pos="0">
                <a:srgbClr val="708CA1">
                  <a:alpha val="56998"/>
                </a:srgbClr>
              </a:gs>
              <a:gs pos="100000">
                <a:srgbClr val="819AAC">
                  <a:alpha val="0"/>
                </a:srgbClr>
              </a:gs>
            </a:gsLst>
            <a:lin ang="5400000" scaled="1"/>
          </a:gradFill>
          <a:ln w="38100" algn="ctr">
            <a:noFill/>
            <a:miter lim="800000"/>
            <a:headEnd/>
            <a:tailEnd/>
          </a:ln>
        </p:spPr>
        <p:txBody>
          <a:bodyPr lIns="82124" tIns="41061" rIns="82124" bIns="41061" anchor="ctr"/>
          <a:lstStyle/>
          <a:p>
            <a:pPr algn="ctr"/>
            <a:endParaRPr lang="en-US" sz="1800"/>
          </a:p>
        </p:txBody>
      </p:sp>
      <p:sp>
        <p:nvSpPr>
          <p:cNvPr id="56324" name="Rectangle 6"/>
          <p:cNvSpPr>
            <a:spLocks noChangeArrowheads="1"/>
          </p:cNvSpPr>
          <p:nvPr/>
        </p:nvSpPr>
        <p:spPr bwMode="auto">
          <a:xfrm rot="-5400000">
            <a:off x="4108450" y="1822450"/>
            <a:ext cx="927100" cy="9144000"/>
          </a:xfrm>
          <a:prstGeom prst="rect">
            <a:avLst/>
          </a:prstGeom>
          <a:gradFill rotWithShape="1">
            <a:gsLst>
              <a:gs pos="0">
                <a:schemeClr val="bg1"/>
              </a:gs>
              <a:gs pos="100000">
                <a:srgbClr val="495B6A">
                  <a:alpha val="0"/>
                </a:srgbClr>
              </a:gs>
            </a:gsLst>
            <a:lin ang="0" scaled="1"/>
          </a:gradFill>
          <a:ln w="9525" algn="ctr">
            <a:noFill/>
            <a:miter lim="800000"/>
            <a:headEnd/>
            <a:tailEnd/>
          </a:ln>
        </p:spPr>
        <p:txBody>
          <a:bodyPr lIns="73025" tIns="36511" rIns="73025" bIns="36511" anchor="ctr"/>
          <a:lstStyle/>
          <a:p>
            <a:pPr algn="ctr"/>
            <a:endParaRPr lang="en-US" sz="1800"/>
          </a:p>
        </p:txBody>
      </p:sp>
      <p:sp>
        <p:nvSpPr>
          <p:cNvPr id="56325" name="Rectangle 8"/>
          <p:cNvSpPr>
            <a:spLocks noChangeArrowheads="1"/>
          </p:cNvSpPr>
          <p:nvPr/>
        </p:nvSpPr>
        <p:spPr bwMode="auto">
          <a:xfrm>
            <a:off x="222250" y="6121400"/>
            <a:ext cx="8674100" cy="209550"/>
          </a:xfrm>
          <a:prstGeom prst="rect">
            <a:avLst/>
          </a:prstGeom>
          <a:gradFill rotWithShape="1">
            <a:gsLst>
              <a:gs pos="0">
                <a:schemeClr val="tx1">
                  <a:alpha val="45000"/>
                </a:schemeClr>
              </a:gs>
              <a:gs pos="100000">
                <a:schemeClr val="bg1">
                  <a:alpha val="0"/>
                </a:schemeClr>
              </a:gs>
            </a:gsLst>
            <a:path path="shape">
              <a:fillToRect l="50000" t="50000" r="50000" b="50000"/>
            </a:path>
          </a:gradFill>
          <a:ln w="9525" algn="ctr">
            <a:noFill/>
            <a:miter lim="800000"/>
            <a:headEnd/>
            <a:tailEnd/>
          </a:ln>
        </p:spPr>
        <p:txBody>
          <a:bodyPr wrap="none" lIns="73025" tIns="36511" rIns="73025" bIns="36511" anchor="ctr"/>
          <a:lstStyle/>
          <a:p>
            <a:pPr algn="ctr"/>
            <a:endParaRPr lang="en-US" sz="1800"/>
          </a:p>
        </p:txBody>
      </p:sp>
      <p:sp>
        <p:nvSpPr>
          <p:cNvPr id="56326" name="Rectangle 49"/>
          <p:cNvSpPr>
            <a:spLocks noGrp="1" noChangeArrowheads="1"/>
          </p:cNvSpPr>
          <p:nvPr>
            <p:ph type="title" idx="4294967295"/>
          </p:nvPr>
        </p:nvSpPr>
        <p:spPr/>
        <p:txBody>
          <a:bodyPr/>
          <a:lstStyle/>
          <a:p>
            <a:r>
              <a:rPr lang="en-US" smtClean="0"/>
              <a:t>Lab Activities</a:t>
            </a:r>
          </a:p>
        </p:txBody>
      </p:sp>
      <p:sp>
        <p:nvSpPr>
          <p:cNvPr id="56327" name="Rectangle 6"/>
          <p:cNvSpPr>
            <a:spLocks noChangeArrowheads="1"/>
          </p:cNvSpPr>
          <p:nvPr/>
        </p:nvSpPr>
        <p:spPr bwMode="auto">
          <a:xfrm rot="-5400000">
            <a:off x="2762250" y="476250"/>
            <a:ext cx="3619500" cy="9144000"/>
          </a:xfrm>
          <a:prstGeom prst="rect">
            <a:avLst/>
          </a:prstGeom>
          <a:gradFill rotWithShape="1">
            <a:gsLst>
              <a:gs pos="0">
                <a:srgbClr val="9EC5E6">
                  <a:alpha val="79999"/>
                </a:srgbClr>
              </a:gs>
              <a:gs pos="100000">
                <a:srgbClr val="495B6A">
                  <a:alpha val="0"/>
                </a:srgbClr>
              </a:gs>
            </a:gsLst>
            <a:lin ang="0" scaled="1"/>
          </a:gradFill>
          <a:ln w="9525" algn="ctr">
            <a:noFill/>
            <a:miter lim="800000"/>
            <a:headEnd/>
            <a:tailEnd/>
          </a:ln>
        </p:spPr>
        <p:txBody>
          <a:bodyPr lIns="73025" tIns="36511" rIns="73025" bIns="36511" anchor="ctr"/>
          <a:lstStyle/>
          <a:p>
            <a:pPr algn="ctr"/>
            <a:endParaRPr lang="en-US" sz="1800"/>
          </a:p>
        </p:txBody>
      </p:sp>
      <p:sp>
        <p:nvSpPr>
          <p:cNvPr id="186" name="Rectangle 9"/>
          <p:cNvSpPr>
            <a:spLocks noChangeArrowheads="1"/>
          </p:cNvSpPr>
          <p:nvPr/>
        </p:nvSpPr>
        <p:spPr bwMode="auto">
          <a:xfrm>
            <a:off x="357188" y="1627188"/>
            <a:ext cx="8397875" cy="4410075"/>
          </a:xfrm>
          <a:prstGeom prst="rect">
            <a:avLst/>
          </a:prstGeom>
          <a:gradFill flip="none" rotWithShape="1">
            <a:gsLst>
              <a:gs pos="0">
                <a:srgbClr val="9EC5E6"/>
              </a:gs>
              <a:gs pos="0">
                <a:srgbClr val="9EC5E6"/>
              </a:gs>
              <a:gs pos="100000">
                <a:schemeClr val="bg1">
                  <a:alpha val="0"/>
                </a:schemeClr>
              </a:gs>
            </a:gsLst>
            <a:lin ang="2700000" scaled="1"/>
            <a:tileRect/>
          </a:gradFill>
          <a:ln w="38100" algn="ctr">
            <a:noFill/>
            <a:miter lim="800000"/>
            <a:headEnd/>
            <a:tailEnd/>
          </a:ln>
        </p:spPr>
        <p:txBody>
          <a:bodyPr lIns="82124" tIns="41061" rIns="82124" bIns="41061" anchor="ctr"/>
          <a:lstStyle/>
          <a:p>
            <a:pPr algn="ctr">
              <a:defRPr/>
            </a:pPr>
            <a:endParaRPr lang="en-US" sz="1800"/>
          </a:p>
        </p:txBody>
      </p:sp>
      <p:sp>
        <p:nvSpPr>
          <p:cNvPr id="56329" name="Rectangle 28"/>
          <p:cNvSpPr>
            <a:spLocks noChangeArrowheads="1"/>
          </p:cNvSpPr>
          <p:nvPr/>
        </p:nvSpPr>
        <p:spPr bwMode="auto">
          <a:xfrm flipV="1">
            <a:off x="366713" y="6037263"/>
            <a:ext cx="8391525" cy="190500"/>
          </a:xfrm>
          <a:prstGeom prst="rect">
            <a:avLst/>
          </a:prstGeom>
          <a:solidFill>
            <a:srgbClr val="0183B7"/>
          </a:solidFill>
          <a:ln w="38100" algn="ctr">
            <a:noFill/>
            <a:miter lim="800000"/>
            <a:headEnd/>
            <a:tailEnd/>
          </a:ln>
        </p:spPr>
        <p:txBody>
          <a:bodyPr rot="10800000" lIns="82124" tIns="41061" rIns="82124" bIns="41061" anchor="ctr"/>
          <a:lstStyle/>
          <a:p>
            <a:pPr algn="ctr"/>
            <a:endParaRPr lang="en-US" sz="1800"/>
          </a:p>
        </p:txBody>
      </p:sp>
      <p:sp>
        <p:nvSpPr>
          <p:cNvPr id="56330" name="Rectangle 8"/>
          <p:cNvSpPr>
            <a:spLocks noChangeArrowheads="1"/>
          </p:cNvSpPr>
          <p:nvPr/>
        </p:nvSpPr>
        <p:spPr bwMode="auto">
          <a:xfrm>
            <a:off x="3724275" y="5005388"/>
            <a:ext cx="4710113" cy="209550"/>
          </a:xfrm>
          <a:prstGeom prst="rect">
            <a:avLst/>
          </a:prstGeom>
          <a:gradFill rotWithShape="1">
            <a:gsLst>
              <a:gs pos="0">
                <a:schemeClr val="tx1">
                  <a:alpha val="45000"/>
                </a:schemeClr>
              </a:gs>
              <a:gs pos="100000">
                <a:schemeClr val="bg1">
                  <a:alpha val="0"/>
                </a:schemeClr>
              </a:gs>
            </a:gsLst>
            <a:path path="shape">
              <a:fillToRect l="50000" t="50000" r="50000" b="50000"/>
            </a:path>
          </a:gradFill>
          <a:ln w="9525" algn="ctr">
            <a:noFill/>
            <a:miter lim="800000"/>
            <a:headEnd/>
            <a:tailEnd/>
          </a:ln>
        </p:spPr>
        <p:txBody>
          <a:bodyPr wrap="none" lIns="73025" tIns="36511" rIns="73025" bIns="36511" anchor="ctr"/>
          <a:lstStyle/>
          <a:p>
            <a:pPr algn="ctr"/>
            <a:endParaRPr lang="en-US" sz="1800"/>
          </a:p>
        </p:txBody>
      </p:sp>
      <p:sp>
        <p:nvSpPr>
          <p:cNvPr id="56331" name="Rectangle 231"/>
          <p:cNvSpPr>
            <a:spLocks noChangeArrowheads="1"/>
          </p:cNvSpPr>
          <p:nvPr/>
        </p:nvSpPr>
        <p:spPr bwMode="auto">
          <a:xfrm>
            <a:off x="3694113" y="1863725"/>
            <a:ext cx="4772025" cy="3822700"/>
          </a:xfrm>
          <a:prstGeom prst="rect">
            <a:avLst/>
          </a:prstGeom>
          <a:gradFill rotWithShape="1">
            <a:gsLst>
              <a:gs pos="0">
                <a:srgbClr val="204962"/>
              </a:gs>
              <a:gs pos="100000">
                <a:srgbClr val="000000">
                  <a:alpha val="0"/>
                </a:srgbClr>
              </a:gs>
            </a:gsLst>
            <a:lin ang="5400000" scaled="1"/>
          </a:gradFill>
          <a:ln w="9525" algn="ctr">
            <a:noFill/>
            <a:miter lim="800000"/>
            <a:headEnd/>
            <a:tailEnd/>
          </a:ln>
        </p:spPr>
        <p:txBody>
          <a:bodyPr lIns="73025" tIns="36511" rIns="73025" bIns="36511" anchor="ctr"/>
          <a:lstStyle/>
          <a:p>
            <a:pPr algn="ctr"/>
            <a:endParaRPr lang="en-US" sz="1800"/>
          </a:p>
        </p:txBody>
      </p:sp>
      <p:pic>
        <p:nvPicPr>
          <p:cNvPr id="56332" name="Picture 4"/>
          <p:cNvPicPr>
            <a:picLocks noChangeAspect="1" noChangeArrowheads="1"/>
          </p:cNvPicPr>
          <p:nvPr/>
        </p:nvPicPr>
        <p:blipFill>
          <a:blip r:embed="rId4" cstate="screen"/>
          <a:srcRect/>
          <a:stretch>
            <a:fillRect/>
          </a:stretch>
        </p:blipFill>
        <p:spPr bwMode="auto">
          <a:xfrm>
            <a:off x="3763963" y="1933575"/>
            <a:ext cx="4622800" cy="3152775"/>
          </a:xfrm>
          <a:prstGeom prst="rect">
            <a:avLst/>
          </a:prstGeom>
          <a:noFill/>
          <a:ln w="9525" algn="ctr">
            <a:noFill/>
            <a:miter lim="800000"/>
            <a:headEnd/>
            <a:tailEnd/>
          </a:ln>
        </p:spPr>
      </p:pic>
      <p:sp>
        <p:nvSpPr>
          <p:cNvPr id="56333" name="Oval 5"/>
          <p:cNvSpPr>
            <a:spLocks noChangeArrowheads="1"/>
          </p:cNvSpPr>
          <p:nvPr/>
        </p:nvSpPr>
        <p:spPr bwMode="auto">
          <a:xfrm>
            <a:off x="4997450" y="3378200"/>
            <a:ext cx="3184525" cy="914400"/>
          </a:xfrm>
          <a:prstGeom prst="ellipse">
            <a:avLst/>
          </a:prstGeom>
          <a:noFill/>
          <a:ln w="28575" algn="ctr">
            <a:solidFill>
              <a:schemeClr val="accent2"/>
            </a:solidFill>
            <a:round/>
            <a:headEnd/>
            <a:tailEnd/>
          </a:ln>
        </p:spPr>
        <p:txBody>
          <a:bodyPr lIns="82124" tIns="41061" rIns="82124" bIns="41061" anchor="ctr"/>
          <a:lstStyle/>
          <a:p>
            <a:pPr algn="ctr" eaLnBrk="0" hangingPunct="0">
              <a:lnSpc>
                <a:spcPct val="90000"/>
              </a:lnSpc>
            </a:pPr>
            <a:endParaRPr lang="en-US"/>
          </a:p>
        </p:txBody>
      </p:sp>
      <p:sp>
        <p:nvSpPr>
          <p:cNvPr id="56334" name="AutoShape 11"/>
          <p:cNvSpPr>
            <a:spLocks noChangeArrowheads="1"/>
          </p:cNvSpPr>
          <p:nvPr/>
        </p:nvSpPr>
        <p:spPr bwMode="auto">
          <a:xfrm>
            <a:off x="438150" y="1697038"/>
            <a:ext cx="8255000" cy="3694112"/>
          </a:xfrm>
          <a:prstGeom prst="roundRect">
            <a:avLst>
              <a:gd name="adj" fmla="val 1944"/>
            </a:avLst>
          </a:prstGeom>
          <a:gradFill rotWithShape="1">
            <a:gsLst>
              <a:gs pos="0">
                <a:schemeClr val="bg1">
                  <a:alpha val="25000"/>
                </a:schemeClr>
              </a:gs>
              <a:gs pos="100000">
                <a:schemeClr val="bg1">
                  <a:alpha val="0"/>
                </a:schemeClr>
              </a:gs>
            </a:gsLst>
            <a:path path="rect">
              <a:fillToRect r="100000" b="100000"/>
            </a:path>
          </a:gradFill>
          <a:ln w="9525" algn="ctr">
            <a:noFill/>
            <a:round/>
            <a:headEnd/>
            <a:tailEnd/>
          </a:ln>
        </p:spPr>
        <p:txBody>
          <a:bodyPr lIns="73025" tIns="36511" rIns="73025" bIns="36511" anchor="ctr"/>
          <a:lstStyle/>
          <a:p>
            <a:pPr algn="ctr"/>
            <a:endParaRPr lang="en-US" sz="1800"/>
          </a:p>
        </p:txBody>
      </p:sp>
      <p:sp>
        <p:nvSpPr>
          <p:cNvPr id="56335" name="Rectangle 50"/>
          <p:cNvSpPr>
            <a:spLocks noGrp="1" noChangeArrowheads="1"/>
          </p:cNvSpPr>
          <p:nvPr>
            <p:ph type="body" idx="4294967295"/>
          </p:nvPr>
        </p:nvSpPr>
        <p:spPr>
          <a:xfrm>
            <a:off x="655638" y="1739900"/>
            <a:ext cx="2905125" cy="3571875"/>
          </a:xfrm>
        </p:spPr>
        <p:txBody>
          <a:bodyPr/>
          <a:lstStyle/>
          <a:p>
            <a:pPr>
              <a:spcBef>
                <a:spcPts val="1000"/>
              </a:spcBef>
            </a:pPr>
            <a:r>
              <a:rPr lang="en-US" smtClean="0"/>
              <a:t>The course includes lab activities that allow students to visualize and have hands-on experience with the network services introduced in the course</a:t>
            </a:r>
          </a:p>
        </p:txBody>
      </p:sp>
    </p:spTree>
  </p:cSld>
  <p:clrMapOvr>
    <a:masterClrMapping/>
  </p:clrMapOvr>
  <p:transition>
    <p:wipe dir="r"/>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346" name="Picture 3"/>
          <p:cNvPicPr>
            <a:picLocks noChangeAspect="1" noChangeArrowheads="1"/>
          </p:cNvPicPr>
          <p:nvPr/>
        </p:nvPicPr>
        <p:blipFill>
          <a:blip r:embed="rId3" cstate="screen"/>
          <a:srcRect/>
          <a:stretch>
            <a:fillRect/>
          </a:stretch>
        </p:blipFill>
        <p:spPr bwMode="auto">
          <a:xfrm>
            <a:off x="903288" y="6254750"/>
            <a:ext cx="7337425" cy="603250"/>
          </a:xfrm>
          <a:prstGeom prst="rect">
            <a:avLst/>
          </a:prstGeom>
          <a:noFill/>
          <a:ln w="9525" algn="ctr">
            <a:noFill/>
            <a:miter lim="800000"/>
            <a:headEnd/>
            <a:tailEnd/>
          </a:ln>
        </p:spPr>
      </p:pic>
      <p:sp>
        <p:nvSpPr>
          <p:cNvPr id="57347" name="Rectangle 6"/>
          <p:cNvSpPr>
            <a:spLocks noChangeArrowheads="1"/>
          </p:cNvSpPr>
          <p:nvPr/>
        </p:nvSpPr>
        <p:spPr bwMode="auto">
          <a:xfrm rot="-5400000">
            <a:off x="2762250" y="476250"/>
            <a:ext cx="3619500" cy="9144000"/>
          </a:xfrm>
          <a:prstGeom prst="rect">
            <a:avLst/>
          </a:prstGeom>
          <a:gradFill rotWithShape="1">
            <a:gsLst>
              <a:gs pos="0">
                <a:srgbClr val="9EC5E6">
                  <a:alpha val="79999"/>
                </a:srgbClr>
              </a:gs>
              <a:gs pos="100000">
                <a:srgbClr val="495B6A">
                  <a:alpha val="0"/>
                </a:srgbClr>
              </a:gs>
            </a:gsLst>
            <a:lin ang="0" scaled="1"/>
          </a:gradFill>
          <a:ln w="9525" algn="ctr">
            <a:noFill/>
            <a:miter lim="800000"/>
            <a:headEnd/>
            <a:tailEnd/>
          </a:ln>
        </p:spPr>
        <p:txBody>
          <a:bodyPr lIns="73025" tIns="36511" rIns="73025" bIns="36511" anchor="ctr"/>
          <a:lstStyle/>
          <a:p>
            <a:pPr algn="ctr"/>
            <a:endParaRPr lang="en-US" sz="1800"/>
          </a:p>
        </p:txBody>
      </p:sp>
      <p:sp>
        <p:nvSpPr>
          <p:cNvPr id="57348" name="Rectangle 231"/>
          <p:cNvSpPr>
            <a:spLocks noChangeArrowheads="1"/>
          </p:cNvSpPr>
          <p:nvPr/>
        </p:nvSpPr>
        <p:spPr bwMode="auto">
          <a:xfrm>
            <a:off x="839788" y="1350963"/>
            <a:ext cx="7464425" cy="4271962"/>
          </a:xfrm>
          <a:prstGeom prst="rect">
            <a:avLst/>
          </a:prstGeom>
          <a:gradFill rotWithShape="1">
            <a:gsLst>
              <a:gs pos="0">
                <a:srgbClr val="204962"/>
              </a:gs>
              <a:gs pos="100000">
                <a:srgbClr val="000000">
                  <a:alpha val="0"/>
                </a:srgbClr>
              </a:gs>
            </a:gsLst>
            <a:lin ang="5400000" scaled="1"/>
          </a:gradFill>
          <a:ln w="9525" algn="ctr">
            <a:noFill/>
            <a:miter lim="800000"/>
            <a:headEnd/>
            <a:tailEnd/>
          </a:ln>
        </p:spPr>
        <p:txBody>
          <a:bodyPr lIns="73025" tIns="36511" rIns="73025" bIns="36511" anchor="ctr"/>
          <a:lstStyle/>
          <a:p>
            <a:pPr algn="ctr"/>
            <a:endParaRPr lang="en-US" sz="1800"/>
          </a:p>
        </p:txBody>
      </p:sp>
      <p:sp>
        <p:nvSpPr>
          <p:cNvPr id="57349" name="Rectangle 28"/>
          <p:cNvSpPr>
            <a:spLocks noGrp="1" noChangeArrowheads="1"/>
          </p:cNvSpPr>
          <p:nvPr>
            <p:ph type="title" idx="4294967295"/>
          </p:nvPr>
        </p:nvSpPr>
        <p:spPr/>
        <p:txBody>
          <a:bodyPr/>
          <a:lstStyle/>
          <a:p>
            <a:r>
              <a:rPr lang="en-US" smtClean="0"/>
              <a:t>Example of Network Services</a:t>
            </a:r>
          </a:p>
        </p:txBody>
      </p:sp>
      <p:sp>
        <p:nvSpPr>
          <p:cNvPr id="57350" name="Rectangle 8"/>
          <p:cNvSpPr>
            <a:spLocks noChangeArrowheads="1"/>
          </p:cNvSpPr>
          <p:nvPr/>
        </p:nvSpPr>
        <p:spPr bwMode="auto">
          <a:xfrm>
            <a:off x="877888" y="6073775"/>
            <a:ext cx="7362825" cy="209550"/>
          </a:xfrm>
          <a:prstGeom prst="rect">
            <a:avLst/>
          </a:prstGeom>
          <a:gradFill rotWithShape="1">
            <a:gsLst>
              <a:gs pos="0">
                <a:schemeClr val="tx1">
                  <a:alpha val="45000"/>
                </a:schemeClr>
              </a:gs>
              <a:gs pos="100000">
                <a:schemeClr val="bg1">
                  <a:alpha val="0"/>
                </a:schemeClr>
              </a:gs>
            </a:gsLst>
            <a:path path="shape">
              <a:fillToRect l="50000" t="50000" r="50000" b="50000"/>
            </a:path>
          </a:gradFill>
          <a:ln w="9525" algn="ctr">
            <a:noFill/>
            <a:miter lim="800000"/>
            <a:headEnd/>
            <a:tailEnd/>
          </a:ln>
        </p:spPr>
        <p:txBody>
          <a:bodyPr wrap="none" lIns="73025" tIns="36511" rIns="73025" bIns="36511" anchor="ctr"/>
          <a:lstStyle/>
          <a:p>
            <a:pPr algn="ctr"/>
            <a:endParaRPr lang="en-US" sz="1800"/>
          </a:p>
        </p:txBody>
      </p:sp>
      <p:pic>
        <p:nvPicPr>
          <p:cNvPr id="57351" name="Picture 3"/>
          <p:cNvPicPr>
            <a:picLocks noChangeAspect="1" noChangeArrowheads="1"/>
          </p:cNvPicPr>
          <p:nvPr/>
        </p:nvPicPr>
        <p:blipFill>
          <a:blip r:embed="rId4" cstate="screen"/>
          <a:srcRect/>
          <a:stretch>
            <a:fillRect/>
          </a:stretch>
        </p:blipFill>
        <p:spPr bwMode="auto">
          <a:xfrm>
            <a:off x="903288" y="1417638"/>
            <a:ext cx="7337425" cy="4765675"/>
          </a:xfrm>
          <a:prstGeom prst="rect">
            <a:avLst/>
          </a:prstGeom>
          <a:noFill/>
          <a:ln w="9525" algn="ctr">
            <a:noFill/>
            <a:miter lim="800000"/>
            <a:headEnd/>
            <a:tailEnd/>
          </a:ln>
        </p:spPr>
      </p:pic>
    </p:spTree>
  </p:cSld>
  <p:clrMapOvr>
    <a:masterClrMapping/>
  </p:clrMapOvr>
  <p:transition>
    <p:wipe dir="r"/>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ChangeArrowheads="1"/>
          </p:cNvSpPr>
          <p:nvPr/>
        </p:nvSpPr>
        <p:spPr bwMode="auto">
          <a:xfrm>
            <a:off x="373063" y="6308725"/>
            <a:ext cx="8391525" cy="549275"/>
          </a:xfrm>
          <a:prstGeom prst="rect">
            <a:avLst/>
          </a:prstGeom>
          <a:gradFill rotWithShape="1">
            <a:gsLst>
              <a:gs pos="0">
                <a:srgbClr val="708CA1">
                  <a:alpha val="56998"/>
                </a:srgbClr>
              </a:gs>
              <a:gs pos="100000">
                <a:srgbClr val="819AAC">
                  <a:alpha val="0"/>
                </a:srgbClr>
              </a:gs>
            </a:gsLst>
            <a:lin ang="5400000" scaled="1"/>
          </a:gradFill>
          <a:ln w="38100" algn="ctr">
            <a:noFill/>
            <a:miter lim="800000"/>
            <a:headEnd/>
            <a:tailEnd/>
          </a:ln>
        </p:spPr>
        <p:txBody>
          <a:bodyPr lIns="82124" tIns="41061" rIns="82124" bIns="41061" anchor="ctr"/>
          <a:lstStyle/>
          <a:p>
            <a:pPr algn="ctr"/>
            <a:endParaRPr lang="en-US" sz="1800"/>
          </a:p>
        </p:txBody>
      </p:sp>
      <p:sp>
        <p:nvSpPr>
          <p:cNvPr id="58371" name="Rectangle 6"/>
          <p:cNvSpPr>
            <a:spLocks noChangeArrowheads="1"/>
          </p:cNvSpPr>
          <p:nvPr/>
        </p:nvSpPr>
        <p:spPr bwMode="auto">
          <a:xfrm rot="-5400000">
            <a:off x="3690937" y="1404938"/>
            <a:ext cx="1762125" cy="9144000"/>
          </a:xfrm>
          <a:prstGeom prst="rect">
            <a:avLst/>
          </a:prstGeom>
          <a:gradFill rotWithShape="1">
            <a:gsLst>
              <a:gs pos="0">
                <a:srgbClr val="9EC5E6">
                  <a:alpha val="79999"/>
                </a:srgbClr>
              </a:gs>
              <a:gs pos="100000">
                <a:srgbClr val="495B6A">
                  <a:alpha val="0"/>
                </a:srgbClr>
              </a:gs>
            </a:gsLst>
            <a:lin ang="0" scaled="1"/>
          </a:gradFill>
          <a:ln w="9525" algn="ctr">
            <a:noFill/>
            <a:miter lim="800000"/>
            <a:headEnd/>
            <a:tailEnd/>
          </a:ln>
        </p:spPr>
        <p:txBody>
          <a:bodyPr lIns="73025" tIns="36511" rIns="73025" bIns="36511" anchor="ctr"/>
          <a:lstStyle/>
          <a:p>
            <a:pPr algn="ctr"/>
            <a:endParaRPr lang="en-US" sz="1800"/>
          </a:p>
        </p:txBody>
      </p:sp>
      <p:sp>
        <p:nvSpPr>
          <p:cNvPr id="58372" name="Rectangle 8"/>
          <p:cNvSpPr>
            <a:spLocks noChangeArrowheads="1"/>
          </p:cNvSpPr>
          <p:nvPr/>
        </p:nvSpPr>
        <p:spPr bwMode="auto">
          <a:xfrm>
            <a:off x="222250" y="6121400"/>
            <a:ext cx="8674100" cy="209550"/>
          </a:xfrm>
          <a:prstGeom prst="rect">
            <a:avLst/>
          </a:prstGeom>
          <a:gradFill rotWithShape="1">
            <a:gsLst>
              <a:gs pos="0">
                <a:schemeClr val="tx1">
                  <a:alpha val="45000"/>
                </a:schemeClr>
              </a:gs>
              <a:gs pos="100000">
                <a:schemeClr val="bg1">
                  <a:alpha val="0"/>
                </a:schemeClr>
              </a:gs>
            </a:gsLst>
            <a:path path="shape">
              <a:fillToRect l="50000" t="50000" r="50000" b="50000"/>
            </a:path>
          </a:gradFill>
          <a:ln w="9525" algn="ctr">
            <a:noFill/>
            <a:miter lim="800000"/>
            <a:headEnd/>
            <a:tailEnd/>
          </a:ln>
        </p:spPr>
        <p:txBody>
          <a:bodyPr wrap="none" lIns="73025" tIns="36511" rIns="73025" bIns="36511" anchor="ctr"/>
          <a:lstStyle/>
          <a:p>
            <a:pPr algn="ctr"/>
            <a:endParaRPr lang="en-US" sz="1800"/>
          </a:p>
        </p:txBody>
      </p:sp>
      <p:sp>
        <p:nvSpPr>
          <p:cNvPr id="181" name="Rectangle 9"/>
          <p:cNvSpPr>
            <a:spLocks noChangeArrowheads="1"/>
          </p:cNvSpPr>
          <p:nvPr/>
        </p:nvSpPr>
        <p:spPr bwMode="auto">
          <a:xfrm>
            <a:off x="366713" y="1627188"/>
            <a:ext cx="8397875" cy="4410075"/>
          </a:xfrm>
          <a:prstGeom prst="rect">
            <a:avLst/>
          </a:prstGeom>
          <a:gradFill flip="none" rotWithShape="1">
            <a:gsLst>
              <a:gs pos="0">
                <a:srgbClr val="9EC5E6"/>
              </a:gs>
              <a:gs pos="0">
                <a:srgbClr val="9EC5E6"/>
              </a:gs>
              <a:gs pos="100000">
                <a:schemeClr val="bg1">
                  <a:alpha val="0"/>
                </a:schemeClr>
              </a:gs>
            </a:gsLst>
            <a:lin ang="2700000" scaled="1"/>
            <a:tileRect/>
          </a:gradFill>
          <a:ln w="38100" algn="ctr">
            <a:noFill/>
            <a:miter lim="800000"/>
            <a:headEnd/>
            <a:tailEnd/>
          </a:ln>
        </p:spPr>
        <p:txBody>
          <a:bodyPr lIns="82124" tIns="41061" rIns="82124" bIns="41061" anchor="ctr"/>
          <a:lstStyle/>
          <a:p>
            <a:pPr algn="ctr">
              <a:defRPr/>
            </a:pPr>
            <a:endParaRPr lang="en-US" sz="1800"/>
          </a:p>
        </p:txBody>
      </p:sp>
      <p:sp>
        <p:nvSpPr>
          <p:cNvPr id="58374" name="AutoShape 11"/>
          <p:cNvSpPr>
            <a:spLocks noChangeArrowheads="1"/>
          </p:cNvSpPr>
          <p:nvPr/>
        </p:nvSpPr>
        <p:spPr bwMode="auto">
          <a:xfrm>
            <a:off x="438150" y="1697038"/>
            <a:ext cx="8255000" cy="3694112"/>
          </a:xfrm>
          <a:prstGeom prst="roundRect">
            <a:avLst>
              <a:gd name="adj" fmla="val 1944"/>
            </a:avLst>
          </a:prstGeom>
          <a:gradFill rotWithShape="1">
            <a:gsLst>
              <a:gs pos="0">
                <a:schemeClr val="bg1">
                  <a:alpha val="25000"/>
                </a:schemeClr>
              </a:gs>
              <a:gs pos="100000">
                <a:schemeClr val="bg1">
                  <a:alpha val="0"/>
                </a:schemeClr>
              </a:gs>
            </a:gsLst>
            <a:path path="rect">
              <a:fillToRect r="100000" b="100000"/>
            </a:path>
          </a:gradFill>
          <a:ln w="9525" algn="ctr">
            <a:noFill/>
            <a:round/>
            <a:headEnd/>
            <a:tailEnd/>
          </a:ln>
        </p:spPr>
        <p:txBody>
          <a:bodyPr lIns="73025" tIns="36511" rIns="73025" bIns="36511" anchor="ctr"/>
          <a:lstStyle/>
          <a:p>
            <a:pPr algn="ctr"/>
            <a:endParaRPr lang="en-US" sz="1800"/>
          </a:p>
        </p:txBody>
      </p:sp>
      <p:sp>
        <p:nvSpPr>
          <p:cNvPr id="58375" name="Rectangle 28"/>
          <p:cNvSpPr>
            <a:spLocks noChangeArrowheads="1"/>
          </p:cNvSpPr>
          <p:nvPr/>
        </p:nvSpPr>
        <p:spPr bwMode="auto">
          <a:xfrm flipV="1">
            <a:off x="366713" y="6037263"/>
            <a:ext cx="8391525" cy="190500"/>
          </a:xfrm>
          <a:prstGeom prst="rect">
            <a:avLst/>
          </a:prstGeom>
          <a:solidFill>
            <a:srgbClr val="0183B7"/>
          </a:solidFill>
          <a:ln w="38100" algn="ctr">
            <a:noFill/>
            <a:miter lim="800000"/>
            <a:headEnd/>
            <a:tailEnd/>
          </a:ln>
        </p:spPr>
        <p:txBody>
          <a:bodyPr rot="10800000" lIns="82124" tIns="41061" rIns="82124" bIns="41061" anchor="ctr"/>
          <a:lstStyle/>
          <a:p>
            <a:pPr algn="ctr"/>
            <a:endParaRPr lang="en-US" sz="1800"/>
          </a:p>
        </p:txBody>
      </p:sp>
      <p:sp>
        <p:nvSpPr>
          <p:cNvPr id="58376" name="Rectangle 41"/>
          <p:cNvSpPr>
            <a:spLocks noGrp="1" noChangeArrowheads="1"/>
          </p:cNvSpPr>
          <p:nvPr>
            <p:ph type="title" idx="4294967295"/>
          </p:nvPr>
        </p:nvSpPr>
        <p:spPr/>
        <p:txBody>
          <a:bodyPr/>
          <a:lstStyle/>
          <a:p>
            <a:r>
              <a:rPr lang="en-US" smtClean="0"/>
              <a:t>CCNA Discovery Server</a:t>
            </a:r>
          </a:p>
        </p:txBody>
      </p:sp>
      <p:sp>
        <p:nvSpPr>
          <p:cNvPr id="58377" name="Rectangle 42"/>
          <p:cNvSpPr>
            <a:spLocks noGrp="1" noChangeArrowheads="1"/>
          </p:cNvSpPr>
          <p:nvPr>
            <p:ph type="body" sz="half" idx="4294967295"/>
          </p:nvPr>
        </p:nvSpPr>
        <p:spPr>
          <a:xfrm>
            <a:off x="655638" y="1739900"/>
            <a:ext cx="3894137" cy="3571875"/>
          </a:xfrm>
        </p:spPr>
        <p:txBody>
          <a:bodyPr/>
          <a:lstStyle/>
          <a:p>
            <a:r>
              <a:rPr lang="en-US" sz="1800" smtClean="0"/>
              <a:t>Software that provides network services in an isolated lab environment, disconnected from the Internet</a:t>
            </a:r>
          </a:p>
          <a:p>
            <a:pPr marL="457200" lvl="1" indent="0"/>
            <a:r>
              <a:rPr lang="en-US" altLang="zh-CN" sz="1400" smtClean="0">
                <a:ea typeface="SimSun" pitchFamily="2" charset="-122"/>
              </a:rPr>
              <a:t>No additional hardware or equipment required</a:t>
            </a:r>
          </a:p>
          <a:p>
            <a:r>
              <a:rPr lang="en-US" altLang="zh-CN" sz="1800" smtClean="0">
                <a:ea typeface="SimSun" pitchFamily="2" charset="-122"/>
              </a:rPr>
              <a:t>Required to complete many of the CCNA Discovery labs </a:t>
            </a:r>
          </a:p>
          <a:p>
            <a:r>
              <a:rPr lang="en-US" altLang="zh-CN" sz="1800" smtClean="0">
                <a:ea typeface="SimSun" pitchFamily="2" charset="-122"/>
              </a:rPr>
              <a:t>Offers great flexibility to enrich the learning experience</a:t>
            </a:r>
          </a:p>
        </p:txBody>
      </p:sp>
      <p:sp>
        <p:nvSpPr>
          <p:cNvPr id="58378" name="Rectangle 43"/>
          <p:cNvSpPr>
            <a:spLocks noGrp="1" noChangeArrowheads="1"/>
          </p:cNvSpPr>
          <p:nvPr>
            <p:ph type="body" sz="half" idx="4294967295"/>
          </p:nvPr>
        </p:nvSpPr>
        <p:spPr>
          <a:xfrm>
            <a:off x="4702175" y="1739900"/>
            <a:ext cx="3894138" cy="3571875"/>
          </a:xfrm>
        </p:spPr>
        <p:txBody>
          <a:bodyPr/>
          <a:lstStyle/>
          <a:p>
            <a:r>
              <a:rPr lang="en-US" altLang="zh-CN" sz="1800" smtClean="0">
                <a:ea typeface="SimSun" pitchFamily="2" charset="-122"/>
              </a:rPr>
              <a:t>Network services provided</a:t>
            </a:r>
          </a:p>
          <a:p>
            <a:pPr marL="457200" lvl="1" indent="0"/>
            <a:r>
              <a:rPr lang="en-US" altLang="zh-CN" sz="1400" smtClean="0">
                <a:ea typeface="SimSun" pitchFamily="2" charset="-122"/>
              </a:rPr>
              <a:t>DNS</a:t>
            </a:r>
          </a:p>
          <a:p>
            <a:pPr marL="457200" lvl="1" indent="0"/>
            <a:r>
              <a:rPr lang="en-US" altLang="zh-CN" sz="1400" smtClean="0">
                <a:ea typeface="SimSun" pitchFamily="2" charset="-122"/>
              </a:rPr>
              <a:t>Web server</a:t>
            </a:r>
          </a:p>
          <a:p>
            <a:pPr marL="457200" lvl="1" indent="0"/>
            <a:r>
              <a:rPr lang="en-US" altLang="zh-CN" sz="1400" smtClean="0">
                <a:ea typeface="SimSun" pitchFamily="2" charset="-122"/>
              </a:rPr>
              <a:t>FTP</a:t>
            </a:r>
          </a:p>
          <a:p>
            <a:pPr marL="457200" lvl="1" indent="0"/>
            <a:r>
              <a:rPr lang="en-US" altLang="zh-CN" sz="1400" smtClean="0">
                <a:ea typeface="SimSun" pitchFamily="2" charset="-122"/>
              </a:rPr>
              <a:t>Telnet</a:t>
            </a:r>
          </a:p>
          <a:p>
            <a:pPr marL="457200" lvl="1" indent="0"/>
            <a:r>
              <a:rPr lang="en-US" altLang="zh-CN" sz="1400" smtClean="0">
                <a:ea typeface="SimSun" pitchFamily="2" charset="-122"/>
              </a:rPr>
              <a:t>SSH</a:t>
            </a:r>
          </a:p>
          <a:p>
            <a:pPr marL="457200" lvl="1" indent="0"/>
            <a:r>
              <a:rPr lang="en-US" altLang="zh-CN" sz="1400" smtClean="0">
                <a:ea typeface="SimSun" pitchFamily="2" charset="-122"/>
              </a:rPr>
              <a:t>DHCP</a:t>
            </a:r>
          </a:p>
          <a:p>
            <a:r>
              <a:rPr lang="en-US" sz="1800" smtClean="0"/>
              <a:t>Detailed instructions, FAQs, and Discovery Server </a:t>
            </a:r>
            <a:br>
              <a:rPr lang="en-US" sz="1800" smtClean="0"/>
            </a:br>
            <a:r>
              <a:rPr lang="en-US" sz="1800" smtClean="0"/>
              <a:t>software can be downloaded from Academy Connection Tools page</a:t>
            </a:r>
          </a:p>
        </p:txBody>
      </p:sp>
    </p:spTree>
  </p:cSld>
  <p:clrMapOvr>
    <a:masterClrMapping/>
  </p:clrMapOvr>
  <p:transition>
    <p:wipe dir="r"/>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394" name="Picture 34" descr="qa1"/>
          <p:cNvPicPr>
            <a:picLocks noChangeAspect="1" noChangeArrowheads="1"/>
          </p:cNvPicPr>
          <p:nvPr/>
        </p:nvPicPr>
        <p:blipFill>
          <a:blip r:embed="rId3" cstate="screen"/>
          <a:srcRect/>
          <a:stretch>
            <a:fillRect/>
          </a:stretch>
        </p:blipFill>
        <p:spPr bwMode="auto">
          <a:xfrm>
            <a:off x="0" y="1600200"/>
            <a:ext cx="9144000" cy="3175000"/>
          </a:xfrm>
          <a:prstGeom prst="rect">
            <a:avLst/>
          </a:prstGeom>
          <a:noFill/>
          <a:ln w="9525">
            <a:noFill/>
            <a:miter lim="800000"/>
            <a:headEnd/>
            <a:tailEnd/>
          </a:ln>
        </p:spPr>
      </p:pic>
      <p:sp>
        <p:nvSpPr>
          <p:cNvPr id="59395" name="Rectangle 31"/>
          <p:cNvSpPr>
            <a:spLocks noChangeArrowheads="1"/>
          </p:cNvSpPr>
          <p:nvPr/>
        </p:nvSpPr>
        <p:spPr bwMode="auto">
          <a:xfrm>
            <a:off x="0" y="0"/>
            <a:ext cx="9144000" cy="1600200"/>
          </a:xfrm>
          <a:prstGeom prst="rect">
            <a:avLst/>
          </a:prstGeom>
          <a:solidFill>
            <a:schemeClr val="bg1"/>
          </a:solidFill>
          <a:ln w="9525" algn="ctr">
            <a:noFill/>
            <a:miter lim="800000"/>
            <a:headEnd/>
            <a:tailEnd/>
          </a:ln>
        </p:spPr>
        <p:txBody>
          <a:bodyPr wrap="none" lIns="82124" tIns="41061" rIns="82124" bIns="41061" anchor="ctr">
            <a:spAutoFit/>
          </a:bodyPr>
          <a:lstStyle/>
          <a:p>
            <a:pPr algn="ctr" eaLnBrk="0" hangingPunct="0">
              <a:lnSpc>
                <a:spcPct val="90000"/>
              </a:lnSpc>
            </a:pPr>
            <a:endParaRPr lang="en-US"/>
          </a:p>
        </p:txBody>
      </p:sp>
      <p:sp>
        <p:nvSpPr>
          <p:cNvPr id="59396" name="Rectangle 5"/>
          <p:cNvSpPr>
            <a:spLocks noChangeArrowheads="1"/>
          </p:cNvSpPr>
          <p:nvPr/>
        </p:nvSpPr>
        <p:spPr bwMode="auto">
          <a:xfrm>
            <a:off x="228600" y="2743200"/>
            <a:ext cx="3432175" cy="838200"/>
          </a:xfrm>
          <a:prstGeom prst="rect">
            <a:avLst/>
          </a:prstGeom>
          <a:noFill/>
          <a:ln w="9525" algn="ctr">
            <a:noFill/>
            <a:miter lim="800000"/>
            <a:headEnd/>
            <a:tailEnd/>
          </a:ln>
        </p:spPr>
        <p:txBody>
          <a:bodyPr lIns="82124" tIns="41061" rIns="82124" bIns="41061" anchor="ctr"/>
          <a:lstStyle/>
          <a:p>
            <a:pPr defTabSz="814388">
              <a:lnSpc>
                <a:spcPct val="90000"/>
              </a:lnSpc>
            </a:pPr>
            <a:r>
              <a:rPr lang="en-US" sz="3000">
                <a:solidFill>
                  <a:srgbClr val="FFFFFF"/>
                </a:solidFill>
              </a:rPr>
              <a:t>CCNA Exploration</a:t>
            </a:r>
            <a:br>
              <a:rPr lang="en-US" sz="3000">
                <a:solidFill>
                  <a:srgbClr val="FFFFFF"/>
                </a:solidFill>
              </a:rPr>
            </a:br>
            <a:r>
              <a:rPr lang="en-US" sz="3000">
                <a:solidFill>
                  <a:srgbClr val="FFFFFF"/>
                </a:solidFill>
              </a:rPr>
              <a:t>Details</a:t>
            </a:r>
            <a:endParaRPr lang="en-US" sz="3000">
              <a:solidFill>
                <a:schemeClr val="folHlink"/>
              </a:solidFill>
            </a:endParaRPr>
          </a:p>
        </p:txBody>
      </p:sp>
    </p:spTree>
  </p:cSld>
  <p:clrMapOvr>
    <a:masterClrMapping/>
  </p:clrMapOvr>
  <p:transition>
    <p:wipe dir="r"/>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70"/>
          <p:cNvSpPr>
            <a:spLocks noChangeArrowheads="1"/>
          </p:cNvSpPr>
          <p:nvPr/>
        </p:nvSpPr>
        <p:spPr bwMode="auto">
          <a:xfrm>
            <a:off x="284163" y="6561138"/>
            <a:ext cx="2139950" cy="285750"/>
          </a:xfrm>
          <a:prstGeom prst="rect">
            <a:avLst/>
          </a:prstGeom>
          <a:gradFill rotWithShape="1">
            <a:gsLst>
              <a:gs pos="0">
                <a:srgbClr val="697E1C"/>
              </a:gs>
              <a:gs pos="100000">
                <a:srgbClr val="819AAC">
                  <a:alpha val="0"/>
                </a:srgbClr>
              </a:gs>
            </a:gsLst>
            <a:lin ang="5400000" scaled="1"/>
          </a:gradFill>
          <a:ln w="38100" algn="ctr">
            <a:noFill/>
            <a:miter lim="800000"/>
            <a:headEnd/>
            <a:tailEnd/>
          </a:ln>
        </p:spPr>
        <p:txBody>
          <a:bodyPr lIns="82124" tIns="41061" rIns="82124" bIns="41061" anchor="ctr"/>
          <a:lstStyle/>
          <a:p>
            <a:pPr algn="ctr"/>
            <a:endParaRPr lang="en-US" sz="1800"/>
          </a:p>
        </p:txBody>
      </p:sp>
      <p:sp>
        <p:nvSpPr>
          <p:cNvPr id="60419" name="Rectangle 275"/>
          <p:cNvSpPr>
            <a:spLocks noChangeArrowheads="1"/>
          </p:cNvSpPr>
          <p:nvPr/>
        </p:nvSpPr>
        <p:spPr bwMode="auto">
          <a:xfrm>
            <a:off x="6697663" y="6561138"/>
            <a:ext cx="2139950" cy="285750"/>
          </a:xfrm>
          <a:prstGeom prst="rect">
            <a:avLst/>
          </a:prstGeom>
          <a:gradFill rotWithShape="1">
            <a:gsLst>
              <a:gs pos="0">
                <a:srgbClr val="697E1C"/>
              </a:gs>
              <a:gs pos="100000">
                <a:srgbClr val="819AAC">
                  <a:alpha val="0"/>
                </a:srgbClr>
              </a:gs>
            </a:gsLst>
            <a:lin ang="5400000" scaled="1"/>
          </a:gradFill>
          <a:ln w="38100" algn="ctr">
            <a:noFill/>
            <a:miter lim="800000"/>
            <a:headEnd/>
            <a:tailEnd/>
          </a:ln>
        </p:spPr>
        <p:txBody>
          <a:bodyPr lIns="82124" tIns="41061" rIns="82124" bIns="41061" anchor="ctr"/>
          <a:lstStyle/>
          <a:p>
            <a:pPr algn="ctr"/>
            <a:endParaRPr lang="en-US" sz="1800"/>
          </a:p>
        </p:txBody>
      </p:sp>
      <p:sp>
        <p:nvSpPr>
          <p:cNvPr id="60420" name="Rectangle 186"/>
          <p:cNvSpPr>
            <a:spLocks noChangeArrowheads="1"/>
          </p:cNvSpPr>
          <p:nvPr/>
        </p:nvSpPr>
        <p:spPr bwMode="auto">
          <a:xfrm rot="-5400000">
            <a:off x="2762250" y="476250"/>
            <a:ext cx="3619500" cy="9144000"/>
          </a:xfrm>
          <a:prstGeom prst="rect">
            <a:avLst/>
          </a:prstGeom>
          <a:gradFill rotWithShape="1">
            <a:gsLst>
              <a:gs pos="0">
                <a:srgbClr val="9EC5E6">
                  <a:alpha val="79999"/>
                </a:srgbClr>
              </a:gs>
              <a:gs pos="100000">
                <a:srgbClr val="495B6A">
                  <a:alpha val="0"/>
                </a:srgbClr>
              </a:gs>
            </a:gsLst>
            <a:lin ang="0" scaled="1"/>
          </a:gradFill>
          <a:ln w="9525" algn="ctr">
            <a:noFill/>
            <a:miter lim="800000"/>
            <a:headEnd/>
            <a:tailEnd/>
          </a:ln>
        </p:spPr>
        <p:txBody>
          <a:bodyPr lIns="73025" tIns="36511" rIns="73025" bIns="36511" anchor="ctr"/>
          <a:lstStyle/>
          <a:p>
            <a:pPr algn="ctr"/>
            <a:endParaRPr lang="en-US" sz="1800"/>
          </a:p>
        </p:txBody>
      </p:sp>
      <p:sp>
        <p:nvSpPr>
          <p:cNvPr id="60421" name="Rectangle 392"/>
          <p:cNvSpPr>
            <a:spLocks noChangeArrowheads="1"/>
          </p:cNvSpPr>
          <p:nvPr/>
        </p:nvSpPr>
        <p:spPr bwMode="auto">
          <a:xfrm flipV="1">
            <a:off x="2600325" y="2816225"/>
            <a:ext cx="3933825" cy="4041775"/>
          </a:xfrm>
          <a:prstGeom prst="rect">
            <a:avLst/>
          </a:prstGeom>
          <a:gradFill rotWithShape="1">
            <a:gsLst>
              <a:gs pos="0">
                <a:schemeClr val="tx1">
                  <a:alpha val="35001"/>
                </a:schemeClr>
              </a:gs>
              <a:gs pos="100000">
                <a:schemeClr val="bg1">
                  <a:alpha val="0"/>
                </a:schemeClr>
              </a:gs>
            </a:gsLst>
            <a:lin ang="5400000" scaled="1"/>
          </a:gradFill>
          <a:ln w="9525" algn="ctr">
            <a:noFill/>
            <a:miter lim="800000"/>
            <a:headEnd/>
            <a:tailEnd/>
          </a:ln>
        </p:spPr>
        <p:txBody>
          <a:bodyPr wrap="none" lIns="73025" tIns="36511" rIns="73025" bIns="36511" anchor="ctr"/>
          <a:lstStyle/>
          <a:p>
            <a:pPr algn="ctr" defTabSz="814388" eaLnBrk="0" hangingPunct="0">
              <a:lnSpc>
                <a:spcPct val="90000"/>
              </a:lnSpc>
            </a:pPr>
            <a:endParaRPr lang="en-US"/>
          </a:p>
        </p:txBody>
      </p:sp>
      <p:sp>
        <p:nvSpPr>
          <p:cNvPr id="60422" name="Rectangle 391"/>
          <p:cNvSpPr>
            <a:spLocks noChangeArrowheads="1"/>
          </p:cNvSpPr>
          <p:nvPr/>
        </p:nvSpPr>
        <p:spPr bwMode="auto">
          <a:xfrm flipV="1">
            <a:off x="6638925" y="2816225"/>
            <a:ext cx="2286000" cy="4041775"/>
          </a:xfrm>
          <a:prstGeom prst="rect">
            <a:avLst/>
          </a:prstGeom>
          <a:gradFill rotWithShape="1">
            <a:gsLst>
              <a:gs pos="0">
                <a:schemeClr val="tx1">
                  <a:alpha val="35001"/>
                </a:schemeClr>
              </a:gs>
              <a:gs pos="100000">
                <a:schemeClr val="bg1">
                  <a:alpha val="0"/>
                </a:schemeClr>
              </a:gs>
            </a:gsLst>
            <a:lin ang="5400000" scaled="1"/>
          </a:gradFill>
          <a:ln w="9525" algn="ctr">
            <a:noFill/>
            <a:miter lim="800000"/>
            <a:headEnd/>
            <a:tailEnd/>
          </a:ln>
        </p:spPr>
        <p:txBody>
          <a:bodyPr wrap="none" lIns="73025" tIns="36511" rIns="73025" bIns="36511" anchor="ctr"/>
          <a:lstStyle/>
          <a:p>
            <a:pPr algn="ctr" defTabSz="814388" eaLnBrk="0" hangingPunct="0">
              <a:lnSpc>
                <a:spcPct val="90000"/>
              </a:lnSpc>
            </a:pPr>
            <a:endParaRPr lang="en-US"/>
          </a:p>
        </p:txBody>
      </p:sp>
      <p:sp>
        <p:nvSpPr>
          <p:cNvPr id="188" name="Content Placeholder 3"/>
          <p:cNvSpPr txBox="1">
            <a:spLocks/>
          </p:cNvSpPr>
          <p:nvPr/>
        </p:nvSpPr>
        <p:spPr>
          <a:xfrm>
            <a:off x="655638" y="1528763"/>
            <a:ext cx="7748587" cy="1189037"/>
          </a:xfrm>
          <a:prstGeom prst="rect">
            <a:avLst/>
          </a:prstGeom>
        </p:spPr>
        <p:txBody>
          <a:bodyPr/>
          <a:lstStyle/>
          <a:p>
            <a:pPr marL="236538" indent="-236538" defTabSz="814388" eaLnBrk="0" hangingPunct="0">
              <a:lnSpc>
                <a:spcPct val="95000"/>
              </a:lnSpc>
              <a:spcBef>
                <a:spcPct val="50000"/>
              </a:spcBef>
              <a:buClr>
                <a:srgbClr val="708CA1"/>
              </a:buClr>
              <a:buFont typeface="Wingdings" pitchFamily="2" charset="2"/>
              <a:buChar char="§"/>
              <a:defRPr/>
            </a:pPr>
            <a:r>
              <a:rPr lang="en-US" sz="1800" kern="0" dirty="0">
                <a:cs typeface="Arial" pitchFamily="34" charset="0"/>
              </a:rPr>
              <a:t>The curriculum consists of four courses</a:t>
            </a:r>
          </a:p>
          <a:p>
            <a:pPr marL="236538" indent="-236538" defTabSz="814388" eaLnBrk="0" hangingPunct="0">
              <a:lnSpc>
                <a:spcPct val="95000"/>
              </a:lnSpc>
              <a:spcBef>
                <a:spcPct val="50000"/>
              </a:spcBef>
              <a:buClr>
                <a:srgbClr val="708CA1"/>
              </a:buClr>
              <a:buFont typeface="Wingdings" pitchFamily="2" charset="2"/>
              <a:buChar char="§"/>
              <a:defRPr/>
            </a:pPr>
            <a:r>
              <a:rPr lang="en-US" sz="1800" kern="0" dirty="0">
                <a:cs typeface="Arial" pitchFamily="34" charset="0"/>
              </a:rPr>
              <a:t>Network Fundamentals is the first course and has no prerequisites </a:t>
            </a:r>
          </a:p>
          <a:p>
            <a:pPr marL="236538" indent="-236538" defTabSz="814388" eaLnBrk="0" hangingPunct="0">
              <a:lnSpc>
                <a:spcPct val="95000"/>
              </a:lnSpc>
              <a:spcBef>
                <a:spcPct val="50000"/>
              </a:spcBef>
              <a:buClr>
                <a:srgbClr val="708CA1"/>
              </a:buClr>
              <a:buFont typeface="Wingdings" pitchFamily="2" charset="2"/>
              <a:buChar char="§"/>
              <a:defRPr/>
            </a:pPr>
            <a:r>
              <a:rPr lang="en-US" sz="1800" kern="0" dirty="0">
                <a:cs typeface="Arial" pitchFamily="34" charset="0"/>
              </a:rPr>
              <a:t>The curriculum then offers flexibility in delivery </a:t>
            </a:r>
          </a:p>
        </p:txBody>
      </p:sp>
      <p:sp>
        <p:nvSpPr>
          <p:cNvPr id="60424" name="Title 212"/>
          <p:cNvSpPr>
            <a:spLocks noGrp="1"/>
          </p:cNvSpPr>
          <p:nvPr>
            <p:ph type="title"/>
          </p:nvPr>
        </p:nvSpPr>
        <p:spPr/>
        <p:txBody>
          <a:bodyPr/>
          <a:lstStyle/>
          <a:p>
            <a:r>
              <a:rPr lang="en-US" smtClean="0"/>
              <a:t>CCNA Exploration Course Sequence</a:t>
            </a:r>
          </a:p>
        </p:txBody>
      </p:sp>
      <p:grpSp>
        <p:nvGrpSpPr>
          <p:cNvPr id="60425" name="Group 251"/>
          <p:cNvGrpSpPr>
            <a:grpSpLocks/>
          </p:cNvGrpSpPr>
          <p:nvPr/>
        </p:nvGrpSpPr>
        <p:grpSpPr bwMode="auto">
          <a:xfrm>
            <a:off x="7602538" y="3663950"/>
            <a:ext cx="320675" cy="320675"/>
            <a:chOff x="1909387" y="2561656"/>
            <a:chExt cx="319764" cy="319762"/>
          </a:xfrm>
        </p:grpSpPr>
        <p:grpSp>
          <p:nvGrpSpPr>
            <p:cNvPr id="60553" name="Group 185"/>
            <p:cNvGrpSpPr>
              <a:grpSpLocks/>
            </p:cNvGrpSpPr>
            <p:nvPr/>
          </p:nvGrpSpPr>
          <p:grpSpPr bwMode="auto">
            <a:xfrm>
              <a:off x="1909387" y="2561656"/>
              <a:ext cx="319764" cy="319762"/>
              <a:chOff x="1172660" y="7136606"/>
              <a:chExt cx="319764" cy="319762"/>
            </a:xfrm>
          </p:grpSpPr>
          <p:pic>
            <p:nvPicPr>
              <p:cNvPr id="60555" name="Picture 189"/>
              <p:cNvPicPr>
                <a:picLocks noChangeAspect="1" noChangeArrowheads="1"/>
              </p:cNvPicPr>
              <p:nvPr/>
            </p:nvPicPr>
            <p:blipFill>
              <a:blip r:embed="rId3" cstate="screen"/>
              <a:srcRect/>
              <a:stretch>
                <a:fillRect/>
              </a:stretch>
            </p:blipFill>
            <p:spPr bwMode="auto">
              <a:xfrm>
                <a:off x="1172660" y="7136606"/>
                <a:ext cx="319764" cy="319762"/>
              </a:xfrm>
              <a:prstGeom prst="rect">
                <a:avLst/>
              </a:prstGeom>
              <a:noFill/>
              <a:ln w="9525" algn="ctr">
                <a:noFill/>
                <a:miter lim="800000"/>
                <a:headEnd/>
                <a:tailEnd/>
              </a:ln>
            </p:spPr>
          </p:pic>
          <p:sp>
            <p:nvSpPr>
              <p:cNvPr id="60556" name="Oval 200"/>
              <p:cNvSpPr>
                <a:spLocks noChangeArrowheads="1"/>
              </p:cNvSpPr>
              <p:nvPr/>
            </p:nvSpPr>
            <p:spPr bwMode="auto">
              <a:xfrm>
                <a:off x="1194111" y="7150913"/>
                <a:ext cx="276860" cy="276860"/>
              </a:xfrm>
              <a:prstGeom prst="ellipse">
                <a:avLst/>
              </a:prstGeom>
              <a:solidFill>
                <a:srgbClr val="204962"/>
              </a:solidFill>
              <a:ln w="9525" algn="ctr">
                <a:noFill/>
                <a:round/>
                <a:headEnd/>
                <a:tailEnd/>
              </a:ln>
            </p:spPr>
            <p:txBody>
              <a:bodyPr wrap="none" lIns="82124" tIns="41061" rIns="82124" bIns="41061" anchor="ctr"/>
              <a:lstStyle/>
              <a:p>
                <a:pPr algn="ctr"/>
                <a:endParaRPr lang="en-US" sz="1800"/>
              </a:p>
            </p:txBody>
          </p:sp>
          <p:sp>
            <p:nvSpPr>
              <p:cNvPr id="60557" name="AutoShape 201"/>
              <p:cNvSpPr>
                <a:spLocks noChangeArrowheads="1"/>
              </p:cNvSpPr>
              <p:nvPr/>
            </p:nvSpPr>
            <p:spPr bwMode="auto">
              <a:xfrm rot="5400000">
                <a:off x="1244054" y="7205207"/>
                <a:ext cx="176974" cy="168272"/>
              </a:xfrm>
              <a:prstGeom prst="chevron">
                <a:avLst>
                  <a:gd name="adj" fmla="val 46368"/>
                </a:avLst>
              </a:prstGeom>
              <a:solidFill>
                <a:schemeClr val="bg1"/>
              </a:solidFill>
              <a:ln w="9525" algn="ctr">
                <a:noFill/>
                <a:miter lim="800000"/>
                <a:headEnd/>
                <a:tailEnd/>
              </a:ln>
            </p:spPr>
            <p:txBody>
              <a:bodyPr lIns="82124" tIns="41061" rIns="82124" bIns="41061" anchor="ctr">
                <a:spAutoFit/>
              </a:bodyPr>
              <a:lstStyle/>
              <a:p>
                <a:pPr algn="ctr"/>
                <a:endParaRPr lang="en-US" sz="1800"/>
              </a:p>
            </p:txBody>
          </p:sp>
        </p:grpSp>
        <p:sp>
          <p:nvSpPr>
            <p:cNvPr id="60554" name="Oval 278"/>
            <p:cNvSpPr>
              <a:spLocks noChangeArrowheads="1"/>
            </p:cNvSpPr>
            <p:nvPr/>
          </p:nvSpPr>
          <p:spPr bwMode="auto">
            <a:xfrm>
              <a:off x="1950316" y="2590008"/>
              <a:ext cx="234806" cy="212872"/>
            </a:xfrm>
            <a:prstGeom prst="ellipse">
              <a:avLst/>
            </a:prstGeom>
            <a:gradFill rotWithShape="1">
              <a:gsLst>
                <a:gs pos="0">
                  <a:schemeClr val="bg1">
                    <a:alpha val="35001"/>
                  </a:schemeClr>
                </a:gs>
                <a:gs pos="100000">
                  <a:schemeClr val="bg1">
                    <a:alpha val="0"/>
                  </a:schemeClr>
                </a:gs>
              </a:gsLst>
              <a:lin ang="5400000" scaled="1"/>
            </a:gradFill>
            <a:ln w="9525" algn="ctr">
              <a:noFill/>
              <a:miter lim="800000"/>
              <a:headEnd/>
              <a:tailEnd/>
            </a:ln>
          </p:spPr>
          <p:txBody>
            <a:bodyPr wrap="none" lIns="73025" tIns="36511" rIns="73025" bIns="36511" anchor="ctr"/>
            <a:lstStyle/>
            <a:p>
              <a:pPr algn="ctr" defTabSz="814388" eaLnBrk="0" hangingPunct="0">
                <a:lnSpc>
                  <a:spcPct val="90000"/>
                </a:lnSpc>
              </a:pPr>
              <a:endParaRPr lang="en-US"/>
            </a:p>
          </p:txBody>
        </p:sp>
      </p:grpSp>
      <p:grpSp>
        <p:nvGrpSpPr>
          <p:cNvPr id="60426" name="Group 282"/>
          <p:cNvGrpSpPr>
            <a:grpSpLocks/>
          </p:cNvGrpSpPr>
          <p:nvPr/>
        </p:nvGrpSpPr>
        <p:grpSpPr bwMode="auto">
          <a:xfrm>
            <a:off x="7602538" y="4632325"/>
            <a:ext cx="320675" cy="320675"/>
            <a:chOff x="1909387" y="2561656"/>
            <a:chExt cx="319764" cy="319762"/>
          </a:xfrm>
        </p:grpSpPr>
        <p:grpSp>
          <p:nvGrpSpPr>
            <p:cNvPr id="60548" name="Group 185"/>
            <p:cNvGrpSpPr>
              <a:grpSpLocks/>
            </p:cNvGrpSpPr>
            <p:nvPr/>
          </p:nvGrpSpPr>
          <p:grpSpPr bwMode="auto">
            <a:xfrm>
              <a:off x="1909387" y="2561656"/>
              <a:ext cx="319764" cy="319762"/>
              <a:chOff x="1172660" y="7136606"/>
              <a:chExt cx="319764" cy="319762"/>
            </a:xfrm>
          </p:grpSpPr>
          <p:pic>
            <p:nvPicPr>
              <p:cNvPr id="60550" name="Picture 189"/>
              <p:cNvPicPr>
                <a:picLocks noChangeAspect="1" noChangeArrowheads="1"/>
              </p:cNvPicPr>
              <p:nvPr/>
            </p:nvPicPr>
            <p:blipFill>
              <a:blip r:embed="rId3" cstate="screen"/>
              <a:srcRect/>
              <a:stretch>
                <a:fillRect/>
              </a:stretch>
            </p:blipFill>
            <p:spPr bwMode="auto">
              <a:xfrm>
                <a:off x="1172660" y="7136606"/>
                <a:ext cx="319764" cy="319762"/>
              </a:xfrm>
              <a:prstGeom prst="rect">
                <a:avLst/>
              </a:prstGeom>
              <a:noFill/>
              <a:ln w="9525" algn="ctr">
                <a:noFill/>
                <a:miter lim="800000"/>
                <a:headEnd/>
                <a:tailEnd/>
              </a:ln>
            </p:spPr>
          </p:pic>
          <p:sp>
            <p:nvSpPr>
              <p:cNvPr id="60551" name="Oval 200"/>
              <p:cNvSpPr>
                <a:spLocks noChangeArrowheads="1"/>
              </p:cNvSpPr>
              <p:nvPr/>
            </p:nvSpPr>
            <p:spPr bwMode="auto">
              <a:xfrm>
                <a:off x="1194111" y="7150913"/>
                <a:ext cx="276860" cy="276860"/>
              </a:xfrm>
              <a:prstGeom prst="ellipse">
                <a:avLst/>
              </a:prstGeom>
              <a:solidFill>
                <a:srgbClr val="204962"/>
              </a:solidFill>
              <a:ln w="9525" algn="ctr">
                <a:noFill/>
                <a:round/>
                <a:headEnd/>
                <a:tailEnd/>
              </a:ln>
            </p:spPr>
            <p:txBody>
              <a:bodyPr wrap="none" lIns="82124" tIns="41061" rIns="82124" bIns="41061" anchor="ctr"/>
              <a:lstStyle/>
              <a:p>
                <a:pPr algn="ctr"/>
                <a:endParaRPr lang="en-US" sz="1800"/>
              </a:p>
            </p:txBody>
          </p:sp>
          <p:sp>
            <p:nvSpPr>
              <p:cNvPr id="60552" name="AutoShape 201"/>
              <p:cNvSpPr>
                <a:spLocks noChangeArrowheads="1"/>
              </p:cNvSpPr>
              <p:nvPr/>
            </p:nvSpPr>
            <p:spPr bwMode="auto">
              <a:xfrm rot="5400000">
                <a:off x="1244054" y="7205207"/>
                <a:ext cx="176974" cy="168272"/>
              </a:xfrm>
              <a:prstGeom prst="chevron">
                <a:avLst>
                  <a:gd name="adj" fmla="val 46368"/>
                </a:avLst>
              </a:prstGeom>
              <a:solidFill>
                <a:schemeClr val="bg1"/>
              </a:solidFill>
              <a:ln w="9525" algn="ctr">
                <a:noFill/>
                <a:miter lim="800000"/>
                <a:headEnd/>
                <a:tailEnd/>
              </a:ln>
            </p:spPr>
            <p:txBody>
              <a:bodyPr lIns="82124" tIns="41061" rIns="82124" bIns="41061" anchor="ctr">
                <a:spAutoFit/>
              </a:bodyPr>
              <a:lstStyle/>
              <a:p>
                <a:pPr algn="ctr"/>
                <a:endParaRPr lang="en-US" sz="1800"/>
              </a:p>
            </p:txBody>
          </p:sp>
        </p:grpSp>
        <p:sp>
          <p:nvSpPr>
            <p:cNvPr id="60549" name="Oval 284"/>
            <p:cNvSpPr>
              <a:spLocks noChangeArrowheads="1"/>
            </p:cNvSpPr>
            <p:nvPr/>
          </p:nvSpPr>
          <p:spPr bwMode="auto">
            <a:xfrm>
              <a:off x="1950316" y="2590008"/>
              <a:ext cx="234806" cy="212872"/>
            </a:xfrm>
            <a:prstGeom prst="ellipse">
              <a:avLst/>
            </a:prstGeom>
            <a:gradFill rotWithShape="1">
              <a:gsLst>
                <a:gs pos="0">
                  <a:schemeClr val="bg1">
                    <a:alpha val="35001"/>
                  </a:schemeClr>
                </a:gs>
                <a:gs pos="100000">
                  <a:schemeClr val="bg1">
                    <a:alpha val="0"/>
                  </a:schemeClr>
                </a:gs>
              </a:gsLst>
              <a:lin ang="5400000" scaled="1"/>
            </a:gradFill>
            <a:ln w="9525" algn="ctr">
              <a:noFill/>
              <a:miter lim="800000"/>
              <a:headEnd/>
              <a:tailEnd/>
            </a:ln>
          </p:spPr>
          <p:txBody>
            <a:bodyPr wrap="none" lIns="73025" tIns="36511" rIns="73025" bIns="36511" anchor="ctr"/>
            <a:lstStyle/>
            <a:p>
              <a:pPr algn="ctr" defTabSz="814388" eaLnBrk="0" hangingPunct="0">
                <a:lnSpc>
                  <a:spcPct val="90000"/>
                </a:lnSpc>
              </a:pPr>
              <a:endParaRPr lang="en-US"/>
            </a:p>
          </p:txBody>
        </p:sp>
      </p:grpSp>
      <p:grpSp>
        <p:nvGrpSpPr>
          <p:cNvPr id="60427" name="Group 288"/>
          <p:cNvGrpSpPr>
            <a:grpSpLocks/>
          </p:cNvGrpSpPr>
          <p:nvPr/>
        </p:nvGrpSpPr>
        <p:grpSpPr bwMode="auto">
          <a:xfrm>
            <a:off x="7602538" y="5594350"/>
            <a:ext cx="320675" cy="319088"/>
            <a:chOff x="1909387" y="2561656"/>
            <a:chExt cx="319764" cy="319762"/>
          </a:xfrm>
        </p:grpSpPr>
        <p:grpSp>
          <p:nvGrpSpPr>
            <p:cNvPr id="60543" name="Group 185"/>
            <p:cNvGrpSpPr>
              <a:grpSpLocks/>
            </p:cNvGrpSpPr>
            <p:nvPr/>
          </p:nvGrpSpPr>
          <p:grpSpPr bwMode="auto">
            <a:xfrm>
              <a:off x="1909387" y="2561656"/>
              <a:ext cx="319764" cy="319762"/>
              <a:chOff x="1172660" y="7136606"/>
              <a:chExt cx="319764" cy="319762"/>
            </a:xfrm>
          </p:grpSpPr>
          <p:pic>
            <p:nvPicPr>
              <p:cNvPr id="60545" name="Picture 189"/>
              <p:cNvPicPr>
                <a:picLocks noChangeAspect="1" noChangeArrowheads="1"/>
              </p:cNvPicPr>
              <p:nvPr/>
            </p:nvPicPr>
            <p:blipFill>
              <a:blip r:embed="rId4" cstate="screen"/>
              <a:srcRect/>
              <a:stretch>
                <a:fillRect/>
              </a:stretch>
            </p:blipFill>
            <p:spPr bwMode="auto">
              <a:xfrm>
                <a:off x="1172660" y="7136606"/>
                <a:ext cx="319764" cy="319762"/>
              </a:xfrm>
              <a:prstGeom prst="rect">
                <a:avLst/>
              </a:prstGeom>
              <a:noFill/>
              <a:ln w="9525" algn="ctr">
                <a:noFill/>
                <a:miter lim="800000"/>
                <a:headEnd/>
                <a:tailEnd/>
              </a:ln>
            </p:spPr>
          </p:pic>
          <p:sp>
            <p:nvSpPr>
              <p:cNvPr id="60546" name="Oval 200"/>
              <p:cNvSpPr>
                <a:spLocks noChangeArrowheads="1"/>
              </p:cNvSpPr>
              <p:nvPr/>
            </p:nvSpPr>
            <p:spPr bwMode="auto">
              <a:xfrm>
                <a:off x="1194111" y="7150913"/>
                <a:ext cx="276860" cy="276860"/>
              </a:xfrm>
              <a:prstGeom prst="ellipse">
                <a:avLst/>
              </a:prstGeom>
              <a:solidFill>
                <a:srgbClr val="204962"/>
              </a:solidFill>
              <a:ln w="9525" algn="ctr">
                <a:noFill/>
                <a:round/>
                <a:headEnd/>
                <a:tailEnd/>
              </a:ln>
            </p:spPr>
            <p:txBody>
              <a:bodyPr wrap="none" lIns="82124" tIns="41061" rIns="82124" bIns="41061" anchor="ctr"/>
              <a:lstStyle/>
              <a:p>
                <a:pPr algn="ctr"/>
                <a:endParaRPr lang="en-US" sz="1800"/>
              </a:p>
            </p:txBody>
          </p:sp>
          <p:sp>
            <p:nvSpPr>
              <p:cNvPr id="60547" name="AutoShape 201"/>
              <p:cNvSpPr>
                <a:spLocks noChangeArrowheads="1"/>
              </p:cNvSpPr>
              <p:nvPr/>
            </p:nvSpPr>
            <p:spPr bwMode="auto">
              <a:xfrm rot="5400000">
                <a:off x="1244054" y="7205207"/>
                <a:ext cx="176974" cy="168272"/>
              </a:xfrm>
              <a:prstGeom prst="chevron">
                <a:avLst>
                  <a:gd name="adj" fmla="val 46368"/>
                </a:avLst>
              </a:prstGeom>
              <a:solidFill>
                <a:schemeClr val="bg1"/>
              </a:solidFill>
              <a:ln w="9525" algn="ctr">
                <a:noFill/>
                <a:miter lim="800000"/>
                <a:headEnd/>
                <a:tailEnd/>
              </a:ln>
            </p:spPr>
            <p:txBody>
              <a:bodyPr lIns="82124" tIns="41061" rIns="82124" bIns="41061" anchor="ctr">
                <a:spAutoFit/>
              </a:bodyPr>
              <a:lstStyle/>
              <a:p>
                <a:pPr algn="ctr"/>
                <a:endParaRPr lang="en-US" sz="1800"/>
              </a:p>
            </p:txBody>
          </p:sp>
        </p:grpSp>
        <p:sp>
          <p:nvSpPr>
            <p:cNvPr id="60544" name="Oval 290"/>
            <p:cNvSpPr>
              <a:spLocks noChangeArrowheads="1"/>
            </p:cNvSpPr>
            <p:nvPr/>
          </p:nvSpPr>
          <p:spPr bwMode="auto">
            <a:xfrm>
              <a:off x="1950316" y="2590008"/>
              <a:ext cx="234806" cy="212872"/>
            </a:xfrm>
            <a:prstGeom prst="ellipse">
              <a:avLst/>
            </a:prstGeom>
            <a:gradFill rotWithShape="1">
              <a:gsLst>
                <a:gs pos="0">
                  <a:schemeClr val="bg1">
                    <a:alpha val="35001"/>
                  </a:schemeClr>
                </a:gs>
                <a:gs pos="100000">
                  <a:schemeClr val="bg1">
                    <a:alpha val="0"/>
                  </a:schemeClr>
                </a:gs>
              </a:gsLst>
              <a:lin ang="5400000" scaled="1"/>
            </a:gradFill>
            <a:ln w="9525" algn="ctr">
              <a:noFill/>
              <a:miter lim="800000"/>
              <a:headEnd/>
              <a:tailEnd/>
            </a:ln>
          </p:spPr>
          <p:txBody>
            <a:bodyPr wrap="none" lIns="73025" tIns="36511" rIns="73025" bIns="36511" anchor="ctr"/>
            <a:lstStyle/>
            <a:p>
              <a:pPr algn="ctr" defTabSz="814388" eaLnBrk="0" hangingPunct="0">
                <a:lnSpc>
                  <a:spcPct val="90000"/>
                </a:lnSpc>
              </a:pPr>
              <a:endParaRPr lang="en-US"/>
            </a:p>
          </p:txBody>
        </p:sp>
      </p:grpSp>
      <p:sp>
        <p:nvSpPr>
          <p:cNvPr id="60428" name="Rectangle 8"/>
          <p:cNvSpPr>
            <a:spLocks noChangeArrowheads="1"/>
          </p:cNvSpPr>
          <p:nvPr/>
        </p:nvSpPr>
        <p:spPr bwMode="auto">
          <a:xfrm>
            <a:off x="6673850" y="6438900"/>
            <a:ext cx="2185988" cy="209550"/>
          </a:xfrm>
          <a:prstGeom prst="rect">
            <a:avLst/>
          </a:prstGeom>
          <a:gradFill rotWithShape="1">
            <a:gsLst>
              <a:gs pos="0">
                <a:schemeClr val="tx1">
                  <a:alpha val="45000"/>
                </a:schemeClr>
              </a:gs>
              <a:gs pos="100000">
                <a:schemeClr val="bg1">
                  <a:alpha val="0"/>
                </a:schemeClr>
              </a:gs>
            </a:gsLst>
            <a:path path="shape">
              <a:fillToRect l="50000" t="50000" r="50000" b="50000"/>
            </a:path>
          </a:gradFill>
          <a:ln w="9525" algn="ctr">
            <a:noFill/>
            <a:miter lim="800000"/>
            <a:headEnd/>
            <a:tailEnd/>
          </a:ln>
        </p:spPr>
        <p:txBody>
          <a:bodyPr wrap="none" lIns="73025" tIns="36511" rIns="73025" bIns="36511" anchor="ctr"/>
          <a:lstStyle/>
          <a:p>
            <a:pPr algn="ctr"/>
            <a:endParaRPr lang="en-US" sz="1800"/>
          </a:p>
        </p:txBody>
      </p:sp>
      <p:grpSp>
        <p:nvGrpSpPr>
          <p:cNvPr id="60429" name="Group 295"/>
          <p:cNvGrpSpPr>
            <a:grpSpLocks/>
          </p:cNvGrpSpPr>
          <p:nvPr/>
        </p:nvGrpSpPr>
        <p:grpSpPr bwMode="auto">
          <a:xfrm>
            <a:off x="6702425" y="5954713"/>
            <a:ext cx="2124075" cy="590550"/>
            <a:chOff x="632010" y="3194050"/>
            <a:chExt cx="2123890" cy="591558"/>
          </a:xfrm>
        </p:grpSpPr>
        <p:grpSp>
          <p:nvGrpSpPr>
            <p:cNvPr id="60538" name="Group 216"/>
            <p:cNvGrpSpPr>
              <a:grpSpLocks/>
            </p:cNvGrpSpPr>
            <p:nvPr/>
          </p:nvGrpSpPr>
          <p:grpSpPr bwMode="auto">
            <a:xfrm>
              <a:off x="632010" y="3194050"/>
              <a:ext cx="2123890" cy="591558"/>
              <a:chOff x="427038" y="2059415"/>
              <a:chExt cx="2692680" cy="940960"/>
            </a:xfrm>
          </p:grpSpPr>
          <p:sp>
            <p:nvSpPr>
              <p:cNvPr id="60540" name="Rectangle 37"/>
              <p:cNvSpPr>
                <a:spLocks noChangeArrowheads="1"/>
              </p:cNvSpPr>
              <p:nvPr/>
            </p:nvSpPr>
            <p:spPr bwMode="auto">
              <a:xfrm>
                <a:off x="427038" y="2059415"/>
                <a:ext cx="2692680" cy="940960"/>
              </a:xfrm>
              <a:prstGeom prst="rect">
                <a:avLst/>
              </a:prstGeom>
              <a:gradFill rotWithShape="1">
                <a:gsLst>
                  <a:gs pos="0">
                    <a:srgbClr val="697E1C"/>
                  </a:gs>
                  <a:gs pos="100000">
                    <a:srgbClr val="89A424"/>
                  </a:gs>
                </a:gsLst>
                <a:lin ang="5400000" scaled="1"/>
              </a:gradFill>
              <a:ln w="9525" algn="ctr">
                <a:noFill/>
                <a:miter lim="800000"/>
                <a:headEnd/>
                <a:tailEnd/>
              </a:ln>
            </p:spPr>
            <p:txBody>
              <a:bodyPr wrap="none" lIns="73025" tIns="36511" rIns="73025" bIns="36511" anchor="ctr"/>
              <a:lstStyle/>
              <a:p>
                <a:pPr algn="ctr" eaLnBrk="0" hangingPunct="0">
                  <a:lnSpc>
                    <a:spcPct val="90000"/>
                  </a:lnSpc>
                </a:pPr>
                <a:endParaRPr lang="en-US"/>
              </a:p>
            </p:txBody>
          </p:sp>
          <p:sp>
            <p:nvSpPr>
              <p:cNvPr id="60541" name="Rectangle 39"/>
              <p:cNvSpPr>
                <a:spLocks noChangeArrowheads="1"/>
              </p:cNvSpPr>
              <p:nvPr/>
            </p:nvSpPr>
            <p:spPr bwMode="auto">
              <a:xfrm flipV="1">
                <a:off x="462516" y="2091743"/>
                <a:ext cx="2621724" cy="847726"/>
              </a:xfrm>
              <a:prstGeom prst="rect">
                <a:avLst/>
              </a:prstGeom>
              <a:solidFill>
                <a:srgbClr val="89A424"/>
              </a:solidFill>
              <a:ln w="38100" algn="ctr">
                <a:noFill/>
                <a:miter lim="800000"/>
                <a:headEnd/>
                <a:tailEnd/>
              </a:ln>
            </p:spPr>
            <p:txBody>
              <a:bodyPr rot="10800000" lIns="82124" tIns="41061" rIns="82124" bIns="41061" anchor="ctr"/>
              <a:lstStyle/>
              <a:p>
                <a:pPr algn="ctr"/>
                <a:endParaRPr lang="en-US" sz="1800"/>
              </a:p>
            </p:txBody>
          </p:sp>
          <p:sp>
            <p:nvSpPr>
              <p:cNvPr id="60542" name="AutoShape 211"/>
              <p:cNvSpPr>
                <a:spLocks noChangeArrowheads="1"/>
              </p:cNvSpPr>
              <p:nvPr/>
            </p:nvSpPr>
            <p:spPr bwMode="auto">
              <a:xfrm>
                <a:off x="480380" y="2110791"/>
                <a:ext cx="2632024" cy="391365"/>
              </a:xfrm>
              <a:prstGeom prst="roundRect">
                <a:avLst>
                  <a:gd name="adj" fmla="val 9653"/>
                </a:avLst>
              </a:prstGeom>
              <a:gradFill rotWithShape="1">
                <a:gsLst>
                  <a:gs pos="0">
                    <a:schemeClr val="bg1">
                      <a:alpha val="25000"/>
                    </a:schemeClr>
                  </a:gs>
                  <a:gs pos="100000">
                    <a:schemeClr val="bg1">
                      <a:alpha val="0"/>
                    </a:schemeClr>
                  </a:gs>
                </a:gsLst>
                <a:path path="rect">
                  <a:fillToRect r="100000" b="100000"/>
                </a:path>
              </a:gradFill>
              <a:ln w="9525" algn="ctr">
                <a:noFill/>
                <a:round/>
                <a:headEnd/>
                <a:tailEnd/>
              </a:ln>
            </p:spPr>
            <p:txBody>
              <a:bodyPr lIns="73025" tIns="36511" rIns="73025" bIns="36511" anchor="ctr"/>
              <a:lstStyle/>
              <a:p>
                <a:pPr algn="ctr"/>
                <a:endParaRPr lang="en-US" sz="1800"/>
              </a:p>
            </p:txBody>
          </p:sp>
        </p:grpSp>
        <p:sp>
          <p:nvSpPr>
            <p:cNvPr id="60539" name="Rectangle 297"/>
            <p:cNvSpPr>
              <a:spLocks noChangeArrowheads="1"/>
            </p:cNvSpPr>
            <p:nvPr/>
          </p:nvSpPr>
          <p:spPr bwMode="auto">
            <a:xfrm>
              <a:off x="811494" y="3267684"/>
              <a:ext cx="1764923" cy="444291"/>
            </a:xfrm>
            <a:prstGeom prst="rect">
              <a:avLst/>
            </a:prstGeom>
            <a:noFill/>
            <a:ln w="9525">
              <a:noFill/>
              <a:miter lim="800000"/>
              <a:headEnd/>
              <a:tailEnd/>
            </a:ln>
          </p:spPr>
          <p:txBody>
            <a:bodyPr lIns="0" tIns="0" rIns="0" bIns="0" anchor="ctr"/>
            <a:lstStyle/>
            <a:p>
              <a:pPr algn="ctr" eaLnBrk="0" hangingPunct="0">
                <a:lnSpc>
                  <a:spcPct val="95000"/>
                </a:lnSpc>
                <a:spcBef>
                  <a:spcPts val="300"/>
                </a:spcBef>
              </a:pPr>
              <a:r>
                <a:rPr lang="en-US" sz="1400">
                  <a:solidFill>
                    <a:schemeClr val="bg1"/>
                  </a:solidFill>
                </a:rPr>
                <a:t>Accessing the WAN </a:t>
              </a:r>
            </a:p>
          </p:txBody>
        </p:sp>
      </p:grpSp>
      <p:sp>
        <p:nvSpPr>
          <p:cNvPr id="60430" name="Rectangle 8"/>
          <p:cNvSpPr>
            <a:spLocks noChangeArrowheads="1"/>
          </p:cNvSpPr>
          <p:nvPr/>
        </p:nvSpPr>
        <p:spPr bwMode="auto">
          <a:xfrm>
            <a:off x="6673850" y="5446713"/>
            <a:ext cx="2185988" cy="209550"/>
          </a:xfrm>
          <a:prstGeom prst="rect">
            <a:avLst/>
          </a:prstGeom>
          <a:gradFill rotWithShape="1">
            <a:gsLst>
              <a:gs pos="0">
                <a:schemeClr val="tx1">
                  <a:alpha val="45000"/>
                </a:schemeClr>
              </a:gs>
              <a:gs pos="100000">
                <a:schemeClr val="bg1">
                  <a:alpha val="0"/>
                </a:schemeClr>
              </a:gs>
            </a:gsLst>
            <a:path path="shape">
              <a:fillToRect l="50000" t="50000" r="50000" b="50000"/>
            </a:path>
          </a:gradFill>
          <a:ln w="9525" algn="ctr">
            <a:noFill/>
            <a:miter lim="800000"/>
            <a:headEnd/>
            <a:tailEnd/>
          </a:ln>
        </p:spPr>
        <p:txBody>
          <a:bodyPr wrap="none" lIns="73025" tIns="36511" rIns="73025" bIns="36511" anchor="ctr"/>
          <a:lstStyle/>
          <a:p>
            <a:pPr algn="ctr"/>
            <a:endParaRPr lang="en-US" sz="1800"/>
          </a:p>
        </p:txBody>
      </p:sp>
      <p:grpSp>
        <p:nvGrpSpPr>
          <p:cNvPr id="60431" name="Group 302"/>
          <p:cNvGrpSpPr>
            <a:grpSpLocks/>
          </p:cNvGrpSpPr>
          <p:nvPr/>
        </p:nvGrpSpPr>
        <p:grpSpPr bwMode="auto">
          <a:xfrm>
            <a:off x="6702425" y="4983163"/>
            <a:ext cx="2124075" cy="590550"/>
            <a:chOff x="632010" y="3194050"/>
            <a:chExt cx="2123890" cy="591558"/>
          </a:xfrm>
        </p:grpSpPr>
        <p:grpSp>
          <p:nvGrpSpPr>
            <p:cNvPr id="60533" name="Group 216"/>
            <p:cNvGrpSpPr>
              <a:grpSpLocks/>
            </p:cNvGrpSpPr>
            <p:nvPr/>
          </p:nvGrpSpPr>
          <p:grpSpPr bwMode="auto">
            <a:xfrm>
              <a:off x="632010" y="3194050"/>
              <a:ext cx="2123890" cy="591558"/>
              <a:chOff x="427038" y="2059415"/>
              <a:chExt cx="2692680" cy="940960"/>
            </a:xfrm>
          </p:grpSpPr>
          <p:sp>
            <p:nvSpPr>
              <p:cNvPr id="60535" name="Rectangle 37"/>
              <p:cNvSpPr>
                <a:spLocks noChangeArrowheads="1"/>
              </p:cNvSpPr>
              <p:nvPr/>
            </p:nvSpPr>
            <p:spPr bwMode="auto">
              <a:xfrm>
                <a:off x="427038" y="2059415"/>
                <a:ext cx="2692680" cy="940960"/>
              </a:xfrm>
              <a:prstGeom prst="rect">
                <a:avLst/>
              </a:prstGeom>
              <a:gradFill rotWithShape="1">
                <a:gsLst>
                  <a:gs pos="0">
                    <a:srgbClr val="697E1C"/>
                  </a:gs>
                  <a:gs pos="100000">
                    <a:srgbClr val="89A424"/>
                  </a:gs>
                </a:gsLst>
                <a:lin ang="5400000" scaled="1"/>
              </a:gradFill>
              <a:ln w="9525" algn="ctr">
                <a:noFill/>
                <a:miter lim="800000"/>
                <a:headEnd/>
                <a:tailEnd/>
              </a:ln>
            </p:spPr>
            <p:txBody>
              <a:bodyPr wrap="none" lIns="73025" tIns="36511" rIns="73025" bIns="36511" anchor="ctr"/>
              <a:lstStyle/>
              <a:p>
                <a:pPr algn="ctr" eaLnBrk="0" hangingPunct="0">
                  <a:lnSpc>
                    <a:spcPct val="90000"/>
                  </a:lnSpc>
                </a:pPr>
                <a:endParaRPr lang="en-US"/>
              </a:p>
            </p:txBody>
          </p:sp>
          <p:sp>
            <p:nvSpPr>
              <p:cNvPr id="60536" name="Rectangle 39"/>
              <p:cNvSpPr>
                <a:spLocks noChangeArrowheads="1"/>
              </p:cNvSpPr>
              <p:nvPr/>
            </p:nvSpPr>
            <p:spPr bwMode="auto">
              <a:xfrm flipV="1">
                <a:off x="462516" y="2091743"/>
                <a:ext cx="2621724" cy="847726"/>
              </a:xfrm>
              <a:prstGeom prst="rect">
                <a:avLst/>
              </a:prstGeom>
              <a:solidFill>
                <a:srgbClr val="89A424"/>
              </a:solidFill>
              <a:ln w="38100" algn="ctr">
                <a:noFill/>
                <a:miter lim="800000"/>
                <a:headEnd/>
                <a:tailEnd/>
              </a:ln>
            </p:spPr>
            <p:txBody>
              <a:bodyPr rot="10800000" lIns="82124" tIns="41061" rIns="82124" bIns="41061" anchor="ctr"/>
              <a:lstStyle/>
              <a:p>
                <a:pPr algn="ctr"/>
                <a:endParaRPr lang="en-US" sz="1800"/>
              </a:p>
            </p:txBody>
          </p:sp>
          <p:sp>
            <p:nvSpPr>
              <p:cNvPr id="60537" name="AutoShape 211"/>
              <p:cNvSpPr>
                <a:spLocks noChangeArrowheads="1"/>
              </p:cNvSpPr>
              <p:nvPr/>
            </p:nvSpPr>
            <p:spPr bwMode="auto">
              <a:xfrm>
                <a:off x="480380" y="2110791"/>
                <a:ext cx="2632024" cy="391365"/>
              </a:xfrm>
              <a:prstGeom prst="roundRect">
                <a:avLst>
                  <a:gd name="adj" fmla="val 9653"/>
                </a:avLst>
              </a:prstGeom>
              <a:gradFill rotWithShape="1">
                <a:gsLst>
                  <a:gs pos="0">
                    <a:schemeClr val="bg1">
                      <a:alpha val="25000"/>
                    </a:schemeClr>
                  </a:gs>
                  <a:gs pos="100000">
                    <a:schemeClr val="bg1">
                      <a:alpha val="0"/>
                    </a:schemeClr>
                  </a:gs>
                </a:gsLst>
                <a:path path="rect">
                  <a:fillToRect r="100000" b="100000"/>
                </a:path>
              </a:gradFill>
              <a:ln w="9525" algn="ctr">
                <a:noFill/>
                <a:round/>
                <a:headEnd/>
                <a:tailEnd/>
              </a:ln>
            </p:spPr>
            <p:txBody>
              <a:bodyPr lIns="73025" tIns="36511" rIns="73025" bIns="36511" anchor="ctr"/>
              <a:lstStyle/>
              <a:p>
                <a:pPr algn="ctr"/>
                <a:endParaRPr lang="en-US" sz="1800"/>
              </a:p>
            </p:txBody>
          </p:sp>
        </p:grpSp>
        <p:sp>
          <p:nvSpPr>
            <p:cNvPr id="60534" name="Rectangle 304"/>
            <p:cNvSpPr>
              <a:spLocks noChangeArrowheads="1"/>
            </p:cNvSpPr>
            <p:nvPr/>
          </p:nvSpPr>
          <p:spPr bwMode="auto">
            <a:xfrm>
              <a:off x="811494" y="3267684"/>
              <a:ext cx="1764923" cy="444291"/>
            </a:xfrm>
            <a:prstGeom prst="rect">
              <a:avLst/>
            </a:prstGeom>
            <a:noFill/>
            <a:ln w="9525">
              <a:noFill/>
              <a:miter lim="800000"/>
              <a:headEnd/>
              <a:tailEnd/>
            </a:ln>
          </p:spPr>
          <p:txBody>
            <a:bodyPr lIns="0" tIns="0" rIns="0" bIns="0" anchor="ctr"/>
            <a:lstStyle/>
            <a:p>
              <a:pPr algn="ctr" eaLnBrk="0" hangingPunct="0">
                <a:lnSpc>
                  <a:spcPct val="95000"/>
                </a:lnSpc>
                <a:spcBef>
                  <a:spcPts val="300"/>
                </a:spcBef>
              </a:pPr>
              <a:r>
                <a:rPr lang="en-US" sz="1400">
                  <a:solidFill>
                    <a:schemeClr val="bg1"/>
                  </a:solidFill>
                </a:rPr>
                <a:t>Routing Protocols</a:t>
              </a:r>
              <a:br>
                <a:rPr lang="en-US" sz="1400">
                  <a:solidFill>
                    <a:schemeClr val="bg1"/>
                  </a:solidFill>
                </a:rPr>
              </a:br>
              <a:r>
                <a:rPr lang="en-US" sz="1400">
                  <a:solidFill>
                    <a:schemeClr val="bg1"/>
                  </a:solidFill>
                </a:rPr>
                <a:t>and Concepts</a:t>
              </a:r>
            </a:p>
          </p:txBody>
        </p:sp>
      </p:grpSp>
      <p:sp>
        <p:nvSpPr>
          <p:cNvPr id="60432" name="Rectangle 8"/>
          <p:cNvSpPr>
            <a:spLocks noChangeArrowheads="1"/>
          </p:cNvSpPr>
          <p:nvPr/>
        </p:nvSpPr>
        <p:spPr bwMode="auto">
          <a:xfrm>
            <a:off x="6673850" y="4479925"/>
            <a:ext cx="2185988" cy="209550"/>
          </a:xfrm>
          <a:prstGeom prst="rect">
            <a:avLst/>
          </a:prstGeom>
          <a:gradFill rotWithShape="1">
            <a:gsLst>
              <a:gs pos="0">
                <a:schemeClr val="tx1">
                  <a:alpha val="45000"/>
                </a:schemeClr>
              </a:gs>
              <a:gs pos="100000">
                <a:schemeClr val="bg1">
                  <a:alpha val="0"/>
                </a:schemeClr>
              </a:gs>
            </a:gsLst>
            <a:path path="shape">
              <a:fillToRect l="50000" t="50000" r="50000" b="50000"/>
            </a:path>
          </a:gradFill>
          <a:ln w="9525" algn="ctr">
            <a:noFill/>
            <a:miter lim="800000"/>
            <a:headEnd/>
            <a:tailEnd/>
          </a:ln>
        </p:spPr>
        <p:txBody>
          <a:bodyPr wrap="none" lIns="73025" tIns="36511" rIns="73025" bIns="36511" anchor="ctr"/>
          <a:lstStyle/>
          <a:p>
            <a:pPr algn="ctr"/>
            <a:endParaRPr lang="en-US" sz="1800"/>
          </a:p>
        </p:txBody>
      </p:sp>
      <p:sp>
        <p:nvSpPr>
          <p:cNvPr id="60433" name="Rectangle 8"/>
          <p:cNvSpPr>
            <a:spLocks noChangeArrowheads="1"/>
          </p:cNvSpPr>
          <p:nvPr/>
        </p:nvSpPr>
        <p:spPr bwMode="auto">
          <a:xfrm>
            <a:off x="6673850" y="3495675"/>
            <a:ext cx="2185988" cy="209550"/>
          </a:xfrm>
          <a:prstGeom prst="rect">
            <a:avLst/>
          </a:prstGeom>
          <a:gradFill rotWithShape="1">
            <a:gsLst>
              <a:gs pos="0">
                <a:schemeClr val="tx1">
                  <a:alpha val="45000"/>
                </a:schemeClr>
              </a:gs>
              <a:gs pos="100000">
                <a:schemeClr val="bg1">
                  <a:alpha val="0"/>
                </a:schemeClr>
              </a:gs>
            </a:gsLst>
            <a:path path="shape">
              <a:fillToRect l="50000" t="50000" r="50000" b="50000"/>
            </a:path>
          </a:gradFill>
          <a:ln w="9525" algn="ctr">
            <a:noFill/>
            <a:miter lim="800000"/>
            <a:headEnd/>
            <a:tailEnd/>
          </a:ln>
        </p:spPr>
        <p:txBody>
          <a:bodyPr wrap="none" lIns="73025" tIns="36511" rIns="73025" bIns="36511" anchor="ctr"/>
          <a:lstStyle/>
          <a:p>
            <a:pPr algn="ctr"/>
            <a:endParaRPr lang="en-US" sz="1800"/>
          </a:p>
        </p:txBody>
      </p:sp>
      <p:grpSp>
        <p:nvGrpSpPr>
          <p:cNvPr id="60434" name="Group 310"/>
          <p:cNvGrpSpPr>
            <a:grpSpLocks/>
          </p:cNvGrpSpPr>
          <p:nvPr/>
        </p:nvGrpSpPr>
        <p:grpSpPr bwMode="auto">
          <a:xfrm>
            <a:off x="6702425" y="3040063"/>
            <a:ext cx="2124075" cy="592137"/>
            <a:chOff x="632010" y="3194050"/>
            <a:chExt cx="2123890" cy="591558"/>
          </a:xfrm>
        </p:grpSpPr>
        <p:grpSp>
          <p:nvGrpSpPr>
            <p:cNvPr id="60528" name="Group 216"/>
            <p:cNvGrpSpPr>
              <a:grpSpLocks/>
            </p:cNvGrpSpPr>
            <p:nvPr/>
          </p:nvGrpSpPr>
          <p:grpSpPr bwMode="auto">
            <a:xfrm>
              <a:off x="632010" y="3194050"/>
              <a:ext cx="2123890" cy="591558"/>
              <a:chOff x="427038" y="2059415"/>
              <a:chExt cx="2692680" cy="940960"/>
            </a:xfrm>
          </p:grpSpPr>
          <p:sp>
            <p:nvSpPr>
              <p:cNvPr id="60530" name="Rectangle 37"/>
              <p:cNvSpPr>
                <a:spLocks noChangeArrowheads="1"/>
              </p:cNvSpPr>
              <p:nvPr/>
            </p:nvSpPr>
            <p:spPr bwMode="auto">
              <a:xfrm>
                <a:off x="427038" y="2059415"/>
                <a:ext cx="2692680" cy="940960"/>
              </a:xfrm>
              <a:prstGeom prst="rect">
                <a:avLst/>
              </a:prstGeom>
              <a:gradFill rotWithShape="1">
                <a:gsLst>
                  <a:gs pos="0">
                    <a:srgbClr val="697E1C"/>
                  </a:gs>
                  <a:gs pos="100000">
                    <a:srgbClr val="89A424"/>
                  </a:gs>
                </a:gsLst>
                <a:lin ang="5400000" scaled="1"/>
              </a:gradFill>
              <a:ln w="9525" algn="ctr">
                <a:noFill/>
                <a:miter lim="800000"/>
                <a:headEnd/>
                <a:tailEnd/>
              </a:ln>
            </p:spPr>
            <p:txBody>
              <a:bodyPr wrap="none" lIns="73025" tIns="36511" rIns="73025" bIns="36511" anchor="ctr"/>
              <a:lstStyle/>
              <a:p>
                <a:pPr algn="ctr" eaLnBrk="0" hangingPunct="0">
                  <a:lnSpc>
                    <a:spcPct val="90000"/>
                  </a:lnSpc>
                </a:pPr>
                <a:endParaRPr lang="en-US"/>
              </a:p>
            </p:txBody>
          </p:sp>
          <p:sp>
            <p:nvSpPr>
              <p:cNvPr id="60531" name="Rectangle 39"/>
              <p:cNvSpPr>
                <a:spLocks noChangeArrowheads="1"/>
              </p:cNvSpPr>
              <p:nvPr/>
            </p:nvSpPr>
            <p:spPr bwMode="auto">
              <a:xfrm flipV="1">
                <a:off x="462516" y="2091743"/>
                <a:ext cx="2621724" cy="847726"/>
              </a:xfrm>
              <a:prstGeom prst="rect">
                <a:avLst/>
              </a:prstGeom>
              <a:solidFill>
                <a:srgbClr val="89A424"/>
              </a:solidFill>
              <a:ln w="38100" algn="ctr">
                <a:noFill/>
                <a:miter lim="800000"/>
                <a:headEnd/>
                <a:tailEnd/>
              </a:ln>
            </p:spPr>
            <p:txBody>
              <a:bodyPr rot="10800000" lIns="82124" tIns="41061" rIns="82124" bIns="41061" anchor="ctr"/>
              <a:lstStyle/>
              <a:p>
                <a:pPr algn="ctr"/>
                <a:endParaRPr lang="en-US" sz="1800"/>
              </a:p>
            </p:txBody>
          </p:sp>
          <p:sp>
            <p:nvSpPr>
              <p:cNvPr id="60532" name="AutoShape 211"/>
              <p:cNvSpPr>
                <a:spLocks noChangeArrowheads="1"/>
              </p:cNvSpPr>
              <p:nvPr/>
            </p:nvSpPr>
            <p:spPr bwMode="auto">
              <a:xfrm>
                <a:off x="480380" y="2110791"/>
                <a:ext cx="2632024" cy="391365"/>
              </a:xfrm>
              <a:prstGeom prst="roundRect">
                <a:avLst>
                  <a:gd name="adj" fmla="val 9653"/>
                </a:avLst>
              </a:prstGeom>
              <a:gradFill rotWithShape="1">
                <a:gsLst>
                  <a:gs pos="0">
                    <a:schemeClr val="bg1">
                      <a:alpha val="25000"/>
                    </a:schemeClr>
                  </a:gs>
                  <a:gs pos="100000">
                    <a:schemeClr val="bg1">
                      <a:alpha val="0"/>
                    </a:schemeClr>
                  </a:gs>
                </a:gsLst>
                <a:path path="rect">
                  <a:fillToRect r="100000" b="100000"/>
                </a:path>
              </a:gradFill>
              <a:ln w="9525" algn="ctr">
                <a:noFill/>
                <a:round/>
                <a:headEnd/>
                <a:tailEnd/>
              </a:ln>
            </p:spPr>
            <p:txBody>
              <a:bodyPr lIns="73025" tIns="36511" rIns="73025" bIns="36511" anchor="ctr"/>
              <a:lstStyle/>
              <a:p>
                <a:pPr algn="ctr"/>
                <a:endParaRPr lang="en-US" sz="1800"/>
              </a:p>
            </p:txBody>
          </p:sp>
        </p:grpSp>
        <p:sp>
          <p:nvSpPr>
            <p:cNvPr id="60529" name="Rectangle 312"/>
            <p:cNvSpPr>
              <a:spLocks noChangeArrowheads="1"/>
            </p:cNvSpPr>
            <p:nvPr/>
          </p:nvSpPr>
          <p:spPr bwMode="auto">
            <a:xfrm>
              <a:off x="811494" y="3267684"/>
              <a:ext cx="1764923" cy="444291"/>
            </a:xfrm>
            <a:prstGeom prst="rect">
              <a:avLst/>
            </a:prstGeom>
            <a:noFill/>
            <a:ln w="9525">
              <a:noFill/>
              <a:miter lim="800000"/>
              <a:headEnd/>
              <a:tailEnd/>
            </a:ln>
          </p:spPr>
          <p:txBody>
            <a:bodyPr lIns="0" tIns="0" rIns="0" bIns="0" anchor="ctr"/>
            <a:lstStyle/>
            <a:p>
              <a:pPr algn="ctr" eaLnBrk="0" hangingPunct="0">
                <a:lnSpc>
                  <a:spcPct val="95000"/>
                </a:lnSpc>
                <a:spcBef>
                  <a:spcPts val="300"/>
                </a:spcBef>
              </a:pPr>
              <a:r>
                <a:rPr lang="en-US" sz="1400">
                  <a:solidFill>
                    <a:schemeClr val="bg1"/>
                  </a:solidFill>
                </a:rPr>
                <a:t>Network Fundamentals</a:t>
              </a:r>
            </a:p>
          </p:txBody>
        </p:sp>
      </p:grpSp>
      <p:grpSp>
        <p:nvGrpSpPr>
          <p:cNvPr id="60435" name="Group 316"/>
          <p:cNvGrpSpPr>
            <a:grpSpLocks/>
          </p:cNvGrpSpPr>
          <p:nvPr/>
        </p:nvGrpSpPr>
        <p:grpSpPr bwMode="auto">
          <a:xfrm>
            <a:off x="6702425" y="4011613"/>
            <a:ext cx="2124075" cy="592137"/>
            <a:chOff x="632010" y="3194050"/>
            <a:chExt cx="2123890" cy="591558"/>
          </a:xfrm>
        </p:grpSpPr>
        <p:grpSp>
          <p:nvGrpSpPr>
            <p:cNvPr id="60523" name="Group 216"/>
            <p:cNvGrpSpPr>
              <a:grpSpLocks/>
            </p:cNvGrpSpPr>
            <p:nvPr/>
          </p:nvGrpSpPr>
          <p:grpSpPr bwMode="auto">
            <a:xfrm>
              <a:off x="632010" y="3194050"/>
              <a:ext cx="2123890" cy="591558"/>
              <a:chOff x="427038" y="2059415"/>
              <a:chExt cx="2692680" cy="940960"/>
            </a:xfrm>
          </p:grpSpPr>
          <p:sp>
            <p:nvSpPr>
              <p:cNvPr id="60525" name="Rectangle 37"/>
              <p:cNvSpPr>
                <a:spLocks noChangeArrowheads="1"/>
              </p:cNvSpPr>
              <p:nvPr/>
            </p:nvSpPr>
            <p:spPr bwMode="auto">
              <a:xfrm>
                <a:off x="427038" y="2059415"/>
                <a:ext cx="2692680" cy="940960"/>
              </a:xfrm>
              <a:prstGeom prst="rect">
                <a:avLst/>
              </a:prstGeom>
              <a:gradFill rotWithShape="1">
                <a:gsLst>
                  <a:gs pos="0">
                    <a:srgbClr val="697E1C"/>
                  </a:gs>
                  <a:gs pos="100000">
                    <a:srgbClr val="89A424"/>
                  </a:gs>
                </a:gsLst>
                <a:lin ang="5400000" scaled="1"/>
              </a:gradFill>
              <a:ln w="9525" algn="ctr">
                <a:noFill/>
                <a:miter lim="800000"/>
                <a:headEnd/>
                <a:tailEnd/>
              </a:ln>
            </p:spPr>
            <p:txBody>
              <a:bodyPr wrap="none" lIns="73025" tIns="36511" rIns="73025" bIns="36511" anchor="ctr"/>
              <a:lstStyle/>
              <a:p>
                <a:pPr algn="ctr" eaLnBrk="0" hangingPunct="0">
                  <a:lnSpc>
                    <a:spcPct val="90000"/>
                  </a:lnSpc>
                </a:pPr>
                <a:endParaRPr lang="en-US"/>
              </a:p>
            </p:txBody>
          </p:sp>
          <p:sp>
            <p:nvSpPr>
              <p:cNvPr id="60526" name="Rectangle 39"/>
              <p:cNvSpPr>
                <a:spLocks noChangeArrowheads="1"/>
              </p:cNvSpPr>
              <p:nvPr/>
            </p:nvSpPr>
            <p:spPr bwMode="auto">
              <a:xfrm flipV="1">
                <a:off x="462516" y="2091743"/>
                <a:ext cx="2621724" cy="847726"/>
              </a:xfrm>
              <a:prstGeom prst="rect">
                <a:avLst/>
              </a:prstGeom>
              <a:solidFill>
                <a:srgbClr val="89A424"/>
              </a:solidFill>
              <a:ln w="38100" algn="ctr">
                <a:noFill/>
                <a:miter lim="800000"/>
                <a:headEnd/>
                <a:tailEnd/>
              </a:ln>
            </p:spPr>
            <p:txBody>
              <a:bodyPr rot="10800000" lIns="82124" tIns="41061" rIns="82124" bIns="41061" anchor="ctr"/>
              <a:lstStyle/>
              <a:p>
                <a:pPr algn="ctr"/>
                <a:endParaRPr lang="en-US" sz="1800"/>
              </a:p>
            </p:txBody>
          </p:sp>
          <p:sp>
            <p:nvSpPr>
              <p:cNvPr id="60527" name="AutoShape 211"/>
              <p:cNvSpPr>
                <a:spLocks noChangeArrowheads="1"/>
              </p:cNvSpPr>
              <p:nvPr/>
            </p:nvSpPr>
            <p:spPr bwMode="auto">
              <a:xfrm>
                <a:off x="480380" y="2110791"/>
                <a:ext cx="2632024" cy="391365"/>
              </a:xfrm>
              <a:prstGeom prst="roundRect">
                <a:avLst>
                  <a:gd name="adj" fmla="val 9653"/>
                </a:avLst>
              </a:prstGeom>
              <a:gradFill rotWithShape="1">
                <a:gsLst>
                  <a:gs pos="0">
                    <a:schemeClr val="bg1">
                      <a:alpha val="25000"/>
                    </a:schemeClr>
                  </a:gs>
                  <a:gs pos="100000">
                    <a:schemeClr val="bg1">
                      <a:alpha val="0"/>
                    </a:schemeClr>
                  </a:gs>
                </a:gsLst>
                <a:path path="rect">
                  <a:fillToRect r="100000" b="100000"/>
                </a:path>
              </a:gradFill>
              <a:ln w="9525" algn="ctr">
                <a:noFill/>
                <a:round/>
                <a:headEnd/>
                <a:tailEnd/>
              </a:ln>
            </p:spPr>
            <p:txBody>
              <a:bodyPr lIns="73025" tIns="36511" rIns="73025" bIns="36511" anchor="ctr"/>
              <a:lstStyle/>
              <a:p>
                <a:pPr algn="ctr"/>
                <a:endParaRPr lang="en-US" sz="1800"/>
              </a:p>
            </p:txBody>
          </p:sp>
        </p:grpSp>
        <p:sp>
          <p:nvSpPr>
            <p:cNvPr id="60524" name="Rectangle 318"/>
            <p:cNvSpPr>
              <a:spLocks noChangeArrowheads="1"/>
            </p:cNvSpPr>
            <p:nvPr/>
          </p:nvSpPr>
          <p:spPr bwMode="auto">
            <a:xfrm>
              <a:off x="811494" y="3267684"/>
              <a:ext cx="1764923" cy="444291"/>
            </a:xfrm>
            <a:prstGeom prst="rect">
              <a:avLst/>
            </a:prstGeom>
            <a:noFill/>
            <a:ln w="9525">
              <a:noFill/>
              <a:miter lim="800000"/>
              <a:headEnd/>
              <a:tailEnd/>
            </a:ln>
          </p:spPr>
          <p:txBody>
            <a:bodyPr lIns="0" tIns="0" rIns="0" bIns="0" anchor="ctr"/>
            <a:lstStyle/>
            <a:p>
              <a:pPr algn="ctr" eaLnBrk="0" hangingPunct="0">
                <a:lnSpc>
                  <a:spcPct val="95000"/>
                </a:lnSpc>
                <a:spcBef>
                  <a:spcPts val="300"/>
                </a:spcBef>
              </a:pPr>
              <a:r>
                <a:rPr lang="en-US" sz="1400">
                  <a:solidFill>
                    <a:schemeClr val="bg1"/>
                  </a:solidFill>
                </a:rPr>
                <a:t>LAN Switching</a:t>
              </a:r>
              <a:br>
                <a:rPr lang="en-US" sz="1400">
                  <a:solidFill>
                    <a:schemeClr val="bg1"/>
                  </a:solidFill>
                </a:rPr>
              </a:br>
              <a:r>
                <a:rPr lang="en-US" sz="1400">
                  <a:solidFill>
                    <a:schemeClr val="bg1"/>
                  </a:solidFill>
                </a:rPr>
                <a:t>and Wireless</a:t>
              </a:r>
            </a:p>
          </p:txBody>
        </p:sp>
      </p:grpSp>
      <p:sp>
        <p:nvSpPr>
          <p:cNvPr id="60436" name="Rectangle 8"/>
          <p:cNvSpPr>
            <a:spLocks noChangeArrowheads="1"/>
          </p:cNvSpPr>
          <p:nvPr/>
        </p:nvSpPr>
        <p:spPr bwMode="auto">
          <a:xfrm>
            <a:off x="3633788" y="4037013"/>
            <a:ext cx="1876425" cy="209550"/>
          </a:xfrm>
          <a:prstGeom prst="rect">
            <a:avLst/>
          </a:prstGeom>
          <a:gradFill rotWithShape="1">
            <a:gsLst>
              <a:gs pos="0">
                <a:schemeClr val="tx1">
                  <a:alpha val="45000"/>
                </a:schemeClr>
              </a:gs>
              <a:gs pos="100000">
                <a:schemeClr val="bg1">
                  <a:alpha val="0"/>
                </a:schemeClr>
              </a:gs>
            </a:gsLst>
            <a:path path="shape">
              <a:fillToRect l="50000" t="50000" r="50000" b="50000"/>
            </a:path>
          </a:gradFill>
          <a:ln w="9525" algn="ctr">
            <a:noFill/>
            <a:miter lim="800000"/>
            <a:headEnd/>
            <a:tailEnd/>
          </a:ln>
        </p:spPr>
        <p:txBody>
          <a:bodyPr wrap="none" lIns="73025" tIns="36511" rIns="73025" bIns="36511" anchor="ctr"/>
          <a:lstStyle/>
          <a:p>
            <a:pPr algn="ctr"/>
            <a:endParaRPr lang="en-US" sz="1800"/>
          </a:p>
        </p:txBody>
      </p:sp>
      <p:grpSp>
        <p:nvGrpSpPr>
          <p:cNvPr id="60437" name="Group 323"/>
          <p:cNvGrpSpPr>
            <a:grpSpLocks/>
          </p:cNvGrpSpPr>
          <p:nvPr/>
        </p:nvGrpSpPr>
        <p:grpSpPr bwMode="auto">
          <a:xfrm>
            <a:off x="3651250" y="3559175"/>
            <a:ext cx="1835150" cy="590550"/>
            <a:chOff x="632010" y="3194050"/>
            <a:chExt cx="2123890" cy="591558"/>
          </a:xfrm>
        </p:grpSpPr>
        <p:grpSp>
          <p:nvGrpSpPr>
            <p:cNvPr id="60518" name="Group 216"/>
            <p:cNvGrpSpPr>
              <a:grpSpLocks/>
            </p:cNvGrpSpPr>
            <p:nvPr/>
          </p:nvGrpSpPr>
          <p:grpSpPr bwMode="auto">
            <a:xfrm>
              <a:off x="632010" y="3194050"/>
              <a:ext cx="2123890" cy="591558"/>
              <a:chOff x="427038" y="2059415"/>
              <a:chExt cx="2692680" cy="940960"/>
            </a:xfrm>
          </p:grpSpPr>
          <p:sp>
            <p:nvSpPr>
              <p:cNvPr id="60520" name="Rectangle 37"/>
              <p:cNvSpPr>
                <a:spLocks noChangeArrowheads="1"/>
              </p:cNvSpPr>
              <p:nvPr/>
            </p:nvSpPr>
            <p:spPr bwMode="auto">
              <a:xfrm>
                <a:off x="427038" y="2059415"/>
                <a:ext cx="2692680" cy="940960"/>
              </a:xfrm>
              <a:prstGeom prst="rect">
                <a:avLst/>
              </a:prstGeom>
              <a:gradFill rotWithShape="1">
                <a:gsLst>
                  <a:gs pos="0">
                    <a:srgbClr val="697E1C"/>
                  </a:gs>
                  <a:gs pos="100000">
                    <a:srgbClr val="89A424"/>
                  </a:gs>
                </a:gsLst>
                <a:lin ang="5400000" scaled="1"/>
              </a:gradFill>
              <a:ln w="9525" algn="ctr">
                <a:noFill/>
                <a:miter lim="800000"/>
                <a:headEnd/>
                <a:tailEnd/>
              </a:ln>
            </p:spPr>
            <p:txBody>
              <a:bodyPr wrap="none" lIns="73025" tIns="36511" rIns="73025" bIns="36511" anchor="ctr"/>
              <a:lstStyle/>
              <a:p>
                <a:pPr algn="ctr" eaLnBrk="0" hangingPunct="0">
                  <a:lnSpc>
                    <a:spcPct val="90000"/>
                  </a:lnSpc>
                </a:pPr>
                <a:endParaRPr lang="en-US"/>
              </a:p>
            </p:txBody>
          </p:sp>
          <p:sp>
            <p:nvSpPr>
              <p:cNvPr id="60521" name="Rectangle 39"/>
              <p:cNvSpPr>
                <a:spLocks noChangeArrowheads="1"/>
              </p:cNvSpPr>
              <p:nvPr/>
            </p:nvSpPr>
            <p:spPr bwMode="auto">
              <a:xfrm flipV="1">
                <a:off x="462516" y="2091743"/>
                <a:ext cx="2621724" cy="847726"/>
              </a:xfrm>
              <a:prstGeom prst="rect">
                <a:avLst/>
              </a:prstGeom>
              <a:solidFill>
                <a:srgbClr val="89A424"/>
              </a:solidFill>
              <a:ln w="38100" algn="ctr">
                <a:noFill/>
                <a:miter lim="800000"/>
                <a:headEnd/>
                <a:tailEnd/>
              </a:ln>
            </p:spPr>
            <p:txBody>
              <a:bodyPr rot="10800000" lIns="82124" tIns="41061" rIns="82124" bIns="41061" anchor="ctr"/>
              <a:lstStyle/>
              <a:p>
                <a:pPr algn="ctr"/>
                <a:endParaRPr lang="en-US" sz="1800"/>
              </a:p>
            </p:txBody>
          </p:sp>
          <p:sp>
            <p:nvSpPr>
              <p:cNvPr id="60522" name="AutoShape 211"/>
              <p:cNvSpPr>
                <a:spLocks noChangeArrowheads="1"/>
              </p:cNvSpPr>
              <p:nvPr/>
            </p:nvSpPr>
            <p:spPr bwMode="auto">
              <a:xfrm>
                <a:off x="480380" y="2110791"/>
                <a:ext cx="2632024" cy="391365"/>
              </a:xfrm>
              <a:prstGeom prst="roundRect">
                <a:avLst>
                  <a:gd name="adj" fmla="val 9653"/>
                </a:avLst>
              </a:prstGeom>
              <a:gradFill rotWithShape="1">
                <a:gsLst>
                  <a:gs pos="0">
                    <a:schemeClr val="bg1">
                      <a:alpha val="25000"/>
                    </a:schemeClr>
                  </a:gs>
                  <a:gs pos="100000">
                    <a:schemeClr val="bg1">
                      <a:alpha val="0"/>
                    </a:schemeClr>
                  </a:gs>
                </a:gsLst>
                <a:path path="rect">
                  <a:fillToRect r="100000" b="100000"/>
                </a:path>
              </a:gradFill>
              <a:ln w="9525" algn="ctr">
                <a:noFill/>
                <a:round/>
                <a:headEnd/>
                <a:tailEnd/>
              </a:ln>
            </p:spPr>
            <p:txBody>
              <a:bodyPr lIns="73025" tIns="36511" rIns="73025" bIns="36511" anchor="ctr"/>
              <a:lstStyle/>
              <a:p>
                <a:pPr algn="ctr"/>
                <a:endParaRPr lang="en-US" sz="1800"/>
              </a:p>
            </p:txBody>
          </p:sp>
        </p:grpSp>
        <p:sp>
          <p:nvSpPr>
            <p:cNvPr id="60519" name="Rectangle 325"/>
            <p:cNvSpPr>
              <a:spLocks noChangeArrowheads="1"/>
            </p:cNvSpPr>
            <p:nvPr/>
          </p:nvSpPr>
          <p:spPr bwMode="auto">
            <a:xfrm>
              <a:off x="811494" y="3267684"/>
              <a:ext cx="1764923" cy="444291"/>
            </a:xfrm>
            <a:prstGeom prst="rect">
              <a:avLst/>
            </a:prstGeom>
            <a:noFill/>
            <a:ln w="9525">
              <a:noFill/>
              <a:miter lim="800000"/>
              <a:headEnd/>
              <a:tailEnd/>
            </a:ln>
          </p:spPr>
          <p:txBody>
            <a:bodyPr lIns="0" tIns="0" rIns="0" bIns="0" anchor="ctr"/>
            <a:lstStyle/>
            <a:p>
              <a:pPr algn="ctr" eaLnBrk="0" hangingPunct="0">
                <a:lnSpc>
                  <a:spcPct val="95000"/>
                </a:lnSpc>
                <a:spcBef>
                  <a:spcPts val="300"/>
                </a:spcBef>
              </a:pPr>
              <a:r>
                <a:rPr lang="en-US" sz="1400">
                  <a:solidFill>
                    <a:schemeClr val="bg1"/>
                  </a:solidFill>
                </a:rPr>
                <a:t>Network Fundamentals</a:t>
              </a:r>
            </a:p>
          </p:txBody>
        </p:sp>
      </p:grpSp>
      <p:sp>
        <p:nvSpPr>
          <p:cNvPr id="60438" name="Rectangle 8"/>
          <p:cNvSpPr>
            <a:spLocks noChangeArrowheads="1"/>
          </p:cNvSpPr>
          <p:nvPr/>
        </p:nvSpPr>
        <p:spPr bwMode="auto">
          <a:xfrm>
            <a:off x="3633788" y="5965825"/>
            <a:ext cx="1876425" cy="209550"/>
          </a:xfrm>
          <a:prstGeom prst="rect">
            <a:avLst/>
          </a:prstGeom>
          <a:gradFill rotWithShape="1">
            <a:gsLst>
              <a:gs pos="0">
                <a:schemeClr val="tx1">
                  <a:alpha val="45000"/>
                </a:schemeClr>
              </a:gs>
              <a:gs pos="100000">
                <a:schemeClr val="bg1">
                  <a:alpha val="0"/>
                </a:schemeClr>
              </a:gs>
            </a:gsLst>
            <a:path path="shape">
              <a:fillToRect l="50000" t="50000" r="50000" b="50000"/>
            </a:path>
          </a:gradFill>
          <a:ln w="9525" algn="ctr">
            <a:noFill/>
            <a:miter lim="800000"/>
            <a:headEnd/>
            <a:tailEnd/>
          </a:ln>
        </p:spPr>
        <p:txBody>
          <a:bodyPr wrap="none" lIns="73025" tIns="36511" rIns="73025" bIns="36511" anchor="ctr"/>
          <a:lstStyle/>
          <a:p>
            <a:pPr algn="ctr"/>
            <a:endParaRPr lang="en-US" sz="1800"/>
          </a:p>
        </p:txBody>
      </p:sp>
      <p:grpSp>
        <p:nvGrpSpPr>
          <p:cNvPr id="60439" name="Group 367"/>
          <p:cNvGrpSpPr>
            <a:grpSpLocks/>
          </p:cNvGrpSpPr>
          <p:nvPr/>
        </p:nvGrpSpPr>
        <p:grpSpPr bwMode="auto">
          <a:xfrm>
            <a:off x="3651250" y="5502275"/>
            <a:ext cx="1835150" cy="590550"/>
            <a:chOff x="632010" y="3194050"/>
            <a:chExt cx="2123890" cy="591558"/>
          </a:xfrm>
        </p:grpSpPr>
        <p:grpSp>
          <p:nvGrpSpPr>
            <p:cNvPr id="60513" name="Group 216"/>
            <p:cNvGrpSpPr>
              <a:grpSpLocks/>
            </p:cNvGrpSpPr>
            <p:nvPr/>
          </p:nvGrpSpPr>
          <p:grpSpPr bwMode="auto">
            <a:xfrm>
              <a:off x="632010" y="3194050"/>
              <a:ext cx="2123890" cy="591558"/>
              <a:chOff x="427038" y="2059415"/>
              <a:chExt cx="2692680" cy="940960"/>
            </a:xfrm>
          </p:grpSpPr>
          <p:sp>
            <p:nvSpPr>
              <p:cNvPr id="60515" name="Rectangle 37"/>
              <p:cNvSpPr>
                <a:spLocks noChangeArrowheads="1"/>
              </p:cNvSpPr>
              <p:nvPr/>
            </p:nvSpPr>
            <p:spPr bwMode="auto">
              <a:xfrm>
                <a:off x="427038" y="2059415"/>
                <a:ext cx="2692680" cy="940960"/>
              </a:xfrm>
              <a:prstGeom prst="rect">
                <a:avLst/>
              </a:prstGeom>
              <a:gradFill rotWithShape="1">
                <a:gsLst>
                  <a:gs pos="0">
                    <a:srgbClr val="697E1C"/>
                  </a:gs>
                  <a:gs pos="100000">
                    <a:srgbClr val="89A424"/>
                  </a:gs>
                </a:gsLst>
                <a:lin ang="5400000" scaled="1"/>
              </a:gradFill>
              <a:ln w="9525" algn="ctr">
                <a:noFill/>
                <a:miter lim="800000"/>
                <a:headEnd/>
                <a:tailEnd/>
              </a:ln>
            </p:spPr>
            <p:txBody>
              <a:bodyPr wrap="none" lIns="73025" tIns="36511" rIns="73025" bIns="36511" anchor="ctr"/>
              <a:lstStyle/>
              <a:p>
                <a:pPr algn="ctr" eaLnBrk="0" hangingPunct="0">
                  <a:lnSpc>
                    <a:spcPct val="90000"/>
                  </a:lnSpc>
                </a:pPr>
                <a:endParaRPr lang="en-US"/>
              </a:p>
            </p:txBody>
          </p:sp>
          <p:sp>
            <p:nvSpPr>
              <p:cNvPr id="60516" name="Rectangle 39"/>
              <p:cNvSpPr>
                <a:spLocks noChangeArrowheads="1"/>
              </p:cNvSpPr>
              <p:nvPr/>
            </p:nvSpPr>
            <p:spPr bwMode="auto">
              <a:xfrm flipV="1">
                <a:off x="462516" y="2091743"/>
                <a:ext cx="2621724" cy="847726"/>
              </a:xfrm>
              <a:prstGeom prst="rect">
                <a:avLst/>
              </a:prstGeom>
              <a:solidFill>
                <a:srgbClr val="89A424"/>
              </a:solidFill>
              <a:ln w="38100" algn="ctr">
                <a:noFill/>
                <a:miter lim="800000"/>
                <a:headEnd/>
                <a:tailEnd/>
              </a:ln>
            </p:spPr>
            <p:txBody>
              <a:bodyPr rot="10800000" lIns="82124" tIns="41061" rIns="82124" bIns="41061" anchor="ctr"/>
              <a:lstStyle/>
              <a:p>
                <a:pPr algn="ctr"/>
                <a:endParaRPr lang="en-US" sz="1800"/>
              </a:p>
            </p:txBody>
          </p:sp>
          <p:sp>
            <p:nvSpPr>
              <p:cNvPr id="60517" name="AutoShape 211"/>
              <p:cNvSpPr>
                <a:spLocks noChangeArrowheads="1"/>
              </p:cNvSpPr>
              <p:nvPr/>
            </p:nvSpPr>
            <p:spPr bwMode="auto">
              <a:xfrm>
                <a:off x="480380" y="2110791"/>
                <a:ext cx="2632024" cy="391365"/>
              </a:xfrm>
              <a:prstGeom prst="roundRect">
                <a:avLst>
                  <a:gd name="adj" fmla="val 9653"/>
                </a:avLst>
              </a:prstGeom>
              <a:gradFill rotWithShape="1">
                <a:gsLst>
                  <a:gs pos="0">
                    <a:schemeClr val="bg1">
                      <a:alpha val="25000"/>
                    </a:schemeClr>
                  </a:gs>
                  <a:gs pos="100000">
                    <a:schemeClr val="bg1">
                      <a:alpha val="0"/>
                    </a:schemeClr>
                  </a:gs>
                </a:gsLst>
                <a:path path="rect">
                  <a:fillToRect r="100000" b="100000"/>
                </a:path>
              </a:gradFill>
              <a:ln w="9525" algn="ctr">
                <a:noFill/>
                <a:round/>
                <a:headEnd/>
                <a:tailEnd/>
              </a:ln>
            </p:spPr>
            <p:txBody>
              <a:bodyPr lIns="73025" tIns="36511" rIns="73025" bIns="36511" anchor="ctr"/>
              <a:lstStyle/>
              <a:p>
                <a:pPr algn="ctr"/>
                <a:endParaRPr lang="en-US" sz="1800"/>
              </a:p>
            </p:txBody>
          </p:sp>
        </p:grpSp>
        <p:sp>
          <p:nvSpPr>
            <p:cNvPr id="60514" name="Rectangle 369"/>
            <p:cNvSpPr>
              <a:spLocks noChangeArrowheads="1"/>
            </p:cNvSpPr>
            <p:nvPr/>
          </p:nvSpPr>
          <p:spPr bwMode="auto">
            <a:xfrm>
              <a:off x="811494" y="3267684"/>
              <a:ext cx="1764923" cy="444291"/>
            </a:xfrm>
            <a:prstGeom prst="rect">
              <a:avLst/>
            </a:prstGeom>
            <a:noFill/>
            <a:ln w="9525">
              <a:noFill/>
              <a:miter lim="800000"/>
              <a:headEnd/>
              <a:tailEnd/>
            </a:ln>
          </p:spPr>
          <p:txBody>
            <a:bodyPr lIns="0" tIns="0" rIns="0" bIns="0" anchor="ctr"/>
            <a:lstStyle/>
            <a:p>
              <a:pPr algn="ctr" eaLnBrk="0" hangingPunct="0">
                <a:lnSpc>
                  <a:spcPct val="95000"/>
                </a:lnSpc>
                <a:spcBef>
                  <a:spcPts val="300"/>
                </a:spcBef>
              </a:pPr>
              <a:r>
                <a:rPr lang="en-US" sz="1400">
                  <a:solidFill>
                    <a:schemeClr val="bg1"/>
                  </a:solidFill>
                </a:rPr>
                <a:t>Accessing the WAN</a:t>
              </a:r>
            </a:p>
          </p:txBody>
        </p:sp>
      </p:grpSp>
      <p:sp>
        <p:nvSpPr>
          <p:cNvPr id="60440" name="Rectangle 8"/>
          <p:cNvSpPr>
            <a:spLocks noChangeArrowheads="1"/>
          </p:cNvSpPr>
          <p:nvPr/>
        </p:nvSpPr>
        <p:spPr bwMode="auto">
          <a:xfrm>
            <a:off x="2657475" y="4999038"/>
            <a:ext cx="1876425" cy="209550"/>
          </a:xfrm>
          <a:prstGeom prst="rect">
            <a:avLst/>
          </a:prstGeom>
          <a:gradFill rotWithShape="1">
            <a:gsLst>
              <a:gs pos="0">
                <a:schemeClr val="tx1">
                  <a:alpha val="45000"/>
                </a:schemeClr>
              </a:gs>
              <a:gs pos="100000">
                <a:schemeClr val="bg1">
                  <a:alpha val="0"/>
                </a:schemeClr>
              </a:gs>
            </a:gsLst>
            <a:path path="shape">
              <a:fillToRect l="50000" t="50000" r="50000" b="50000"/>
            </a:path>
          </a:gradFill>
          <a:ln w="9525" algn="ctr">
            <a:noFill/>
            <a:miter lim="800000"/>
            <a:headEnd/>
            <a:tailEnd/>
          </a:ln>
        </p:spPr>
        <p:txBody>
          <a:bodyPr wrap="none" lIns="73025" tIns="36511" rIns="73025" bIns="36511" anchor="ctr"/>
          <a:lstStyle/>
          <a:p>
            <a:pPr algn="ctr"/>
            <a:endParaRPr lang="en-US" sz="1800"/>
          </a:p>
        </p:txBody>
      </p:sp>
      <p:sp>
        <p:nvSpPr>
          <p:cNvPr id="60441" name="Rectangle 8"/>
          <p:cNvSpPr>
            <a:spLocks noChangeArrowheads="1"/>
          </p:cNvSpPr>
          <p:nvPr/>
        </p:nvSpPr>
        <p:spPr bwMode="auto">
          <a:xfrm>
            <a:off x="4610100" y="4999038"/>
            <a:ext cx="1876425" cy="209550"/>
          </a:xfrm>
          <a:prstGeom prst="rect">
            <a:avLst/>
          </a:prstGeom>
          <a:gradFill rotWithShape="1">
            <a:gsLst>
              <a:gs pos="0">
                <a:schemeClr val="tx1">
                  <a:alpha val="45000"/>
                </a:schemeClr>
              </a:gs>
              <a:gs pos="100000">
                <a:schemeClr val="bg1">
                  <a:alpha val="0"/>
                </a:schemeClr>
              </a:gs>
            </a:gsLst>
            <a:path path="shape">
              <a:fillToRect l="50000" t="50000" r="50000" b="50000"/>
            </a:path>
          </a:gradFill>
          <a:ln w="9525" algn="ctr">
            <a:noFill/>
            <a:miter lim="800000"/>
            <a:headEnd/>
            <a:tailEnd/>
          </a:ln>
        </p:spPr>
        <p:txBody>
          <a:bodyPr wrap="none" lIns="73025" tIns="36511" rIns="73025" bIns="36511" anchor="ctr"/>
          <a:lstStyle/>
          <a:p>
            <a:pPr algn="ctr"/>
            <a:endParaRPr lang="en-US" sz="1800"/>
          </a:p>
        </p:txBody>
      </p:sp>
      <p:grpSp>
        <p:nvGrpSpPr>
          <p:cNvPr id="60442" name="Group 355"/>
          <p:cNvGrpSpPr>
            <a:grpSpLocks/>
          </p:cNvGrpSpPr>
          <p:nvPr/>
        </p:nvGrpSpPr>
        <p:grpSpPr bwMode="auto">
          <a:xfrm>
            <a:off x="2679700" y="4530725"/>
            <a:ext cx="1835150" cy="590550"/>
            <a:chOff x="632010" y="3194050"/>
            <a:chExt cx="2123890" cy="591558"/>
          </a:xfrm>
        </p:grpSpPr>
        <p:grpSp>
          <p:nvGrpSpPr>
            <p:cNvPr id="60508" name="Group 216"/>
            <p:cNvGrpSpPr>
              <a:grpSpLocks/>
            </p:cNvGrpSpPr>
            <p:nvPr/>
          </p:nvGrpSpPr>
          <p:grpSpPr bwMode="auto">
            <a:xfrm>
              <a:off x="632010" y="3194050"/>
              <a:ext cx="2123890" cy="591558"/>
              <a:chOff x="427038" y="2059415"/>
              <a:chExt cx="2692680" cy="940960"/>
            </a:xfrm>
          </p:grpSpPr>
          <p:sp>
            <p:nvSpPr>
              <p:cNvPr id="60510" name="Rectangle 37"/>
              <p:cNvSpPr>
                <a:spLocks noChangeArrowheads="1"/>
              </p:cNvSpPr>
              <p:nvPr/>
            </p:nvSpPr>
            <p:spPr bwMode="auto">
              <a:xfrm>
                <a:off x="427038" y="2059415"/>
                <a:ext cx="2692680" cy="940960"/>
              </a:xfrm>
              <a:prstGeom prst="rect">
                <a:avLst/>
              </a:prstGeom>
              <a:gradFill rotWithShape="1">
                <a:gsLst>
                  <a:gs pos="0">
                    <a:srgbClr val="697E1C"/>
                  </a:gs>
                  <a:gs pos="100000">
                    <a:srgbClr val="89A424"/>
                  </a:gs>
                </a:gsLst>
                <a:lin ang="5400000" scaled="1"/>
              </a:gradFill>
              <a:ln w="9525" algn="ctr">
                <a:noFill/>
                <a:miter lim="800000"/>
                <a:headEnd/>
                <a:tailEnd/>
              </a:ln>
            </p:spPr>
            <p:txBody>
              <a:bodyPr wrap="none" lIns="73025" tIns="36511" rIns="73025" bIns="36511" anchor="ctr"/>
              <a:lstStyle/>
              <a:p>
                <a:pPr algn="ctr" eaLnBrk="0" hangingPunct="0">
                  <a:lnSpc>
                    <a:spcPct val="90000"/>
                  </a:lnSpc>
                </a:pPr>
                <a:endParaRPr lang="en-US"/>
              </a:p>
            </p:txBody>
          </p:sp>
          <p:sp>
            <p:nvSpPr>
              <p:cNvPr id="60511" name="Rectangle 39"/>
              <p:cNvSpPr>
                <a:spLocks noChangeArrowheads="1"/>
              </p:cNvSpPr>
              <p:nvPr/>
            </p:nvSpPr>
            <p:spPr bwMode="auto">
              <a:xfrm flipV="1">
                <a:off x="462516" y="2091743"/>
                <a:ext cx="2621724" cy="847726"/>
              </a:xfrm>
              <a:prstGeom prst="rect">
                <a:avLst/>
              </a:prstGeom>
              <a:solidFill>
                <a:srgbClr val="89A424"/>
              </a:solidFill>
              <a:ln w="38100" algn="ctr">
                <a:noFill/>
                <a:miter lim="800000"/>
                <a:headEnd/>
                <a:tailEnd/>
              </a:ln>
            </p:spPr>
            <p:txBody>
              <a:bodyPr rot="10800000" lIns="82124" tIns="41061" rIns="82124" bIns="41061" anchor="ctr"/>
              <a:lstStyle/>
              <a:p>
                <a:pPr algn="ctr"/>
                <a:endParaRPr lang="en-US" sz="1800"/>
              </a:p>
            </p:txBody>
          </p:sp>
          <p:sp>
            <p:nvSpPr>
              <p:cNvPr id="60512" name="AutoShape 211"/>
              <p:cNvSpPr>
                <a:spLocks noChangeArrowheads="1"/>
              </p:cNvSpPr>
              <p:nvPr/>
            </p:nvSpPr>
            <p:spPr bwMode="auto">
              <a:xfrm>
                <a:off x="480380" y="2110791"/>
                <a:ext cx="2632024" cy="391365"/>
              </a:xfrm>
              <a:prstGeom prst="roundRect">
                <a:avLst>
                  <a:gd name="adj" fmla="val 9653"/>
                </a:avLst>
              </a:prstGeom>
              <a:gradFill rotWithShape="1">
                <a:gsLst>
                  <a:gs pos="0">
                    <a:schemeClr val="bg1">
                      <a:alpha val="25000"/>
                    </a:schemeClr>
                  </a:gs>
                  <a:gs pos="100000">
                    <a:schemeClr val="bg1">
                      <a:alpha val="0"/>
                    </a:schemeClr>
                  </a:gs>
                </a:gsLst>
                <a:path path="rect">
                  <a:fillToRect r="100000" b="100000"/>
                </a:path>
              </a:gradFill>
              <a:ln w="9525" algn="ctr">
                <a:noFill/>
                <a:round/>
                <a:headEnd/>
                <a:tailEnd/>
              </a:ln>
            </p:spPr>
            <p:txBody>
              <a:bodyPr lIns="73025" tIns="36511" rIns="73025" bIns="36511" anchor="ctr"/>
              <a:lstStyle/>
              <a:p>
                <a:pPr algn="ctr"/>
                <a:endParaRPr lang="en-US" sz="1800"/>
              </a:p>
            </p:txBody>
          </p:sp>
        </p:grpSp>
        <p:sp>
          <p:nvSpPr>
            <p:cNvPr id="60509" name="Rectangle 357"/>
            <p:cNvSpPr>
              <a:spLocks noChangeArrowheads="1"/>
            </p:cNvSpPr>
            <p:nvPr/>
          </p:nvSpPr>
          <p:spPr bwMode="auto">
            <a:xfrm>
              <a:off x="811494" y="3267684"/>
              <a:ext cx="1764923" cy="444291"/>
            </a:xfrm>
            <a:prstGeom prst="rect">
              <a:avLst/>
            </a:prstGeom>
            <a:noFill/>
            <a:ln w="9525">
              <a:noFill/>
              <a:miter lim="800000"/>
              <a:headEnd/>
              <a:tailEnd/>
            </a:ln>
          </p:spPr>
          <p:txBody>
            <a:bodyPr lIns="0" tIns="0" rIns="0" bIns="0" anchor="ctr"/>
            <a:lstStyle/>
            <a:p>
              <a:pPr algn="ctr" eaLnBrk="0" hangingPunct="0">
                <a:lnSpc>
                  <a:spcPct val="95000"/>
                </a:lnSpc>
                <a:spcBef>
                  <a:spcPts val="300"/>
                </a:spcBef>
              </a:pPr>
              <a:r>
                <a:rPr lang="en-US" sz="1400">
                  <a:solidFill>
                    <a:schemeClr val="bg1"/>
                  </a:solidFill>
                </a:rPr>
                <a:t>Routing Protocols and Concepts</a:t>
              </a:r>
            </a:p>
          </p:txBody>
        </p:sp>
      </p:grpSp>
      <p:grpSp>
        <p:nvGrpSpPr>
          <p:cNvPr id="60443" name="Group 361"/>
          <p:cNvGrpSpPr>
            <a:grpSpLocks/>
          </p:cNvGrpSpPr>
          <p:nvPr/>
        </p:nvGrpSpPr>
        <p:grpSpPr bwMode="auto">
          <a:xfrm>
            <a:off x="4627563" y="4530725"/>
            <a:ext cx="1835150" cy="590550"/>
            <a:chOff x="632010" y="3194050"/>
            <a:chExt cx="2123890" cy="591558"/>
          </a:xfrm>
        </p:grpSpPr>
        <p:grpSp>
          <p:nvGrpSpPr>
            <p:cNvPr id="60503" name="Group 216"/>
            <p:cNvGrpSpPr>
              <a:grpSpLocks/>
            </p:cNvGrpSpPr>
            <p:nvPr/>
          </p:nvGrpSpPr>
          <p:grpSpPr bwMode="auto">
            <a:xfrm>
              <a:off x="632010" y="3194050"/>
              <a:ext cx="2123890" cy="591558"/>
              <a:chOff x="427038" y="2059415"/>
              <a:chExt cx="2692680" cy="940960"/>
            </a:xfrm>
          </p:grpSpPr>
          <p:sp>
            <p:nvSpPr>
              <p:cNvPr id="60505" name="Rectangle 37"/>
              <p:cNvSpPr>
                <a:spLocks noChangeArrowheads="1"/>
              </p:cNvSpPr>
              <p:nvPr/>
            </p:nvSpPr>
            <p:spPr bwMode="auto">
              <a:xfrm>
                <a:off x="427038" y="2059415"/>
                <a:ext cx="2692680" cy="940960"/>
              </a:xfrm>
              <a:prstGeom prst="rect">
                <a:avLst/>
              </a:prstGeom>
              <a:gradFill rotWithShape="1">
                <a:gsLst>
                  <a:gs pos="0">
                    <a:srgbClr val="697E1C"/>
                  </a:gs>
                  <a:gs pos="100000">
                    <a:srgbClr val="89A424"/>
                  </a:gs>
                </a:gsLst>
                <a:lin ang="5400000" scaled="1"/>
              </a:gradFill>
              <a:ln w="9525" algn="ctr">
                <a:noFill/>
                <a:miter lim="800000"/>
                <a:headEnd/>
                <a:tailEnd/>
              </a:ln>
            </p:spPr>
            <p:txBody>
              <a:bodyPr wrap="none" lIns="73025" tIns="36511" rIns="73025" bIns="36511" anchor="ctr"/>
              <a:lstStyle/>
              <a:p>
                <a:pPr algn="ctr" eaLnBrk="0" hangingPunct="0">
                  <a:lnSpc>
                    <a:spcPct val="90000"/>
                  </a:lnSpc>
                </a:pPr>
                <a:endParaRPr lang="en-US"/>
              </a:p>
            </p:txBody>
          </p:sp>
          <p:sp>
            <p:nvSpPr>
              <p:cNvPr id="60506" name="Rectangle 39"/>
              <p:cNvSpPr>
                <a:spLocks noChangeArrowheads="1"/>
              </p:cNvSpPr>
              <p:nvPr/>
            </p:nvSpPr>
            <p:spPr bwMode="auto">
              <a:xfrm flipV="1">
                <a:off x="462516" y="2091743"/>
                <a:ext cx="2621724" cy="847726"/>
              </a:xfrm>
              <a:prstGeom prst="rect">
                <a:avLst/>
              </a:prstGeom>
              <a:solidFill>
                <a:srgbClr val="89A424"/>
              </a:solidFill>
              <a:ln w="38100" algn="ctr">
                <a:noFill/>
                <a:miter lim="800000"/>
                <a:headEnd/>
                <a:tailEnd/>
              </a:ln>
            </p:spPr>
            <p:txBody>
              <a:bodyPr rot="10800000" lIns="82124" tIns="41061" rIns="82124" bIns="41061" anchor="ctr"/>
              <a:lstStyle/>
              <a:p>
                <a:pPr algn="ctr"/>
                <a:endParaRPr lang="en-US" sz="1800"/>
              </a:p>
            </p:txBody>
          </p:sp>
          <p:sp>
            <p:nvSpPr>
              <p:cNvPr id="60507" name="AutoShape 211"/>
              <p:cNvSpPr>
                <a:spLocks noChangeArrowheads="1"/>
              </p:cNvSpPr>
              <p:nvPr/>
            </p:nvSpPr>
            <p:spPr bwMode="auto">
              <a:xfrm>
                <a:off x="480380" y="2110791"/>
                <a:ext cx="2632024" cy="391365"/>
              </a:xfrm>
              <a:prstGeom prst="roundRect">
                <a:avLst>
                  <a:gd name="adj" fmla="val 9653"/>
                </a:avLst>
              </a:prstGeom>
              <a:gradFill rotWithShape="1">
                <a:gsLst>
                  <a:gs pos="0">
                    <a:schemeClr val="bg1">
                      <a:alpha val="25000"/>
                    </a:schemeClr>
                  </a:gs>
                  <a:gs pos="100000">
                    <a:schemeClr val="bg1">
                      <a:alpha val="0"/>
                    </a:schemeClr>
                  </a:gs>
                </a:gsLst>
                <a:path path="rect">
                  <a:fillToRect r="100000" b="100000"/>
                </a:path>
              </a:gradFill>
              <a:ln w="9525" algn="ctr">
                <a:noFill/>
                <a:round/>
                <a:headEnd/>
                <a:tailEnd/>
              </a:ln>
            </p:spPr>
            <p:txBody>
              <a:bodyPr lIns="73025" tIns="36511" rIns="73025" bIns="36511" anchor="ctr"/>
              <a:lstStyle/>
              <a:p>
                <a:pPr algn="ctr"/>
                <a:endParaRPr lang="en-US" sz="1800"/>
              </a:p>
            </p:txBody>
          </p:sp>
        </p:grpSp>
        <p:sp>
          <p:nvSpPr>
            <p:cNvPr id="60504" name="Rectangle 363"/>
            <p:cNvSpPr>
              <a:spLocks noChangeArrowheads="1"/>
            </p:cNvSpPr>
            <p:nvPr/>
          </p:nvSpPr>
          <p:spPr bwMode="auto">
            <a:xfrm>
              <a:off x="811494" y="3267684"/>
              <a:ext cx="1764923" cy="444291"/>
            </a:xfrm>
            <a:prstGeom prst="rect">
              <a:avLst/>
            </a:prstGeom>
            <a:noFill/>
            <a:ln w="9525">
              <a:noFill/>
              <a:miter lim="800000"/>
              <a:headEnd/>
              <a:tailEnd/>
            </a:ln>
          </p:spPr>
          <p:txBody>
            <a:bodyPr lIns="0" tIns="0" rIns="0" bIns="0" anchor="ctr"/>
            <a:lstStyle/>
            <a:p>
              <a:pPr algn="ctr" eaLnBrk="0" hangingPunct="0">
                <a:lnSpc>
                  <a:spcPct val="95000"/>
                </a:lnSpc>
                <a:spcBef>
                  <a:spcPts val="300"/>
                </a:spcBef>
              </a:pPr>
              <a:r>
                <a:rPr lang="en-US" sz="1400">
                  <a:solidFill>
                    <a:schemeClr val="bg1"/>
                  </a:solidFill>
                </a:rPr>
                <a:t>LAN Switching</a:t>
              </a:r>
              <a:br>
                <a:rPr lang="en-US" sz="1400">
                  <a:solidFill>
                    <a:schemeClr val="bg1"/>
                  </a:solidFill>
                </a:rPr>
              </a:br>
              <a:r>
                <a:rPr lang="en-US" sz="1400">
                  <a:solidFill>
                    <a:schemeClr val="bg1"/>
                  </a:solidFill>
                </a:rPr>
                <a:t>and Wireless</a:t>
              </a:r>
            </a:p>
          </p:txBody>
        </p:sp>
      </p:grpSp>
      <p:grpSp>
        <p:nvGrpSpPr>
          <p:cNvPr id="60444" name="Group 378"/>
          <p:cNvGrpSpPr>
            <a:grpSpLocks/>
          </p:cNvGrpSpPr>
          <p:nvPr/>
        </p:nvGrpSpPr>
        <p:grpSpPr bwMode="auto">
          <a:xfrm>
            <a:off x="4411663" y="4191000"/>
            <a:ext cx="320675" cy="319088"/>
            <a:chOff x="1909387" y="2561656"/>
            <a:chExt cx="319764" cy="319762"/>
          </a:xfrm>
        </p:grpSpPr>
        <p:grpSp>
          <p:nvGrpSpPr>
            <p:cNvPr id="60498" name="Group 185"/>
            <p:cNvGrpSpPr>
              <a:grpSpLocks/>
            </p:cNvGrpSpPr>
            <p:nvPr/>
          </p:nvGrpSpPr>
          <p:grpSpPr bwMode="auto">
            <a:xfrm>
              <a:off x="1909387" y="2561656"/>
              <a:ext cx="319764" cy="319762"/>
              <a:chOff x="1172660" y="7136606"/>
              <a:chExt cx="319764" cy="319762"/>
            </a:xfrm>
          </p:grpSpPr>
          <p:pic>
            <p:nvPicPr>
              <p:cNvPr id="60500" name="Picture 189"/>
              <p:cNvPicPr>
                <a:picLocks noChangeAspect="1" noChangeArrowheads="1"/>
              </p:cNvPicPr>
              <p:nvPr/>
            </p:nvPicPr>
            <p:blipFill>
              <a:blip r:embed="rId4" cstate="screen"/>
              <a:srcRect/>
              <a:stretch>
                <a:fillRect/>
              </a:stretch>
            </p:blipFill>
            <p:spPr bwMode="auto">
              <a:xfrm>
                <a:off x="1172660" y="7136606"/>
                <a:ext cx="319764" cy="319762"/>
              </a:xfrm>
              <a:prstGeom prst="rect">
                <a:avLst/>
              </a:prstGeom>
              <a:noFill/>
              <a:ln w="9525" algn="ctr">
                <a:noFill/>
                <a:miter lim="800000"/>
                <a:headEnd/>
                <a:tailEnd/>
              </a:ln>
            </p:spPr>
          </p:pic>
          <p:sp>
            <p:nvSpPr>
              <p:cNvPr id="60501" name="Oval 200"/>
              <p:cNvSpPr>
                <a:spLocks noChangeArrowheads="1"/>
              </p:cNvSpPr>
              <p:nvPr/>
            </p:nvSpPr>
            <p:spPr bwMode="auto">
              <a:xfrm>
                <a:off x="1194111" y="7150913"/>
                <a:ext cx="276860" cy="276860"/>
              </a:xfrm>
              <a:prstGeom prst="ellipse">
                <a:avLst/>
              </a:prstGeom>
              <a:solidFill>
                <a:srgbClr val="204962"/>
              </a:solidFill>
              <a:ln w="9525" algn="ctr">
                <a:noFill/>
                <a:round/>
                <a:headEnd/>
                <a:tailEnd/>
              </a:ln>
            </p:spPr>
            <p:txBody>
              <a:bodyPr wrap="none" lIns="82124" tIns="41061" rIns="82124" bIns="41061" anchor="ctr"/>
              <a:lstStyle/>
              <a:p>
                <a:pPr algn="ctr"/>
                <a:endParaRPr lang="en-US" sz="1800"/>
              </a:p>
            </p:txBody>
          </p:sp>
          <p:sp>
            <p:nvSpPr>
              <p:cNvPr id="60502" name="AutoShape 201"/>
              <p:cNvSpPr>
                <a:spLocks noChangeArrowheads="1"/>
              </p:cNvSpPr>
              <p:nvPr/>
            </p:nvSpPr>
            <p:spPr bwMode="auto">
              <a:xfrm rot="5400000">
                <a:off x="1244054" y="7205207"/>
                <a:ext cx="176974" cy="168272"/>
              </a:xfrm>
              <a:prstGeom prst="chevron">
                <a:avLst>
                  <a:gd name="adj" fmla="val 46368"/>
                </a:avLst>
              </a:prstGeom>
              <a:solidFill>
                <a:schemeClr val="bg1"/>
              </a:solidFill>
              <a:ln w="9525" algn="ctr">
                <a:noFill/>
                <a:miter lim="800000"/>
                <a:headEnd/>
                <a:tailEnd/>
              </a:ln>
            </p:spPr>
            <p:txBody>
              <a:bodyPr lIns="82124" tIns="41061" rIns="82124" bIns="41061" anchor="ctr">
                <a:spAutoFit/>
              </a:bodyPr>
              <a:lstStyle/>
              <a:p>
                <a:pPr algn="ctr"/>
                <a:endParaRPr lang="en-US" sz="1800"/>
              </a:p>
            </p:txBody>
          </p:sp>
        </p:grpSp>
        <p:sp>
          <p:nvSpPr>
            <p:cNvPr id="60499" name="Oval 380"/>
            <p:cNvSpPr>
              <a:spLocks noChangeArrowheads="1"/>
            </p:cNvSpPr>
            <p:nvPr/>
          </p:nvSpPr>
          <p:spPr bwMode="auto">
            <a:xfrm>
              <a:off x="1950316" y="2590008"/>
              <a:ext cx="234806" cy="212872"/>
            </a:xfrm>
            <a:prstGeom prst="ellipse">
              <a:avLst/>
            </a:prstGeom>
            <a:gradFill rotWithShape="1">
              <a:gsLst>
                <a:gs pos="0">
                  <a:schemeClr val="bg1">
                    <a:alpha val="35001"/>
                  </a:schemeClr>
                </a:gs>
                <a:gs pos="100000">
                  <a:schemeClr val="bg1">
                    <a:alpha val="0"/>
                  </a:schemeClr>
                </a:gs>
              </a:gsLst>
              <a:lin ang="5400000" scaled="1"/>
            </a:gradFill>
            <a:ln w="9525" algn="ctr">
              <a:noFill/>
              <a:miter lim="800000"/>
              <a:headEnd/>
              <a:tailEnd/>
            </a:ln>
          </p:spPr>
          <p:txBody>
            <a:bodyPr wrap="none" lIns="73025" tIns="36511" rIns="73025" bIns="36511" anchor="ctr"/>
            <a:lstStyle/>
            <a:p>
              <a:pPr algn="ctr" defTabSz="814388" eaLnBrk="0" hangingPunct="0">
                <a:lnSpc>
                  <a:spcPct val="90000"/>
                </a:lnSpc>
              </a:pPr>
              <a:endParaRPr lang="en-US"/>
            </a:p>
          </p:txBody>
        </p:sp>
      </p:grpSp>
      <p:grpSp>
        <p:nvGrpSpPr>
          <p:cNvPr id="60445" name="Group 384"/>
          <p:cNvGrpSpPr>
            <a:grpSpLocks/>
          </p:cNvGrpSpPr>
          <p:nvPr/>
        </p:nvGrpSpPr>
        <p:grpSpPr bwMode="auto">
          <a:xfrm>
            <a:off x="4411663" y="5157788"/>
            <a:ext cx="320675" cy="320675"/>
            <a:chOff x="1909387" y="2561656"/>
            <a:chExt cx="319764" cy="319762"/>
          </a:xfrm>
        </p:grpSpPr>
        <p:grpSp>
          <p:nvGrpSpPr>
            <p:cNvPr id="60493" name="Group 185"/>
            <p:cNvGrpSpPr>
              <a:grpSpLocks/>
            </p:cNvGrpSpPr>
            <p:nvPr/>
          </p:nvGrpSpPr>
          <p:grpSpPr bwMode="auto">
            <a:xfrm>
              <a:off x="1909387" y="2561656"/>
              <a:ext cx="319764" cy="319762"/>
              <a:chOff x="1172660" y="7136606"/>
              <a:chExt cx="319764" cy="319762"/>
            </a:xfrm>
          </p:grpSpPr>
          <p:pic>
            <p:nvPicPr>
              <p:cNvPr id="60495" name="Picture 189"/>
              <p:cNvPicPr>
                <a:picLocks noChangeAspect="1" noChangeArrowheads="1"/>
              </p:cNvPicPr>
              <p:nvPr/>
            </p:nvPicPr>
            <p:blipFill>
              <a:blip r:embed="rId3" cstate="screen"/>
              <a:srcRect/>
              <a:stretch>
                <a:fillRect/>
              </a:stretch>
            </p:blipFill>
            <p:spPr bwMode="auto">
              <a:xfrm>
                <a:off x="1172660" y="7136606"/>
                <a:ext cx="319764" cy="319762"/>
              </a:xfrm>
              <a:prstGeom prst="rect">
                <a:avLst/>
              </a:prstGeom>
              <a:noFill/>
              <a:ln w="9525" algn="ctr">
                <a:noFill/>
                <a:miter lim="800000"/>
                <a:headEnd/>
                <a:tailEnd/>
              </a:ln>
            </p:spPr>
          </p:pic>
          <p:sp>
            <p:nvSpPr>
              <p:cNvPr id="60496" name="Oval 200"/>
              <p:cNvSpPr>
                <a:spLocks noChangeArrowheads="1"/>
              </p:cNvSpPr>
              <p:nvPr/>
            </p:nvSpPr>
            <p:spPr bwMode="auto">
              <a:xfrm>
                <a:off x="1194111" y="7150913"/>
                <a:ext cx="276860" cy="276860"/>
              </a:xfrm>
              <a:prstGeom prst="ellipse">
                <a:avLst/>
              </a:prstGeom>
              <a:solidFill>
                <a:srgbClr val="204962"/>
              </a:solidFill>
              <a:ln w="9525" algn="ctr">
                <a:noFill/>
                <a:round/>
                <a:headEnd/>
                <a:tailEnd/>
              </a:ln>
            </p:spPr>
            <p:txBody>
              <a:bodyPr wrap="none" lIns="82124" tIns="41061" rIns="82124" bIns="41061" anchor="ctr"/>
              <a:lstStyle/>
              <a:p>
                <a:pPr algn="ctr"/>
                <a:endParaRPr lang="en-US" sz="1800"/>
              </a:p>
            </p:txBody>
          </p:sp>
          <p:sp>
            <p:nvSpPr>
              <p:cNvPr id="60497" name="AutoShape 201"/>
              <p:cNvSpPr>
                <a:spLocks noChangeArrowheads="1"/>
              </p:cNvSpPr>
              <p:nvPr/>
            </p:nvSpPr>
            <p:spPr bwMode="auto">
              <a:xfrm rot="5400000">
                <a:off x="1244054" y="7205207"/>
                <a:ext cx="176974" cy="168272"/>
              </a:xfrm>
              <a:prstGeom prst="chevron">
                <a:avLst>
                  <a:gd name="adj" fmla="val 46368"/>
                </a:avLst>
              </a:prstGeom>
              <a:solidFill>
                <a:schemeClr val="bg1"/>
              </a:solidFill>
              <a:ln w="9525" algn="ctr">
                <a:noFill/>
                <a:miter lim="800000"/>
                <a:headEnd/>
                <a:tailEnd/>
              </a:ln>
            </p:spPr>
            <p:txBody>
              <a:bodyPr lIns="82124" tIns="41061" rIns="82124" bIns="41061" anchor="ctr">
                <a:spAutoFit/>
              </a:bodyPr>
              <a:lstStyle/>
              <a:p>
                <a:pPr algn="ctr"/>
                <a:endParaRPr lang="en-US" sz="1800"/>
              </a:p>
            </p:txBody>
          </p:sp>
        </p:grpSp>
        <p:sp>
          <p:nvSpPr>
            <p:cNvPr id="60494" name="Oval 386"/>
            <p:cNvSpPr>
              <a:spLocks noChangeArrowheads="1"/>
            </p:cNvSpPr>
            <p:nvPr/>
          </p:nvSpPr>
          <p:spPr bwMode="auto">
            <a:xfrm>
              <a:off x="1950316" y="2590008"/>
              <a:ext cx="234806" cy="212872"/>
            </a:xfrm>
            <a:prstGeom prst="ellipse">
              <a:avLst/>
            </a:prstGeom>
            <a:gradFill rotWithShape="1">
              <a:gsLst>
                <a:gs pos="0">
                  <a:schemeClr val="bg1">
                    <a:alpha val="35001"/>
                  </a:schemeClr>
                </a:gs>
                <a:gs pos="100000">
                  <a:schemeClr val="bg1">
                    <a:alpha val="0"/>
                  </a:schemeClr>
                </a:gs>
              </a:gsLst>
              <a:lin ang="5400000" scaled="1"/>
            </a:gradFill>
            <a:ln w="9525" algn="ctr">
              <a:noFill/>
              <a:miter lim="800000"/>
              <a:headEnd/>
              <a:tailEnd/>
            </a:ln>
          </p:spPr>
          <p:txBody>
            <a:bodyPr wrap="none" lIns="73025" tIns="36511" rIns="73025" bIns="36511" anchor="ctr"/>
            <a:lstStyle/>
            <a:p>
              <a:pPr algn="ctr" defTabSz="814388" eaLnBrk="0" hangingPunct="0">
                <a:lnSpc>
                  <a:spcPct val="90000"/>
                </a:lnSpc>
              </a:pPr>
              <a:endParaRPr lang="en-US"/>
            </a:p>
          </p:txBody>
        </p:sp>
      </p:grpSp>
      <p:sp>
        <p:nvSpPr>
          <p:cNvPr id="60446" name="Rectangle 390"/>
          <p:cNvSpPr>
            <a:spLocks noChangeArrowheads="1"/>
          </p:cNvSpPr>
          <p:nvPr/>
        </p:nvSpPr>
        <p:spPr bwMode="auto">
          <a:xfrm flipV="1">
            <a:off x="207963" y="2816225"/>
            <a:ext cx="2286000" cy="4041775"/>
          </a:xfrm>
          <a:prstGeom prst="rect">
            <a:avLst/>
          </a:prstGeom>
          <a:gradFill rotWithShape="1">
            <a:gsLst>
              <a:gs pos="0">
                <a:schemeClr val="tx1">
                  <a:alpha val="35001"/>
                </a:schemeClr>
              </a:gs>
              <a:gs pos="100000">
                <a:schemeClr val="bg1">
                  <a:alpha val="0"/>
                </a:schemeClr>
              </a:gs>
            </a:gsLst>
            <a:lin ang="5400000" scaled="1"/>
          </a:gradFill>
          <a:ln w="9525" algn="ctr">
            <a:noFill/>
            <a:miter lim="800000"/>
            <a:headEnd/>
            <a:tailEnd/>
          </a:ln>
        </p:spPr>
        <p:txBody>
          <a:bodyPr rot="10800000" wrap="none" lIns="73025" tIns="36511" rIns="73025" bIns="36511" anchor="ctr"/>
          <a:lstStyle/>
          <a:p>
            <a:pPr algn="ctr" defTabSz="814388" eaLnBrk="0" hangingPunct="0">
              <a:lnSpc>
                <a:spcPct val="90000"/>
              </a:lnSpc>
            </a:pPr>
            <a:endParaRPr lang="en-US"/>
          </a:p>
        </p:txBody>
      </p:sp>
      <p:sp>
        <p:nvSpPr>
          <p:cNvPr id="60447" name="Rectangle 8"/>
          <p:cNvSpPr>
            <a:spLocks noChangeArrowheads="1"/>
          </p:cNvSpPr>
          <p:nvPr/>
        </p:nvSpPr>
        <p:spPr bwMode="auto">
          <a:xfrm>
            <a:off x="260350" y="5446713"/>
            <a:ext cx="2185988" cy="209550"/>
          </a:xfrm>
          <a:prstGeom prst="rect">
            <a:avLst/>
          </a:prstGeom>
          <a:gradFill rotWithShape="1">
            <a:gsLst>
              <a:gs pos="0">
                <a:schemeClr val="tx1">
                  <a:alpha val="45000"/>
                </a:schemeClr>
              </a:gs>
              <a:gs pos="100000">
                <a:schemeClr val="bg1">
                  <a:alpha val="0"/>
                </a:schemeClr>
              </a:gs>
            </a:gsLst>
            <a:path path="shape">
              <a:fillToRect l="50000" t="50000" r="50000" b="50000"/>
            </a:path>
          </a:gradFill>
          <a:ln w="9525" algn="ctr">
            <a:noFill/>
            <a:miter lim="800000"/>
            <a:headEnd/>
            <a:tailEnd/>
          </a:ln>
        </p:spPr>
        <p:txBody>
          <a:bodyPr wrap="none" lIns="73025" tIns="36511" rIns="73025" bIns="36511" anchor="ctr"/>
          <a:lstStyle/>
          <a:p>
            <a:pPr algn="ctr"/>
            <a:endParaRPr lang="en-US" sz="1800"/>
          </a:p>
        </p:txBody>
      </p:sp>
      <p:grpSp>
        <p:nvGrpSpPr>
          <p:cNvPr id="60448" name="Group 239"/>
          <p:cNvGrpSpPr>
            <a:grpSpLocks/>
          </p:cNvGrpSpPr>
          <p:nvPr/>
        </p:nvGrpSpPr>
        <p:grpSpPr bwMode="auto">
          <a:xfrm>
            <a:off x="288925" y="4983163"/>
            <a:ext cx="2122488" cy="590550"/>
            <a:chOff x="632010" y="3194050"/>
            <a:chExt cx="2123890" cy="591558"/>
          </a:xfrm>
        </p:grpSpPr>
        <p:grpSp>
          <p:nvGrpSpPr>
            <p:cNvPr id="60488" name="Group 216"/>
            <p:cNvGrpSpPr>
              <a:grpSpLocks/>
            </p:cNvGrpSpPr>
            <p:nvPr/>
          </p:nvGrpSpPr>
          <p:grpSpPr bwMode="auto">
            <a:xfrm>
              <a:off x="632010" y="3194050"/>
              <a:ext cx="2123890" cy="591558"/>
              <a:chOff x="427038" y="2059415"/>
              <a:chExt cx="2692680" cy="940960"/>
            </a:xfrm>
          </p:grpSpPr>
          <p:sp>
            <p:nvSpPr>
              <p:cNvPr id="60490" name="Rectangle 37"/>
              <p:cNvSpPr>
                <a:spLocks noChangeArrowheads="1"/>
              </p:cNvSpPr>
              <p:nvPr/>
            </p:nvSpPr>
            <p:spPr bwMode="auto">
              <a:xfrm>
                <a:off x="427038" y="2059415"/>
                <a:ext cx="2692680" cy="940960"/>
              </a:xfrm>
              <a:prstGeom prst="rect">
                <a:avLst/>
              </a:prstGeom>
              <a:gradFill rotWithShape="1">
                <a:gsLst>
                  <a:gs pos="0">
                    <a:srgbClr val="697E1C"/>
                  </a:gs>
                  <a:gs pos="100000">
                    <a:srgbClr val="89A424"/>
                  </a:gs>
                </a:gsLst>
                <a:lin ang="5400000" scaled="1"/>
              </a:gradFill>
              <a:ln w="9525" algn="ctr">
                <a:noFill/>
                <a:miter lim="800000"/>
                <a:headEnd/>
                <a:tailEnd/>
              </a:ln>
            </p:spPr>
            <p:txBody>
              <a:bodyPr wrap="none" lIns="73025" tIns="36511" rIns="73025" bIns="36511" anchor="ctr"/>
              <a:lstStyle/>
              <a:p>
                <a:pPr algn="ctr" eaLnBrk="0" hangingPunct="0">
                  <a:lnSpc>
                    <a:spcPct val="90000"/>
                  </a:lnSpc>
                </a:pPr>
                <a:endParaRPr lang="en-US"/>
              </a:p>
            </p:txBody>
          </p:sp>
          <p:sp>
            <p:nvSpPr>
              <p:cNvPr id="60491" name="Rectangle 39"/>
              <p:cNvSpPr>
                <a:spLocks noChangeArrowheads="1"/>
              </p:cNvSpPr>
              <p:nvPr/>
            </p:nvSpPr>
            <p:spPr bwMode="auto">
              <a:xfrm flipV="1">
                <a:off x="462516" y="2091743"/>
                <a:ext cx="2621724" cy="847726"/>
              </a:xfrm>
              <a:prstGeom prst="rect">
                <a:avLst/>
              </a:prstGeom>
              <a:solidFill>
                <a:srgbClr val="89A424"/>
              </a:solidFill>
              <a:ln w="38100" algn="ctr">
                <a:noFill/>
                <a:miter lim="800000"/>
                <a:headEnd/>
                <a:tailEnd/>
              </a:ln>
            </p:spPr>
            <p:txBody>
              <a:bodyPr rot="10800000" lIns="82124" tIns="41061" rIns="82124" bIns="41061" anchor="ctr"/>
              <a:lstStyle/>
              <a:p>
                <a:pPr algn="ctr"/>
                <a:endParaRPr lang="en-US" sz="1800"/>
              </a:p>
            </p:txBody>
          </p:sp>
          <p:sp>
            <p:nvSpPr>
              <p:cNvPr id="60492" name="AutoShape 211"/>
              <p:cNvSpPr>
                <a:spLocks noChangeArrowheads="1"/>
              </p:cNvSpPr>
              <p:nvPr/>
            </p:nvSpPr>
            <p:spPr bwMode="auto">
              <a:xfrm>
                <a:off x="480380" y="2110791"/>
                <a:ext cx="2632024" cy="391365"/>
              </a:xfrm>
              <a:prstGeom prst="roundRect">
                <a:avLst>
                  <a:gd name="adj" fmla="val 9653"/>
                </a:avLst>
              </a:prstGeom>
              <a:gradFill rotWithShape="1">
                <a:gsLst>
                  <a:gs pos="0">
                    <a:schemeClr val="bg1">
                      <a:alpha val="25000"/>
                    </a:schemeClr>
                  </a:gs>
                  <a:gs pos="100000">
                    <a:schemeClr val="bg1">
                      <a:alpha val="0"/>
                    </a:schemeClr>
                  </a:gs>
                </a:gsLst>
                <a:path path="rect">
                  <a:fillToRect r="100000" b="100000"/>
                </a:path>
              </a:gradFill>
              <a:ln w="9525" algn="ctr">
                <a:noFill/>
                <a:round/>
                <a:headEnd/>
                <a:tailEnd/>
              </a:ln>
            </p:spPr>
            <p:txBody>
              <a:bodyPr lIns="73025" tIns="36511" rIns="73025" bIns="36511" anchor="ctr"/>
              <a:lstStyle/>
              <a:p>
                <a:pPr algn="ctr"/>
                <a:endParaRPr lang="en-US" sz="1800"/>
              </a:p>
            </p:txBody>
          </p:sp>
        </p:grpSp>
        <p:sp>
          <p:nvSpPr>
            <p:cNvPr id="60489" name="Rectangle 241"/>
            <p:cNvSpPr>
              <a:spLocks noChangeArrowheads="1"/>
            </p:cNvSpPr>
            <p:nvPr/>
          </p:nvSpPr>
          <p:spPr bwMode="auto">
            <a:xfrm>
              <a:off x="811494" y="3267684"/>
              <a:ext cx="1764923" cy="444291"/>
            </a:xfrm>
            <a:prstGeom prst="rect">
              <a:avLst/>
            </a:prstGeom>
            <a:noFill/>
            <a:ln w="9525">
              <a:noFill/>
              <a:miter lim="800000"/>
              <a:headEnd/>
              <a:tailEnd/>
            </a:ln>
          </p:spPr>
          <p:txBody>
            <a:bodyPr lIns="0" tIns="0" rIns="0" bIns="0" anchor="ctr"/>
            <a:lstStyle/>
            <a:p>
              <a:pPr algn="ctr" eaLnBrk="0" hangingPunct="0">
                <a:lnSpc>
                  <a:spcPct val="95000"/>
                </a:lnSpc>
                <a:spcBef>
                  <a:spcPts val="300"/>
                </a:spcBef>
              </a:pPr>
              <a:r>
                <a:rPr lang="en-US" sz="1400">
                  <a:solidFill>
                    <a:schemeClr val="bg1"/>
                  </a:solidFill>
                </a:rPr>
                <a:t>LAN Switching</a:t>
              </a:r>
              <a:br>
                <a:rPr lang="en-US" sz="1400">
                  <a:solidFill>
                    <a:schemeClr val="bg1"/>
                  </a:solidFill>
                </a:rPr>
              </a:br>
              <a:r>
                <a:rPr lang="en-US" sz="1400">
                  <a:solidFill>
                    <a:schemeClr val="bg1"/>
                  </a:solidFill>
                </a:rPr>
                <a:t>and Wireless</a:t>
              </a:r>
            </a:p>
          </p:txBody>
        </p:sp>
      </p:grpSp>
      <p:sp>
        <p:nvSpPr>
          <p:cNvPr id="60449" name="Rectangle 8"/>
          <p:cNvSpPr>
            <a:spLocks noChangeArrowheads="1"/>
          </p:cNvSpPr>
          <p:nvPr/>
        </p:nvSpPr>
        <p:spPr bwMode="auto">
          <a:xfrm>
            <a:off x="260350" y="4479925"/>
            <a:ext cx="2185988" cy="209550"/>
          </a:xfrm>
          <a:prstGeom prst="rect">
            <a:avLst/>
          </a:prstGeom>
          <a:gradFill rotWithShape="1">
            <a:gsLst>
              <a:gs pos="0">
                <a:schemeClr val="tx1">
                  <a:alpha val="45000"/>
                </a:schemeClr>
              </a:gs>
              <a:gs pos="100000">
                <a:schemeClr val="bg1">
                  <a:alpha val="0"/>
                </a:schemeClr>
              </a:gs>
            </a:gsLst>
            <a:path path="shape">
              <a:fillToRect l="50000" t="50000" r="50000" b="50000"/>
            </a:path>
          </a:gradFill>
          <a:ln w="9525" algn="ctr">
            <a:noFill/>
            <a:miter lim="800000"/>
            <a:headEnd/>
            <a:tailEnd/>
          </a:ln>
        </p:spPr>
        <p:txBody>
          <a:bodyPr wrap="none" lIns="73025" tIns="36511" rIns="73025" bIns="36511" anchor="ctr"/>
          <a:lstStyle/>
          <a:p>
            <a:pPr algn="ctr"/>
            <a:endParaRPr lang="en-US" sz="1800"/>
          </a:p>
        </p:txBody>
      </p:sp>
      <p:sp>
        <p:nvSpPr>
          <p:cNvPr id="60450" name="Rectangle 8"/>
          <p:cNvSpPr>
            <a:spLocks noChangeArrowheads="1"/>
          </p:cNvSpPr>
          <p:nvPr/>
        </p:nvSpPr>
        <p:spPr bwMode="auto">
          <a:xfrm>
            <a:off x="260350" y="3495675"/>
            <a:ext cx="2185988" cy="209550"/>
          </a:xfrm>
          <a:prstGeom prst="rect">
            <a:avLst/>
          </a:prstGeom>
          <a:gradFill rotWithShape="1">
            <a:gsLst>
              <a:gs pos="0">
                <a:schemeClr val="tx1">
                  <a:alpha val="45000"/>
                </a:schemeClr>
              </a:gs>
              <a:gs pos="100000">
                <a:schemeClr val="bg1">
                  <a:alpha val="0"/>
                </a:schemeClr>
              </a:gs>
            </a:gsLst>
            <a:path path="shape">
              <a:fillToRect l="50000" t="50000" r="50000" b="50000"/>
            </a:path>
          </a:gradFill>
          <a:ln w="9525" algn="ctr">
            <a:noFill/>
            <a:miter lim="800000"/>
            <a:headEnd/>
            <a:tailEnd/>
          </a:ln>
        </p:spPr>
        <p:txBody>
          <a:bodyPr wrap="none" lIns="73025" tIns="36511" rIns="73025" bIns="36511" anchor="ctr"/>
          <a:lstStyle/>
          <a:p>
            <a:pPr algn="ctr"/>
            <a:endParaRPr lang="en-US" sz="1800"/>
          </a:p>
        </p:txBody>
      </p:sp>
      <p:grpSp>
        <p:nvGrpSpPr>
          <p:cNvPr id="60451" name="Group 232"/>
          <p:cNvGrpSpPr>
            <a:grpSpLocks/>
          </p:cNvGrpSpPr>
          <p:nvPr/>
        </p:nvGrpSpPr>
        <p:grpSpPr bwMode="auto">
          <a:xfrm>
            <a:off x="288925" y="3040063"/>
            <a:ext cx="2122488" cy="592137"/>
            <a:chOff x="632010" y="3194050"/>
            <a:chExt cx="2123890" cy="591558"/>
          </a:xfrm>
        </p:grpSpPr>
        <p:grpSp>
          <p:nvGrpSpPr>
            <p:cNvPr id="60483" name="Group 216"/>
            <p:cNvGrpSpPr>
              <a:grpSpLocks/>
            </p:cNvGrpSpPr>
            <p:nvPr/>
          </p:nvGrpSpPr>
          <p:grpSpPr bwMode="auto">
            <a:xfrm>
              <a:off x="632010" y="3194050"/>
              <a:ext cx="2123890" cy="591558"/>
              <a:chOff x="427038" y="2059415"/>
              <a:chExt cx="2692680" cy="940960"/>
            </a:xfrm>
          </p:grpSpPr>
          <p:sp>
            <p:nvSpPr>
              <p:cNvPr id="60485" name="Rectangle 37"/>
              <p:cNvSpPr>
                <a:spLocks noChangeArrowheads="1"/>
              </p:cNvSpPr>
              <p:nvPr/>
            </p:nvSpPr>
            <p:spPr bwMode="auto">
              <a:xfrm>
                <a:off x="427038" y="2059415"/>
                <a:ext cx="2692680" cy="940960"/>
              </a:xfrm>
              <a:prstGeom prst="rect">
                <a:avLst/>
              </a:prstGeom>
              <a:gradFill rotWithShape="1">
                <a:gsLst>
                  <a:gs pos="0">
                    <a:srgbClr val="697E1C"/>
                  </a:gs>
                  <a:gs pos="100000">
                    <a:srgbClr val="89A424"/>
                  </a:gs>
                </a:gsLst>
                <a:lin ang="5400000" scaled="1"/>
              </a:gradFill>
              <a:ln w="9525" algn="ctr">
                <a:noFill/>
                <a:miter lim="800000"/>
                <a:headEnd/>
                <a:tailEnd/>
              </a:ln>
            </p:spPr>
            <p:txBody>
              <a:bodyPr wrap="none" lIns="73025" tIns="36511" rIns="73025" bIns="36511" anchor="ctr"/>
              <a:lstStyle/>
              <a:p>
                <a:pPr algn="ctr" eaLnBrk="0" hangingPunct="0">
                  <a:lnSpc>
                    <a:spcPct val="90000"/>
                  </a:lnSpc>
                </a:pPr>
                <a:endParaRPr lang="en-US"/>
              </a:p>
            </p:txBody>
          </p:sp>
          <p:sp>
            <p:nvSpPr>
              <p:cNvPr id="60486" name="Rectangle 39"/>
              <p:cNvSpPr>
                <a:spLocks noChangeArrowheads="1"/>
              </p:cNvSpPr>
              <p:nvPr/>
            </p:nvSpPr>
            <p:spPr bwMode="auto">
              <a:xfrm flipV="1">
                <a:off x="462516" y="2091743"/>
                <a:ext cx="2621724" cy="847726"/>
              </a:xfrm>
              <a:prstGeom prst="rect">
                <a:avLst/>
              </a:prstGeom>
              <a:solidFill>
                <a:srgbClr val="89A424"/>
              </a:solidFill>
              <a:ln w="38100" algn="ctr">
                <a:noFill/>
                <a:miter lim="800000"/>
                <a:headEnd/>
                <a:tailEnd/>
              </a:ln>
            </p:spPr>
            <p:txBody>
              <a:bodyPr rot="10800000" lIns="82124" tIns="41061" rIns="82124" bIns="41061" anchor="ctr"/>
              <a:lstStyle/>
              <a:p>
                <a:pPr algn="ctr"/>
                <a:endParaRPr lang="en-US" sz="1800"/>
              </a:p>
            </p:txBody>
          </p:sp>
          <p:sp>
            <p:nvSpPr>
              <p:cNvPr id="60487" name="AutoShape 211"/>
              <p:cNvSpPr>
                <a:spLocks noChangeArrowheads="1"/>
              </p:cNvSpPr>
              <p:nvPr/>
            </p:nvSpPr>
            <p:spPr bwMode="auto">
              <a:xfrm>
                <a:off x="480380" y="2110791"/>
                <a:ext cx="2632024" cy="391365"/>
              </a:xfrm>
              <a:prstGeom prst="roundRect">
                <a:avLst>
                  <a:gd name="adj" fmla="val 9653"/>
                </a:avLst>
              </a:prstGeom>
              <a:gradFill rotWithShape="1">
                <a:gsLst>
                  <a:gs pos="0">
                    <a:schemeClr val="bg1">
                      <a:alpha val="25000"/>
                    </a:schemeClr>
                  </a:gs>
                  <a:gs pos="100000">
                    <a:schemeClr val="bg1">
                      <a:alpha val="0"/>
                    </a:schemeClr>
                  </a:gs>
                </a:gsLst>
                <a:path path="rect">
                  <a:fillToRect r="100000" b="100000"/>
                </a:path>
              </a:gradFill>
              <a:ln w="9525" algn="ctr">
                <a:noFill/>
                <a:round/>
                <a:headEnd/>
                <a:tailEnd/>
              </a:ln>
            </p:spPr>
            <p:txBody>
              <a:bodyPr lIns="73025" tIns="36511" rIns="73025" bIns="36511" anchor="ctr"/>
              <a:lstStyle/>
              <a:p>
                <a:pPr algn="ctr"/>
                <a:endParaRPr lang="en-US" sz="1800"/>
              </a:p>
            </p:txBody>
          </p:sp>
        </p:grpSp>
        <p:sp>
          <p:nvSpPr>
            <p:cNvPr id="60484" name="Rectangle 215"/>
            <p:cNvSpPr>
              <a:spLocks noChangeArrowheads="1"/>
            </p:cNvSpPr>
            <p:nvPr/>
          </p:nvSpPr>
          <p:spPr bwMode="auto">
            <a:xfrm>
              <a:off x="811494" y="3267684"/>
              <a:ext cx="1764923" cy="444291"/>
            </a:xfrm>
            <a:prstGeom prst="rect">
              <a:avLst/>
            </a:prstGeom>
            <a:noFill/>
            <a:ln w="9525">
              <a:noFill/>
              <a:miter lim="800000"/>
              <a:headEnd/>
              <a:tailEnd/>
            </a:ln>
          </p:spPr>
          <p:txBody>
            <a:bodyPr lIns="0" tIns="0" rIns="0" bIns="0" anchor="ctr"/>
            <a:lstStyle/>
            <a:p>
              <a:pPr algn="ctr" eaLnBrk="0" hangingPunct="0">
                <a:lnSpc>
                  <a:spcPct val="95000"/>
                </a:lnSpc>
                <a:spcBef>
                  <a:spcPts val="300"/>
                </a:spcBef>
              </a:pPr>
              <a:r>
                <a:rPr lang="en-US" sz="1400">
                  <a:solidFill>
                    <a:schemeClr val="bg1"/>
                  </a:solidFill>
                </a:rPr>
                <a:t>Network Fundamentals</a:t>
              </a:r>
            </a:p>
          </p:txBody>
        </p:sp>
      </p:grpSp>
      <p:grpSp>
        <p:nvGrpSpPr>
          <p:cNvPr id="60452" name="Group 233"/>
          <p:cNvGrpSpPr>
            <a:grpSpLocks/>
          </p:cNvGrpSpPr>
          <p:nvPr/>
        </p:nvGrpSpPr>
        <p:grpSpPr bwMode="auto">
          <a:xfrm>
            <a:off x="288925" y="4011613"/>
            <a:ext cx="2122488" cy="592137"/>
            <a:chOff x="632010" y="3194050"/>
            <a:chExt cx="2123890" cy="591558"/>
          </a:xfrm>
        </p:grpSpPr>
        <p:grpSp>
          <p:nvGrpSpPr>
            <p:cNvPr id="60478" name="Group 216"/>
            <p:cNvGrpSpPr>
              <a:grpSpLocks/>
            </p:cNvGrpSpPr>
            <p:nvPr/>
          </p:nvGrpSpPr>
          <p:grpSpPr bwMode="auto">
            <a:xfrm>
              <a:off x="632010" y="3194050"/>
              <a:ext cx="2123890" cy="591558"/>
              <a:chOff x="427038" y="2059415"/>
              <a:chExt cx="2692680" cy="940960"/>
            </a:xfrm>
          </p:grpSpPr>
          <p:sp>
            <p:nvSpPr>
              <p:cNvPr id="60480" name="Rectangle 37"/>
              <p:cNvSpPr>
                <a:spLocks noChangeArrowheads="1"/>
              </p:cNvSpPr>
              <p:nvPr/>
            </p:nvSpPr>
            <p:spPr bwMode="auto">
              <a:xfrm>
                <a:off x="427038" y="2059415"/>
                <a:ext cx="2692680" cy="940960"/>
              </a:xfrm>
              <a:prstGeom prst="rect">
                <a:avLst/>
              </a:prstGeom>
              <a:gradFill rotWithShape="1">
                <a:gsLst>
                  <a:gs pos="0">
                    <a:srgbClr val="697E1C"/>
                  </a:gs>
                  <a:gs pos="100000">
                    <a:srgbClr val="89A424"/>
                  </a:gs>
                </a:gsLst>
                <a:lin ang="5400000" scaled="1"/>
              </a:gradFill>
              <a:ln w="9525" algn="ctr">
                <a:noFill/>
                <a:miter lim="800000"/>
                <a:headEnd/>
                <a:tailEnd/>
              </a:ln>
            </p:spPr>
            <p:txBody>
              <a:bodyPr wrap="none" lIns="73025" tIns="36511" rIns="73025" bIns="36511" anchor="ctr"/>
              <a:lstStyle/>
              <a:p>
                <a:pPr algn="ctr" eaLnBrk="0" hangingPunct="0">
                  <a:lnSpc>
                    <a:spcPct val="90000"/>
                  </a:lnSpc>
                </a:pPr>
                <a:endParaRPr lang="en-US"/>
              </a:p>
            </p:txBody>
          </p:sp>
          <p:sp>
            <p:nvSpPr>
              <p:cNvPr id="60481" name="Rectangle 39"/>
              <p:cNvSpPr>
                <a:spLocks noChangeArrowheads="1"/>
              </p:cNvSpPr>
              <p:nvPr/>
            </p:nvSpPr>
            <p:spPr bwMode="auto">
              <a:xfrm flipV="1">
                <a:off x="462516" y="2091743"/>
                <a:ext cx="2621724" cy="847726"/>
              </a:xfrm>
              <a:prstGeom prst="rect">
                <a:avLst/>
              </a:prstGeom>
              <a:solidFill>
                <a:srgbClr val="89A424"/>
              </a:solidFill>
              <a:ln w="38100" algn="ctr">
                <a:noFill/>
                <a:miter lim="800000"/>
                <a:headEnd/>
                <a:tailEnd/>
              </a:ln>
            </p:spPr>
            <p:txBody>
              <a:bodyPr rot="10800000" lIns="82124" tIns="41061" rIns="82124" bIns="41061" anchor="ctr"/>
              <a:lstStyle/>
              <a:p>
                <a:pPr algn="ctr"/>
                <a:endParaRPr lang="en-US" sz="1800"/>
              </a:p>
            </p:txBody>
          </p:sp>
          <p:sp>
            <p:nvSpPr>
              <p:cNvPr id="60482" name="AutoShape 211"/>
              <p:cNvSpPr>
                <a:spLocks noChangeArrowheads="1"/>
              </p:cNvSpPr>
              <p:nvPr/>
            </p:nvSpPr>
            <p:spPr bwMode="auto">
              <a:xfrm>
                <a:off x="480380" y="2110791"/>
                <a:ext cx="2632024" cy="391365"/>
              </a:xfrm>
              <a:prstGeom prst="roundRect">
                <a:avLst>
                  <a:gd name="adj" fmla="val 9653"/>
                </a:avLst>
              </a:prstGeom>
              <a:gradFill rotWithShape="1">
                <a:gsLst>
                  <a:gs pos="0">
                    <a:schemeClr val="bg1">
                      <a:alpha val="25000"/>
                    </a:schemeClr>
                  </a:gs>
                  <a:gs pos="100000">
                    <a:schemeClr val="bg1">
                      <a:alpha val="0"/>
                    </a:schemeClr>
                  </a:gs>
                </a:gsLst>
                <a:path path="rect">
                  <a:fillToRect r="100000" b="100000"/>
                </a:path>
              </a:gradFill>
              <a:ln w="9525" algn="ctr">
                <a:noFill/>
                <a:round/>
                <a:headEnd/>
                <a:tailEnd/>
              </a:ln>
            </p:spPr>
            <p:txBody>
              <a:bodyPr lIns="73025" tIns="36511" rIns="73025" bIns="36511" anchor="ctr"/>
              <a:lstStyle/>
              <a:p>
                <a:pPr algn="ctr"/>
                <a:endParaRPr lang="en-US" sz="1800"/>
              </a:p>
            </p:txBody>
          </p:sp>
        </p:grpSp>
        <p:sp>
          <p:nvSpPr>
            <p:cNvPr id="60479" name="Rectangle 235"/>
            <p:cNvSpPr>
              <a:spLocks noChangeArrowheads="1"/>
            </p:cNvSpPr>
            <p:nvPr/>
          </p:nvSpPr>
          <p:spPr bwMode="auto">
            <a:xfrm>
              <a:off x="811494" y="3267684"/>
              <a:ext cx="1764923" cy="444291"/>
            </a:xfrm>
            <a:prstGeom prst="rect">
              <a:avLst/>
            </a:prstGeom>
            <a:noFill/>
            <a:ln w="9525">
              <a:noFill/>
              <a:miter lim="800000"/>
              <a:headEnd/>
              <a:tailEnd/>
            </a:ln>
          </p:spPr>
          <p:txBody>
            <a:bodyPr lIns="0" tIns="0" rIns="0" bIns="0" anchor="ctr"/>
            <a:lstStyle/>
            <a:p>
              <a:pPr algn="ctr" eaLnBrk="0" hangingPunct="0">
                <a:lnSpc>
                  <a:spcPct val="95000"/>
                </a:lnSpc>
                <a:spcBef>
                  <a:spcPts val="300"/>
                </a:spcBef>
              </a:pPr>
              <a:r>
                <a:rPr lang="en-US" sz="1400">
                  <a:solidFill>
                    <a:schemeClr val="bg1"/>
                  </a:solidFill>
                </a:rPr>
                <a:t>Routing Protocols</a:t>
              </a:r>
              <a:br>
                <a:rPr lang="en-US" sz="1400">
                  <a:solidFill>
                    <a:schemeClr val="bg1"/>
                  </a:solidFill>
                </a:rPr>
              </a:br>
              <a:r>
                <a:rPr lang="en-US" sz="1400">
                  <a:solidFill>
                    <a:schemeClr val="bg1"/>
                  </a:solidFill>
                </a:rPr>
                <a:t>and Concepts</a:t>
              </a:r>
            </a:p>
          </p:txBody>
        </p:sp>
      </p:grpSp>
      <p:grpSp>
        <p:nvGrpSpPr>
          <p:cNvPr id="60453" name="Group 251"/>
          <p:cNvGrpSpPr>
            <a:grpSpLocks/>
          </p:cNvGrpSpPr>
          <p:nvPr/>
        </p:nvGrpSpPr>
        <p:grpSpPr bwMode="auto">
          <a:xfrm>
            <a:off x="1189038" y="3663950"/>
            <a:ext cx="319087" cy="320675"/>
            <a:chOff x="1909387" y="2561656"/>
            <a:chExt cx="319764" cy="319762"/>
          </a:xfrm>
        </p:grpSpPr>
        <p:grpSp>
          <p:nvGrpSpPr>
            <p:cNvPr id="60473" name="Group 185"/>
            <p:cNvGrpSpPr>
              <a:grpSpLocks/>
            </p:cNvGrpSpPr>
            <p:nvPr/>
          </p:nvGrpSpPr>
          <p:grpSpPr bwMode="auto">
            <a:xfrm>
              <a:off x="1909387" y="2561656"/>
              <a:ext cx="319764" cy="319762"/>
              <a:chOff x="1172660" y="7136606"/>
              <a:chExt cx="319764" cy="319762"/>
            </a:xfrm>
          </p:grpSpPr>
          <p:pic>
            <p:nvPicPr>
              <p:cNvPr id="60475" name="Picture 189"/>
              <p:cNvPicPr>
                <a:picLocks noChangeAspect="1" noChangeArrowheads="1"/>
              </p:cNvPicPr>
              <p:nvPr/>
            </p:nvPicPr>
            <p:blipFill>
              <a:blip r:embed="rId5" cstate="screen"/>
              <a:srcRect/>
              <a:stretch>
                <a:fillRect/>
              </a:stretch>
            </p:blipFill>
            <p:spPr bwMode="auto">
              <a:xfrm>
                <a:off x="1172660" y="7136606"/>
                <a:ext cx="319764" cy="319762"/>
              </a:xfrm>
              <a:prstGeom prst="rect">
                <a:avLst/>
              </a:prstGeom>
              <a:noFill/>
              <a:ln w="9525" algn="ctr">
                <a:noFill/>
                <a:miter lim="800000"/>
                <a:headEnd/>
                <a:tailEnd/>
              </a:ln>
            </p:spPr>
          </p:pic>
          <p:sp>
            <p:nvSpPr>
              <p:cNvPr id="60476" name="Oval 200"/>
              <p:cNvSpPr>
                <a:spLocks noChangeArrowheads="1"/>
              </p:cNvSpPr>
              <p:nvPr/>
            </p:nvSpPr>
            <p:spPr bwMode="auto">
              <a:xfrm>
                <a:off x="1194111" y="7150913"/>
                <a:ext cx="276860" cy="276860"/>
              </a:xfrm>
              <a:prstGeom prst="ellipse">
                <a:avLst/>
              </a:prstGeom>
              <a:solidFill>
                <a:srgbClr val="204962"/>
              </a:solidFill>
              <a:ln w="9525" algn="ctr">
                <a:noFill/>
                <a:round/>
                <a:headEnd/>
                <a:tailEnd/>
              </a:ln>
            </p:spPr>
            <p:txBody>
              <a:bodyPr wrap="none" lIns="82124" tIns="41061" rIns="82124" bIns="41061" anchor="ctr"/>
              <a:lstStyle/>
              <a:p>
                <a:pPr algn="ctr"/>
                <a:endParaRPr lang="en-US" sz="1800"/>
              </a:p>
            </p:txBody>
          </p:sp>
          <p:sp>
            <p:nvSpPr>
              <p:cNvPr id="60477" name="AutoShape 201"/>
              <p:cNvSpPr>
                <a:spLocks noChangeArrowheads="1"/>
              </p:cNvSpPr>
              <p:nvPr/>
            </p:nvSpPr>
            <p:spPr bwMode="auto">
              <a:xfrm rot="5400000">
                <a:off x="1244054" y="7205207"/>
                <a:ext cx="176974" cy="168272"/>
              </a:xfrm>
              <a:prstGeom prst="chevron">
                <a:avLst>
                  <a:gd name="adj" fmla="val 46368"/>
                </a:avLst>
              </a:prstGeom>
              <a:solidFill>
                <a:schemeClr val="bg1"/>
              </a:solidFill>
              <a:ln w="9525" algn="ctr">
                <a:noFill/>
                <a:miter lim="800000"/>
                <a:headEnd/>
                <a:tailEnd/>
              </a:ln>
            </p:spPr>
            <p:txBody>
              <a:bodyPr lIns="82124" tIns="41061" rIns="82124" bIns="41061" anchor="ctr">
                <a:spAutoFit/>
              </a:bodyPr>
              <a:lstStyle/>
              <a:p>
                <a:pPr algn="ctr"/>
                <a:endParaRPr lang="en-US" sz="1800"/>
              </a:p>
            </p:txBody>
          </p:sp>
        </p:grpSp>
        <p:sp>
          <p:nvSpPr>
            <p:cNvPr id="60474" name="Oval 202"/>
            <p:cNvSpPr>
              <a:spLocks noChangeArrowheads="1"/>
            </p:cNvSpPr>
            <p:nvPr/>
          </p:nvSpPr>
          <p:spPr bwMode="auto">
            <a:xfrm>
              <a:off x="1950316" y="2590008"/>
              <a:ext cx="234806" cy="212872"/>
            </a:xfrm>
            <a:prstGeom prst="ellipse">
              <a:avLst/>
            </a:prstGeom>
            <a:gradFill rotWithShape="1">
              <a:gsLst>
                <a:gs pos="0">
                  <a:schemeClr val="bg1">
                    <a:alpha val="35001"/>
                  </a:schemeClr>
                </a:gs>
                <a:gs pos="100000">
                  <a:schemeClr val="bg1">
                    <a:alpha val="0"/>
                  </a:schemeClr>
                </a:gs>
              </a:gsLst>
              <a:lin ang="5400000" scaled="1"/>
            </a:gradFill>
            <a:ln w="9525" algn="ctr">
              <a:noFill/>
              <a:miter lim="800000"/>
              <a:headEnd/>
              <a:tailEnd/>
            </a:ln>
          </p:spPr>
          <p:txBody>
            <a:bodyPr wrap="none" lIns="73025" tIns="36511" rIns="73025" bIns="36511" anchor="ctr"/>
            <a:lstStyle/>
            <a:p>
              <a:pPr algn="ctr" defTabSz="814388" eaLnBrk="0" hangingPunct="0">
                <a:lnSpc>
                  <a:spcPct val="90000"/>
                </a:lnSpc>
              </a:pPr>
              <a:endParaRPr lang="en-US"/>
            </a:p>
          </p:txBody>
        </p:sp>
      </p:grpSp>
      <p:grpSp>
        <p:nvGrpSpPr>
          <p:cNvPr id="60454" name="Group 251"/>
          <p:cNvGrpSpPr>
            <a:grpSpLocks/>
          </p:cNvGrpSpPr>
          <p:nvPr/>
        </p:nvGrpSpPr>
        <p:grpSpPr bwMode="auto">
          <a:xfrm>
            <a:off x="1189038" y="4632325"/>
            <a:ext cx="319087" cy="320675"/>
            <a:chOff x="1909387" y="2561656"/>
            <a:chExt cx="319764" cy="319762"/>
          </a:xfrm>
        </p:grpSpPr>
        <p:grpSp>
          <p:nvGrpSpPr>
            <p:cNvPr id="60468" name="Group 185"/>
            <p:cNvGrpSpPr>
              <a:grpSpLocks/>
            </p:cNvGrpSpPr>
            <p:nvPr/>
          </p:nvGrpSpPr>
          <p:grpSpPr bwMode="auto">
            <a:xfrm>
              <a:off x="1909387" y="2561656"/>
              <a:ext cx="319764" cy="319762"/>
              <a:chOff x="1172660" y="7136606"/>
              <a:chExt cx="319764" cy="319762"/>
            </a:xfrm>
          </p:grpSpPr>
          <p:pic>
            <p:nvPicPr>
              <p:cNvPr id="60470" name="Picture 189"/>
              <p:cNvPicPr>
                <a:picLocks noChangeAspect="1" noChangeArrowheads="1"/>
              </p:cNvPicPr>
              <p:nvPr/>
            </p:nvPicPr>
            <p:blipFill>
              <a:blip r:embed="rId5" cstate="screen"/>
              <a:srcRect/>
              <a:stretch>
                <a:fillRect/>
              </a:stretch>
            </p:blipFill>
            <p:spPr bwMode="auto">
              <a:xfrm>
                <a:off x="1172660" y="7136606"/>
                <a:ext cx="319764" cy="319762"/>
              </a:xfrm>
              <a:prstGeom prst="rect">
                <a:avLst/>
              </a:prstGeom>
              <a:noFill/>
              <a:ln w="9525" algn="ctr">
                <a:noFill/>
                <a:miter lim="800000"/>
                <a:headEnd/>
                <a:tailEnd/>
              </a:ln>
            </p:spPr>
          </p:pic>
          <p:sp>
            <p:nvSpPr>
              <p:cNvPr id="60471" name="Oval 200"/>
              <p:cNvSpPr>
                <a:spLocks noChangeArrowheads="1"/>
              </p:cNvSpPr>
              <p:nvPr/>
            </p:nvSpPr>
            <p:spPr bwMode="auto">
              <a:xfrm>
                <a:off x="1194111" y="7150913"/>
                <a:ext cx="276860" cy="276860"/>
              </a:xfrm>
              <a:prstGeom prst="ellipse">
                <a:avLst/>
              </a:prstGeom>
              <a:solidFill>
                <a:srgbClr val="204962"/>
              </a:solidFill>
              <a:ln w="9525" algn="ctr">
                <a:noFill/>
                <a:round/>
                <a:headEnd/>
                <a:tailEnd/>
              </a:ln>
            </p:spPr>
            <p:txBody>
              <a:bodyPr wrap="none" lIns="82124" tIns="41061" rIns="82124" bIns="41061" anchor="ctr"/>
              <a:lstStyle/>
              <a:p>
                <a:pPr algn="ctr"/>
                <a:endParaRPr lang="en-US" sz="1800"/>
              </a:p>
            </p:txBody>
          </p:sp>
          <p:sp>
            <p:nvSpPr>
              <p:cNvPr id="60472" name="AutoShape 201"/>
              <p:cNvSpPr>
                <a:spLocks noChangeArrowheads="1"/>
              </p:cNvSpPr>
              <p:nvPr/>
            </p:nvSpPr>
            <p:spPr bwMode="auto">
              <a:xfrm rot="5400000">
                <a:off x="1244054" y="7205207"/>
                <a:ext cx="176974" cy="168272"/>
              </a:xfrm>
              <a:prstGeom prst="chevron">
                <a:avLst>
                  <a:gd name="adj" fmla="val 46368"/>
                </a:avLst>
              </a:prstGeom>
              <a:solidFill>
                <a:schemeClr val="bg1"/>
              </a:solidFill>
              <a:ln w="9525" algn="ctr">
                <a:noFill/>
                <a:miter lim="800000"/>
                <a:headEnd/>
                <a:tailEnd/>
              </a:ln>
            </p:spPr>
            <p:txBody>
              <a:bodyPr lIns="82124" tIns="41061" rIns="82124" bIns="41061" anchor="ctr">
                <a:spAutoFit/>
              </a:bodyPr>
              <a:lstStyle/>
              <a:p>
                <a:pPr algn="ctr"/>
                <a:endParaRPr lang="en-US" sz="1800"/>
              </a:p>
            </p:txBody>
          </p:sp>
        </p:grpSp>
        <p:sp>
          <p:nvSpPr>
            <p:cNvPr id="60469" name="Oval 253"/>
            <p:cNvSpPr>
              <a:spLocks noChangeArrowheads="1"/>
            </p:cNvSpPr>
            <p:nvPr/>
          </p:nvSpPr>
          <p:spPr bwMode="auto">
            <a:xfrm>
              <a:off x="1950316" y="2590008"/>
              <a:ext cx="234806" cy="212872"/>
            </a:xfrm>
            <a:prstGeom prst="ellipse">
              <a:avLst/>
            </a:prstGeom>
            <a:gradFill rotWithShape="1">
              <a:gsLst>
                <a:gs pos="0">
                  <a:schemeClr val="bg1">
                    <a:alpha val="35001"/>
                  </a:schemeClr>
                </a:gs>
                <a:gs pos="100000">
                  <a:schemeClr val="bg1">
                    <a:alpha val="0"/>
                  </a:schemeClr>
                </a:gs>
              </a:gsLst>
              <a:lin ang="5400000" scaled="1"/>
            </a:gradFill>
            <a:ln w="9525" algn="ctr">
              <a:noFill/>
              <a:miter lim="800000"/>
              <a:headEnd/>
              <a:tailEnd/>
            </a:ln>
          </p:spPr>
          <p:txBody>
            <a:bodyPr wrap="none" lIns="73025" tIns="36511" rIns="73025" bIns="36511" anchor="ctr"/>
            <a:lstStyle/>
            <a:p>
              <a:pPr algn="ctr" defTabSz="814388" eaLnBrk="0" hangingPunct="0">
                <a:lnSpc>
                  <a:spcPct val="90000"/>
                </a:lnSpc>
              </a:pPr>
              <a:endParaRPr lang="en-US"/>
            </a:p>
          </p:txBody>
        </p:sp>
      </p:grpSp>
      <p:grpSp>
        <p:nvGrpSpPr>
          <p:cNvPr id="60455" name="Group 257"/>
          <p:cNvGrpSpPr>
            <a:grpSpLocks/>
          </p:cNvGrpSpPr>
          <p:nvPr/>
        </p:nvGrpSpPr>
        <p:grpSpPr bwMode="auto">
          <a:xfrm>
            <a:off x="1189038" y="5594350"/>
            <a:ext cx="319087" cy="319088"/>
            <a:chOff x="1909387" y="2561656"/>
            <a:chExt cx="319764" cy="319762"/>
          </a:xfrm>
        </p:grpSpPr>
        <p:grpSp>
          <p:nvGrpSpPr>
            <p:cNvPr id="60463" name="Group 185"/>
            <p:cNvGrpSpPr>
              <a:grpSpLocks/>
            </p:cNvGrpSpPr>
            <p:nvPr/>
          </p:nvGrpSpPr>
          <p:grpSpPr bwMode="auto">
            <a:xfrm>
              <a:off x="1909387" y="2561656"/>
              <a:ext cx="319764" cy="319762"/>
              <a:chOff x="1172660" y="7136606"/>
              <a:chExt cx="319764" cy="319762"/>
            </a:xfrm>
          </p:grpSpPr>
          <p:pic>
            <p:nvPicPr>
              <p:cNvPr id="60465" name="Picture 189"/>
              <p:cNvPicPr>
                <a:picLocks noChangeAspect="1" noChangeArrowheads="1"/>
              </p:cNvPicPr>
              <p:nvPr/>
            </p:nvPicPr>
            <p:blipFill>
              <a:blip r:embed="rId6" cstate="screen"/>
              <a:srcRect/>
              <a:stretch>
                <a:fillRect/>
              </a:stretch>
            </p:blipFill>
            <p:spPr bwMode="auto">
              <a:xfrm>
                <a:off x="1172660" y="7136606"/>
                <a:ext cx="319764" cy="319762"/>
              </a:xfrm>
              <a:prstGeom prst="rect">
                <a:avLst/>
              </a:prstGeom>
              <a:noFill/>
              <a:ln w="9525" algn="ctr">
                <a:noFill/>
                <a:miter lim="800000"/>
                <a:headEnd/>
                <a:tailEnd/>
              </a:ln>
            </p:spPr>
          </p:pic>
          <p:sp>
            <p:nvSpPr>
              <p:cNvPr id="60466" name="Oval 200"/>
              <p:cNvSpPr>
                <a:spLocks noChangeArrowheads="1"/>
              </p:cNvSpPr>
              <p:nvPr/>
            </p:nvSpPr>
            <p:spPr bwMode="auto">
              <a:xfrm>
                <a:off x="1194111" y="7150913"/>
                <a:ext cx="276860" cy="276860"/>
              </a:xfrm>
              <a:prstGeom prst="ellipse">
                <a:avLst/>
              </a:prstGeom>
              <a:solidFill>
                <a:srgbClr val="204962"/>
              </a:solidFill>
              <a:ln w="9525" algn="ctr">
                <a:noFill/>
                <a:round/>
                <a:headEnd/>
                <a:tailEnd/>
              </a:ln>
            </p:spPr>
            <p:txBody>
              <a:bodyPr wrap="none" lIns="82124" tIns="41061" rIns="82124" bIns="41061" anchor="ctr"/>
              <a:lstStyle/>
              <a:p>
                <a:pPr algn="ctr"/>
                <a:endParaRPr lang="en-US" sz="1800"/>
              </a:p>
            </p:txBody>
          </p:sp>
          <p:sp>
            <p:nvSpPr>
              <p:cNvPr id="60467" name="AutoShape 201"/>
              <p:cNvSpPr>
                <a:spLocks noChangeArrowheads="1"/>
              </p:cNvSpPr>
              <p:nvPr/>
            </p:nvSpPr>
            <p:spPr bwMode="auto">
              <a:xfrm rot="5400000">
                <a:off x="1244054" y="7205207"/>
                <a:ext cx="176974" cy="168272"/>
              </a:xfrm>
              <a:prstGeom prst="chevron">
                <a:avLst>
                  <a:gd name="adj" fmla="val 46368"/>
                </a:avLst>
              </a:prstGeom>
              <a:solidFill>
                <a:schemeClr val="bg1"/>
              </a:solidFill>
              <a:ln w="9525" algn="ctr">
                <a:noFill/>
                <a:miter lim="800000"/>
                <a:headEnd/>
                <a:tailEnd/>
              </a:ln>
            </p:spPr>
            <p:txBody>
              <a:bodyPr lIns="82124" tIns="41061" rIns="82124" bIns="41061" anchor="ctr">
                <a:spAutoFit/>
              </a:bodyPr>
              <a:lstStyle/>
              <a:p>
                <a:pPr algn="ctr"/>
                <a:endParaRPr lang="en-US" sz="1800"/>
              </a:p>
            </p:txBody>
          </p:sp>
        </p:grpSp>
        <p:sp>
          <p:nvSpPr>
            <p:cNvPr id="60464" name="Oval 259"/>
            <p:cNvSpPr>
              <a:spLocks noChangeArrowheads="1"/>
            </p:cNvSpPr>
            <p:nvPr/>
          </p:nvSpPr>
          <p:spPr bwMode="auto">
            <a:xfrm>
              <a:off x="1950316" y="2590008"/>
              <a:ext cx="234806" cy="212872"/>
            </a:xfrm>
            <a:prstGeom prst="ellipse">
              <a:avLst/>
            </a:prstGeom>
            <a:gradFill rotWithShape="1">
              <a:gsLst>
                <a:gs pos="0">
                  <a:schemeClr val="bg1">
                    <a:alpha val="35001"/>
                  </a:schemeClr>
                </a:gs>
                <a:gs pos="100000">
                  <a:schemeClr val="bg1">
                    <a:alpha val="0"/>
                  </a:schemeClr>
                </a:gs>
              </a:gsLst>
              <a:lin ang="5400000" scaled="1"/>
            </a:gradFill>
            <a:ln w="9525" algn="ctr">
              <a:noFill/>
              <a:miter lim="800000"/>
              <a:headEnd/>
              <a:tailEnd/>
            </a:ln>
          </p:spPr>
          <p:txBody>
            <a:bodyPr wrap="none" lIns="73025" tIns="36511" rIns="73025" bIns="36511" anchor="ctr"/>
            <a:lstStyle/>
            <a:p>
              <a:pPr algn="ctr" defTabSz="814388" eaLnBrk="0" hangingPunct="0">
                <a:lnSpc>
                  <a:spcPct val="90000"/>
                </a:lnSpc>
              </a:pPr>
              <a:endParaRPr lang="en-US"/>
            </a:p>
          </p:txBody>
        </p:sp>
      </p:grpSp>
      <p:sp>
        <p:nvSpPr>
          <p:cNvPr id="60456" name="Rectangle 8"/>
          <p:cNvSpPr>
            <a:spLocks noChangeArrowheads="1"/>
          </p:cNvSpPr>
          <p:nvPr/>
        </p:nvSpPr>
        <p:spPr bwMode="auto">
          <a:xfrm>
            <a:off x="260350" y="6438900"/>
            <a:ext cx="2185988" cy="209550"/>
          </a:xfrm>
          <a:prstGeom prst="rect">
            <a:avLst/>
          </a:prstGeom>
          <a:gradFill rotWithShape="1">
            <a:gsLst>
              <a:gs pos="0">
                <a:schemeClr val="tx1">
                  <a:alpha val="45000"/>
                </a:schemeClr>
              </a:gs>
              <a:gs pos="100000">
                <a:schemeClr val="bg1">
                  <a:alpha val="0"/>
                </a:schemeClr>
              </a:gs>
            </a:gsLst>
            <a:path path="shape">
              <a:fillToRect l="50000" t="50000" r="50000" b="50000"/>
            </a:path>
          </a:gradFill>
          <a:ln w="9525" algn="ctr">
            <a:noFill/>
            <a:miter lim="800000"/>
            <a:headEnd/>
            <a:tailEnd/>
          </a:ln>
        </p:spPr>
        <p:txBody>
          <a:bodyPr wrap="none" lIns="73025" tIns="36511" rIns="73025" bIns="36511" anchor="ctr"/>
          <a:lstStyle/>
          <a:p>
            <a:pPr algn="ctr"/>
            <a:endParaRPr lang="en-US" sz="1800"/>
          </a:p>
        </p:txBody>
      </p:sp>
      <p:grpSp>
        <p:nvGrpSpPr>
          <p:cNvPr id="60457" name="Group 245"/>
          <p:cNvGrpSpPr>
            <a:grpSpLocks/>
          </p:cNvGrpSpPr>
          <p:nvPr/>
        </p:nvGrpSpPr>
        <p:grpSpPr bwMode="auto">
          <a:xfrm>
            <a:off x="288925" y="5954713"/>
            <a:ext cx="2122488" cy="590550"/>
            <a:chOff x="632010" y="3194050"/>
            <a:chExt cx="2123890" cy="591558"/>
          </a:xfrm>
        </p:grpSpPr>
        <p:grpSp>
          <p:nvGrpSpPr>
            <p:cNvPr id="60458" name="Group 216"/>
            <p:cNvGrpSpPr>
              <a:grpSpLocks/>
            </p:cNvGrpSpPr>
            <p:nvPr/>
          </p:nvGrpSpPr>
          <p:grpSpPr bwMode="auto">
            <a:xfrm>
              <a:off x="632010" y="3194050"/>
              <a:ext cx="2123890" cy="591558"/>
              <a:chOff x="427038" y="2059415"/>
              <a:chExt cx="2692680" cy="940960"/>
            </a:xfrm>
          </p:grpSpPr>
          <p:sp>
            <p:nvSpPr>
              <p:cNvPr id="60460" name="Rectangle 37"/>
              <p:cNvSpPr>
                <a:spLocks noChangeArrowheads="1"/>
              </p:cNvSpPr>
              <p:nvPr/>
            </p:nvSpPr>
            <p:spPr bwMode="auto">
              <a:xfrm>
                <a:off x="427038" y="2059415"/>
                <a:ext cx="2692680" cy="940960"/>
              </a:xfrm>
              <a:prstGeom prst="rect">
                <a:avLst/>
              </a:prstGeom>
              <a:gradFill rotWithShape="1">
                <a:gsLst>
                  <a:gs pos="0">
                    <a:srgbClr val="697E1C"/>
                  </a:gs>
                  <a:gs pos="100000">
                    <a:srgbClr val="89A424"/>
                  </a:gs>
                </a:gsLst>
                <a:lin ang="5400000" scaled="1"/>
              </a:gradFill>
              <a:ln w="9525" algn="ctr">
                <a:noFill/>
                <a:miter lim="800000"/>
                <a:headEnd/>
                <a:tailEnd/>
              </a:ln>
            </p:spPr>
            <p:txBody>
              <a:bodyPr wrap="none" lIns="73025" tIns="36511" rIns="73025" bIns="36511" anchor="ctr"/>
              <a:lstStyle/>
              <a:p>
                <a:pPr algn="ctr" eaLnBrk="0" hangingPunct="0">
                  <a:lnSpc>
                    <a:spcPct val="90000"/>
                  </a:lnSpc>
                </a:pPr>
                <a:endParaRPr lang="en-US"/>
              </a:p>
            </p:txBody>
          </p:sp>
          <p:sp>
            <p:nvSpPr>
              <p:cNvPr id="60461" name="Rectangle 39"/>
              <p:cNvSpPr>
                <a:spLocks noChangeArrowheads="1"/>
              </p:cNvSpPr>
              <p:nvPr/>
            </p:nvSpPr>
            <p:spPr bwMode="auto">
              <a:xfrm flipV="1">
                <a:off x="462516" y="2091743"/>
                <a:ext cx="2621724" cy="847726"/>
              </a:xfrm>
              <a:prstGeom prst="rect">
                <a:avLst/>
              </a:prstGeom>
              <a:solidFill>
                <a:srgbClr val="89A424"/>
              </a:solidFill>
              <a:ln w="38100" algn="ctr">
                <a:noFill/>
                <a:miter lim="800000"/>
                <a:headEnd/>
                <a:tailEnd/>
              </a:ln>
            </p:spPr>
            <p:txBody>
              <a:bodyPr rot="10800000" lIns="82124" tIns="41061" rIns="82124" bIns="41061" anchor="ctr"/>
              <a:lstStyle/>
              <a:p>
                <a:pPr algn="ctr"/>
                <a:endParaRPr lang="en-US" sz="1800"/>
              </a:p>
            </p:txBody>
          </p:sp>
          <p:sp>
            <p:nvSpPr>
              <p:cNvPr id="60462" name="AutoShape 211"/>
              <p:cNvSpPr>
                <a:spLocks noChangeArrowheads="1"/>
              </p:cNvSpPr>
              <p:nvPr/>
            </p:nvSpPr>
            <p:spPr bwMode="auto">
              <a:xfrm>
                <a:off x="480380" y="2110791"/>
                <a:ext cx="2632024" cy="391365"/>
              </a:xfrm>
              <a:prstGeom prst="roundRect">
                <a:avLst>
                  <a:gd name="adj" fmla="val 9653"/>
                </a:avLst>
              </a:prstGeom>
              <a:gradFill rotWithShape="1">
                <a:gsLst>
                  <a:gs pos="0">
                    <a:schemeClr val="bg1">
                      <a:alpha val="25000"/>
                    </a:schemeClr>
                  </a:gs>
                  <a:gs pos="100000">
                    <a:schemeClr val="bg1">
                      <a:alpha val="0"/>
                    </a:schemeClr>
                  </a:gs>
                </a:gsLst>
                <a:path path="rect">
                  <a:fillToRect r="100000" b="100000"/>
                </a:path>
              </a:gradFill>
              <a:ln w="9525" algn="ctr">
                <a:noFill/>
                <a:round/>
                <a:headEnd/>
                <a:tailEnd/>
              </a:ln>
            </p:spPr>
            <p:txBody>
              <a:bodyPr lIns="73025" tIns="36511" rIns="73025" bIns="36511" anchor="ctr"/>
              <a:lstStyle/>
              <a:p>
                <a:pPr algn="ctr"/>
                <a:endParaRPr lang="en-US" sz="1800"/>
              </a:p>
            </p:txBody>
          </p:sp>
        </p:grpSp>
        <p:sp>
          <p:nvSpPr>
            <p:cNvPr id="60459" name="Rectangle 247"/>
            <p:cNvSpPr>
              <a:spLocks noChangeArrowheads="1"/>
            </p:cNvSpPr>
            <p:nvPr/>
          </p:nvSpPr>
          <p:spPr bwMode="auto">
            <a:xfrm>
              <a:off x="811494" y="3267684"/>
              <a:ext cx="1764923" cy="444291"/>
            </a:xfrm>
            <a:prstGeom prst="rect">
              <a:avLst/>
            </a:prstGeom>
            <a:noFill/>
            <a:ln w="9525">
              <a:noFill/>
              <a:miter lim="800000"/>
              <a:headEnd/>
              <a:tailEnd/>
            </a:ln>
          </p:spPr>
          <p:txBody>
            <a:bodyPr lIns="0" tIns="0" rIns="0" bIns="0" anchor="ctr"/>
            <a:lstStyle/>
            <a:p>
              <a:pPr algn="ctr" eaLnBrk="0" hangingPunct="0">
                <a:lnSpc>
                  <a:spcPct val="95000"/>
                </a:lnSpc>
                <a:spcBef>
                  <a:spcPts val="300"/>
                </a:spcBef>
              </a:pPr>
              <a:r>
                <a:rPr lang="en-US" sz="1400">
                  <a:solidFill>
                    <a:schemeClr val="bg1"/>
                  </a:solidFill>
                </a:rPr>
                <a:t>Accessing the WAN</a:t>
              </a:r>
            </a:p>
          </p:txBody>
        </p:sp>
      </p:grpSp>
    </p:spTree>
  </p:cSld>
  <p:clrMapOvr>
    <a:masterClrMapping/>
  </p:clrMapOvr>
  <p:transition>
    <p:wipe dir="r"/>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8"/>
          <p:cNvSpPr>
            <a:spLocks noChangeArrowheads="1"/>
          </p:cNvSpPr>
          <p:nvPr/>
        </p:nvSpPr>
        <p:spPr bwMode="auto">
          <a:xfrm>
            <a:off x="288925" y="6326188"/>
            <a:ext cx="8643938" cy="209550"/>
          </a:xfrm>
          <a:prstGeom prst="rect">
            <a:avLst/>
          </a:prstGeom>
          <a:gradFill rotWithShape="1">
            <a:gsLst>
              <a:gs pos="0">
                <a:schemeClr val="tx1">
                  <a:alpha val="45000"/>
                </a:schemeClr>
              </a:gs>
              <a:gs pos="100000">
                <a:schemeClr val="bg1">
                  <a:alpha val="0"/>
                </a:schemeClr>
              </a:gs>
            </a:gsLst>
            <a:path path="shape">
              <a:fillToRect l="50000" t="50000" r="50000" b="50000"/>
            </a:path>
          </a:gradFill>
          <a:ln w="9525" algn="ctr">
            <a:noFill/>
            <a:miter lim="800000"/>
            <a:headEnd/>
            <a:tailEnd/>
          </a:ln>
        </p:spPr>
        <p:txBody>
          <a:bodyPr wrap="none" lIns="73025" tIns="36511" rIns="73025" bIns="36511" anchor="ctr"/>
          <a:lstStyle/>
          <a:p>
            <a:pPr algn="ctr"/>
            <a:endParaRPr lang="en-US" sz="1800"/>
          </a:p>
        </p:txBody>
      </p:sp>
      <p:sp>
        <p:nvSpPr>
          <p:cNvPr id="61443" name="Rectangle 6"/>
          <p:cNvSpPr>
            <a:spLocks noChangeArrowheads="1"/>
          </p:cNvSpPr>
          <p:nvPr/>
        </p:nvSpPr>
        <p:spPr bwMode="auto">
          <a:xfrm rot="-5400000">
            <a:off x="3690937" y="1404938"/>
            <a:ext cx="1762125" cy="9144000"/>
          </a:xfrm>
          <a:prstGeom prst="rect">
            <a:avLst/>
          </a:prstGeom>
          <a:gradFill rotWithShape="1">
            <a:gsLst>
              <a:gs pos="0">
                <a:srgbClr val="9EC5E6">
                  <a:alpha val="79999"/>
                </a:srgbClr>
              </a:gs>
              <a:gs pos="100000">
                <a:srgbClr val="495B6A">
                  <a:alpha val="0"/>
                </a:srgbClr>
              </a:gs>
            </a:gsLst>
            <a:lin ang="0" scaled="1"/>
          </a:gradFill>
          <a:ln w="9525" algn="ctr">
            <a:noFill/>
            <a:miter lim="800000"/>
            <a:headEnd/>
            <a:tailEnd/>
          </a:ln>
        </p:spPr>
        <p:txBody>
          <a:bodyPr lIns="73025" tIns="36511" rIns="73025" bIns="36511" anchor="ctr"/>
          <a:lstStyle/>
          <a:p>
            <a:pPr algn="ctr"/>
            <a:endParaRPr lang="en-US" sz="1800"/>
          </a:p>
        </p:txBody>
      </p:sp>
      <p:graphicFrame>
        <p:nvGraphicFramePr>
          <p:cNvPr id="55384" name="Group 88"/>
          <p:cNvGraphicFramePr>
            <a:graphicFrameLocks noGrp="1"/>
          </p:cNvGraphicFramePr>
          <p:nvPr/>
        </p:nvGraphicFramePr>
        <p:xfrm>
          <a:off x="304800" y="1325563"/>
          <a:ext cx="8610600" cy="5111750"/>
        </p:xfrm>
        <a:graphic>
          <a:graphicData uri="http://schemas.openxmlformats.org/drawingml/2006/table">
            <a:tbl>
              <a:tblPr/>
              <a:tblGrid>
                <a:gridCol w="762000"/>
                <a:gridCol w="1962150"/>
                <a:gridCol w="1962150"/>
                <a:gridCol w="1962150"/>
                <a:gridCol w="1962150"/>
              </a:tblGrid>
              <a:tr h="407988">
                <a:tc>
                  <a:txBody>
                    <a:bodyPr/>
                    <a:lstStyle/>
                    <a:p>
                      <a:pPr marL="38100" marR="0" lvl="0" indent="0" algn="l" defTabSz="914400" rtl="0" eaLnBrk="1" fontAlgn="base" latinLnBrk="0" hangingPunct="1">
                        <a:lnSpc>
                          <a:spcPct val="100000"/>
                        </a:lnSpc>
                        <a:spcBef>
                          <a:spcPts val="300"/>
                        </a:spcBef>
                        <a:spcAft>
                          <a:spcPts val="300"/>
                        </a:spcAft>
                        <a:buClrTx/>
                        <a:buSzTx/>
                        <a:buFontTx/>
                        <a:buNone/>
                        <a:tabLst/>
                      </a:pPr>
                      <a:r>
                        <a:rPr kumimoji="0" lang="en-US" sz="1100" b="1" i="0" u="none" strike="noStrike" cap="none" normalizeH="0" baseline="0" smtClean="0">
                          <a:ln>
                            <a:noFill/>
                          </a:ln>
                          <a:solidFill>
                            <a:srgbClr val="FFFFFF"/>
                          </a:solidFill>
                          <a:effectLst/>
                          <a:latin typeface="Arial" pitchFamily="34" charset="0"/>
                        </a:rPr>
                        <a:t>Chapter</a:t>
                      </a:r>
                      <a:endParaRPr kumimoji="0" lang="en-US" sz="1100" b="1" i="0" u="none" strike="noStrike" cap="none" normalizeH="0" baseline="0" smtClean="0">
                        <a:ln>
                          <a:noFill/>
                        </a:ln>
                        <a:solidFill>
                          <a:schemeClr val="bg1"/>
                        </a:solidFill>
                        <a:effectLst/>
                        <a:latin typeface="Arial" pitchFamily="34" charset="0"/>
                        <a:ea typeface="Times New Roman" pitchFamily="18" charset="0"/>
                        <a:cs typeface="Arial" pitchFamily="34" charset="0"/>
                      </a:endParaRPr>
                    </a:p>
                  </a:txBody>
                  <a:tcPr marL="45720" marR="45720" anchor="ctr" horzOverflow="overflow">
                    <a:lnL>
                      <a:noFill/>
                    </a:lnL>
                    <a:lnR w="3175" cap="flat" cmpd="sng" algn="ctr">
                      <a:solidFill>
                        <a:srgbClr val="204962"/>
                      </a:solidFill>
                      <a:prstDash val="solid"/>
                      <a:round/>
                      <a:headEnd type="none" w="med" len="med"/>
                      <a:tailEnd type="none" w="med" len="med"/>
                    </a:lnR>
                    <a:lnT>
                      <a:noFill/>
                    </a:lnT>
                    <a:lnB w="3175" cap="flat" cmpd="sng" algn="ctr">
                      <a:solidFill>
                        <a:schemeClr val="bg1"/>
                      </a:solidFill>
                      <a:prstDash val="solid"/>
                      <a:round/>
                      <a:headEnd type="none" w="med" len="med"/>
                      <a:tailEnd type="none" w="med" len="med"/>
                    </a:lnB>
                    <a:lnTlToBr>
                      <a:noFill/>
                    </a:lnTlToBr>
                    <a:lnBlToTr>
                      <a:noFill/>
                    </a:lnBlToTr>
                    <a:solidFill>
                      <a:srgbClr val="89A424"/>
                    </a:solidFill>
                  </a:tcPr>
                </a:tc>
                <a:tc>
                  <a:txBody>
                    <a:bodyPr/>
                    <a:lstStyle/>
                    <a:p>
                      <a:pPr marL="38100" marR="0" lvl="0" indent="0" algn="l" defTabSz="914400" rtl="0" eaLnBrk="1" fontAlgn="base" latinLnBrk="0" hangingPunct="1">
                        <a:lnSpc>
                          <a:spcPct val="100000"/>
                        </a:lnSpc>
                        <a:spcBef>
                          <a:spcPts val="300"/>
                        </a:spcBef>
                        <a:spcAft>
                          <a:spcPts val="300"/>
                        </a:spcAft>
                        <a:buClrTx/>
                        <a:buSzTx/>
                        <a:buFontTx/>
                        <a:buNone/>
                        <a:tabLst/>
                      </a:pPr>
                      <a:r>
                        <a:rPr kumimoji="0" lang="en-US" sz="1100" b="1" i="0" u="none" strike="noStrike" cap="none" normalizeH="0" baseline="0" smtClean="0">
                          <a:ln>
                            <a:noFill/>
                          </a:ln>
                          <a:solidFill>
                            <a:srgbClr val="FFFFFF"/>
                          </a:solidFill>
                          <a:effectLst/>
                          <a:latin typeface="Arial" pitchFamily="34" charset="0"/>
                        </a:rPr>
                        <a:t>Network Fundamentals</a:t>
                      </a:r>
                    </a:p>
                  </a:txBody>
                  <a:tcPr marL="45720" marR="45720" anchor="ctr" horzOverflow="overflow">
                    <a:lnL w="3175" cap="flat" cmpd="sng" algn="ctr">
                      <a:solidFill>
                        <a:srgbClr val="204962"/>
                      </a:solidFill>
                      <a:prstDash val="solid"/>
                      <a:round/>
                      <a:headEnd type="none" w="med" len="med"/>
                      <a:tailEnd type="none" w="med" len="med"/>
                    </a:lnL>
                    <a:lnR w="3175" cap="flat" cmpd="sng" algn="ctr">
                      <a:solidFill>
                        <a:srgbClr val="204962"/>
                      </a:solidFill>
                      <a:prstDash val="solid"/>
                      <a:round/>
                      <a:headEnd type="none" w="med" len="med"/>
                      <a:tailEnd type="none" w="med" len="med"/>
                    </a:lnR>
                    <a:lnT>
                      <a:noFill/>
                    </a:lnT>
                    <a:lnB w="3175" cap="flat" cmpd="sng" algn="ctr">
                      <a:solidFill>
                        <a:schemeClr val="bg1"/>
                      </a:solidFill>
                      <a:prstDash val="solid"/>
                      <a:round/>
                      <a:headEnd type="none" w="med" len="med"/>
                      <a:tailEnd type="none" w="med" len="med"/>
                    </a:lnB>
                    <a:lnTlToBr>
                      <a:noFill/>
                    </a:lnTlToBr>
                    <a:lnBlToTr>
                      <a:noFill/>
                    </a:lnBlToTr>
                    <a:solidFill>
                      <a:srgbClr val="89A424"/>
                    </a:solidFill>
                  </a:tcPr>
                </a:tc>
                <a:tc>
                  <a:txBody>
                    <a:bodyPr/>
                    <a:lstStyle/>
                    <a:p>
                      <a:pPr marL="38100" marR="0" lvl="0" indent="0" algn="l" defTabSz="914400" rtl="0" eaLnBrk="1" fontAlgn="base" latinLnBrk="0" hangingPunct="1">
                        <a:lnSpc>
                          <a:spcPct val="100000"/>
                        </a:lnSpc>
                        <a:spcBef>
                          <a:spcPts val="300"/>
                        </a:spcBef>
                        <a:spcAft>
                          <a:spcPts val="300"/>
                        </a:spcAft>
                        <a:buClrTx/>
                        <a:buSzTx/>
                        <a:buFontTx/>
                        <a:buNone/>
                        <a:tabLst/>
                      </a:pPr>
                      <a:r>
                        <a:rPr kumimoji="0" lang="en-US" sz="1100" b="1" i="0" u="none" strike="noStrike" cap="none" normalizeH="0" baseline="0" smtClean="0">
                          <a:ln>
                            <a:noFill/>
                          </a:ln>
                          <a:solidFill>
                            <a:srgbClr val="FFFFFF"/>
                          </a:solidFill>
                          <a:effectLst/>
                          <a:latin typeface="Arial" pitchFamily="34" charset="0"/>
                        </a:rPr>
                        <a:t>Routing Protocols </a:t>
                      </a:r>
                      <a:br>
                        <a:rPr kumimoji="0" lang="en-US" sz="1100" b="1" i="0" u="none" strike="noStrike" cap="none" normalizeH="0" baseline="0" smtClean="0">
                          <a:ln>
                            <a:noFill/>
                          </a:ln>
                          <a:solidFill>
                            <a:srgbClr val="FFFFFF"/>
                          </a:solidFill>
                          <a:effectLst/>
                          <a:latin typeface="Arial" pitchFamily="34" charset="0"/>
                        </a:rPr>
                      </a:br>
                      <a:r>
                        <a:rPr kumimoji="0" lang="en-US" sz="1100" b="1" i="0" u="none" strike="noStrike" cap="none" normalizeH="0" baseline="0" smtClean="0">
                          <a:ln>
                            <a:noFill/>
                          </a:ln>
                          <a:solidFill>
                            <a:srgbClr val="FFFFFF"/>
                          </a:solidFill>
                          <a:effectLst/>
                          <a:latin typeface="Arial" pitchFamily="34" charset="0"/>
                        </a:rPr>
                        <a:t>and Concepts</a:t>
                      </a:r>
                    </a:p>
                  </a:txBody>
                  <a:tcPr marL="45720" marR="45720" anchor="ctr" horzOverflow="overflow">
                    <a:lnL w="3175" cap="flat" cmpd="sng" algn="ctr">
                      <a:solidFill>
                        <a:srgbClr val="204962"/>
                      </a:solidFill>
                      <a:prstDash val="solid"/>
                      <a:round/>
                      <a:headEnd type="none" w="med" len="med"/>
                      <a:tailEnd type="none" w="med" len="med"/>
                    </a:lnL>
                    <a:lnR w="3175" cap="flat" cmpd="sng" algn="ctr">
                      <a:solidFill>
                        <a:srgbClr val="204962"/>
                      </a:solidFill>
                      <a:prstDash val="solid"/>
                      <a:round/>
                      <a:headEnd type="none" w="med" len="med"/>
                      <a:tailEnd type="none" w="med" len="med"/>
                    </a:lnR>
                    <a:lnT>
                      <a:noFill/>
                    </a:lnT>
                    <a:lnB w="3175" cap="flat" cmpd="sng" algn="ctr">
                      <a:solidFill>
                        <a:schemeClr val="bg1"/>
                      </a:solidFill>
                      <a:prstDash val="solid"/>
                      <a:round/>
                      <a:headEnd type="none" w="med" len="med"/>
                      <a:tailEnd type="none" w="med" len="med"/>
                    </a:lnB>
                    <a:lnTlToBr>
                      <a:noFill/>
                    </a:lnTlToBr>
                    <a:lnBlToTr>
                      <a:noFill/>
                    </a:lnBlToTr>
                    <a:solidFill>
                      <a:srgbClr val="89A424"/>
                    </a:solidFill>
                  </a:tcPr>
                </a:tc>
                <a:tc>
                  <a:txBody>
                    <a:bodyPr/>
                    <a:lstStyle/>
                    <a:p>
                      <a:pPr marL="38100" marR="0" lvl="0" indent="0" algn="l" defTabSz="914400" rtl="0" eaLnBrk="1" fontAlgn="base" latinLnBrk="0" hangingPunct="1">
                        <a:lnSpc>
                          <a:spcPct val="100000"/>
                        </a:lnSpc>
                        <a:spcBef>
                          <a:spcPts val="300"/>
                        </a:spcBef>
                        <a:spcAft>
                          <a:spcPts val="300"/>
                        </a:spcAft>
                        <a:buClrTx/>
                        <a:buSzTx/>
                        <a:buFontTx/>
                        <a:buNone/>
                        <a:tabLst/>
                      </a:pPr>
                      <a:r>
                        <a:rPr kumimoji="0" lang="en-US" sz="1100" b="1" i="0" u="none" strike="noStrike" cap="none" normalizeH="0" baseline="0" smtClean="0">
                          <a:ln>
                            <a:noFill/>
                          </a:ln>
                          <a:solidFill>
                            <a:srgbClr val="FFFFFF"/>
                          </a:solidFill>
                          <a:effectLst/>
                          <a:latin typeface="Arial" pitchFamily="34" charset="0"/>
                        </a:rPr>
                        <a:t>LAN Switching </a:t>
                      </a:r>
                      <a:br>
                        <a:rPr kumimoji="0" lang="en-US" sz="1100" b="1" i="0" u="none" strike="noStrike" cap="none" normalizeH="0" baseline="0" smtClean="0">
                          <a:ln>
                            <a:noFill/>
                          </a:ln>
                          <a:solidFill>
                            <a:srgbClr val="FFFFFF"/>
                          </a:solidFill>
                          <a:effectLst/>
                          <a:latin typeface="Arial" pitchFamily="34" charset="0"/>
                        </a:rPr>
                      </a:br>
                      <a:r>
                        <a:rPr kumimoji="0" lang="en-US" sz="1100" b="1" i="0" u="none" strike="noStrike" cap="none" normalizeH="0" baseline="0" smtClean="0">
                          <a:ln>
                            <a:noFill/>
                          </a:ln>
                          <a:solidFill>
                            <a:srgbClr val="FFFFFF"/>
                          </a:solidFill>
                          <a:effectLst/>
                          <a:latin typeface="Arial" pitchFamily="34" charset="0"/>
                        </a:rPr>
                        <a:t>and Wireless</a:t>
                      </a:r>
                    </a:p>
                  </a:txBody>
                  <a:tcPr marL="45720" marR="45720" anchor="ctr" horzOverflow="overflow">
                    <a:lnL w="3175" cap="flat" cmpd="sng" algn="ctr">
                      <a:solidFill>
                        <a:srgbClr val="204962"/>
                      </a:solidFill>
                      <a:prstDash val="solid"/>
                      <a:round/>
                      <a:headEnd type="none" w="med" len="med"/>
                      <a:tailEnd type="none" w="med" len="med"/>
                    </a:lnL>
                    <a:lnR w="3175" cap="flat" cmpd="sng" algn="ctr">
                      <a:solidFill>
                        <a:srgbClr val="204962"/>
                      </a:solidFill>
                      <a:prstDash val="solid"/>
                      <a:round/>
                      <a:headEnd type="none" w="med" len="med"/>
                      <a:tailEnd type="none" w="med" len="med"/>
                    </a:lnR>
                    <a:lnT>
                      <a:noFill/>
                    </a:lnT>
                    <a:lnB w="3175" cap="flat" cmpd="sng" algn="ctr">
                      <a:solidFill>
                        <a:schemeClr val="bg1"/>
                      </a:solidFill>
                      <a:prstDash val="solid"/>
                      <a:round/>
                      <a:headEnd type="none" w="med" len="med"/>
                      <a:tailEnd type="none" w="med" len="med"/>
                    </a:lnB>
                    <a:lnTlToBr>
                      <a:noFill/>
                    </a:lnTlToBr>
                    <a:lnBlToTr>
                      <a:noFill/>
                    </a:lnBlToTr>
                    <a:solidFill>
                      <a:srgbClr val="89A424"/>
                    </a:solidFill>
                  </a:tcPr>
                </a:tc>
                <a:tc>
                  <a:txBody>
                    <a:bodyPr/>
                    <a:lstStyle/>
                    <a:p>
                      <a:pPr marL="38100" marR="0" lvl="0" indent="0" algn="l" defTabSz="914400" rtl="0" eaLnBrk="1" fontAlgn="base" latinLnBrk="0" hangingPunct="1">
                        <a:lnSpc>
                          <a:spcPct val="100000"/>
                        </a:lnSpc>
                        <a:spcBef>
                          <a:spcPts val="300"/>
                        </a:spcBef>
                        <a:spcAft>
                          <a:spcPts val="300"/>
                        </a:spcAft>
                        <a:buClrTx/>
                        <a:buSzTx/>
                        <a:buFontTx/>
                        <a:buNone/>
                        <a:tabLst/>
                      </a:pPr>
                      <a:r>
                        <a:rPr kumimoji="0" lang="en-US" sz="1100" b="1" i="0" u="none" strike="noStrike" cap="none" normalizeH="0" baseline="0" smtClean="0">
                          <a:ln>
                            <a:noFill/>
                          </a:ln>
                          <a:solidFill>
                            <a:srgbClr val="FFFFFF"/>
                          </a:solidFill>
                          <a:effectLst/>
                          <a:latin typeface="Arial" pitchFamily="34" charset="0"/>
                        </a:rPr>
                        <a:t>Accessing the WAN</a:t>
                      </a:r>
                    </a:p>
                  </a:txBody>
                  <a:tcPr marL="45720" marR="45720" anchor="ctr" horzOverflow="overflow">
                    <a:lnL w="3175" cap="flat" cmpd="sng" algn="ctr">
                      <a:solidFill>
                        <a:srgbClr val="204962"/>
                      </a:solidFill>
                      <a:prstDash val="solid"/>
                      <a:round/>
                      <a:headEnd type="none" w="med" len="med"/>
                      <a:tailEnd type="none" w="med" len="med"/>
                    </a:lnL>
                    <a:lnR>
                      <a:noFill/>
                    </a:lnR>
                    <a:lnT>
                      <a:noFill/>
                    </a:lnT>
                    <a:lnB w="3175" cap="flat" cmpd="sng" algn="ctr">
                      <a:solidFill>
                        <a:schemeClr val="bg1"/>
                      </a:solidFill>
                      <a:prstDash val="solid"/>
                      <a:round/>
                      <a:headEnd type="none" w="med" len="med"/>
                      <a:tailEnd type="none" w="med" len="med"/>
                    </a:lnB>
                    <a:lnTlToBr>
                      <a:noFill/>
                    </a:lnTlToBr>
                    <a:lnBlToTr>
                      <a:noFill/>
                    </a:lnBlToTr>
                    <a:solidFill>
                      <a:srgbClr val="89A424"/>
                    </a:solidFill>
                  </a:tcPr>
                </a:tc>
              </a:tr>
              <a:tr h="420688">
                <a:tc>
                  <a:txBody>
                    <a:bodyPr/>
                    <a:lstStyle/>
                    <a:p>
                      <a:pPr marL="36513" marR="0" lvl="0" indent="0" algn="ctr" defTabSz="914400" rtl="0" eaLnBrk="1" fontAlgn="base" latinLnBrk="0" hangingPunct="1">
                        <a:lnSpc>
                          <a:spcPct val="100000"/>
                        </a:lnSpc>
                        <a:spcBef>
                          <a:spcPts val="300"/>
                        </a:spcBef>
                        <a:spcAft>
                          <a:spcPts val="300"/>
                        </a:spcAft>
                        <a:buClrTx/>
                        <a:buSzTx/>
                        <a:buFontTx/>
                        <a:buNone/>
                        <a:tabLst/>
                      </a:pPr>
                      <a:r>
                        <a:rPr kumimoji="0" lang="en-US" sz="1200" b="0" i="0" u="none" strike="noStrike" cap="none" normalizeH="0" baseline="0" smtClean="0">
                          <a:ln>
                            <a:noFill/>
                          </a:ln>
                          <a:solidFill>
                            <a:srgbClr val="000000"/>
                          </a:solidFill>
                          <a:effectLst/>
                          <a:latin typeface="Arial" pitchFamily="34" charset="0"/>
                        </a:rPr>
                        <a:t>1</a:t>
                      </a:r>
                      <a:endParaRPr kumimoji="0" lang="en-US" sz="1200" b="0" i="0" u="none" strike="noStrike" cap="none" normalizeH="0" baseline="0" smtClean="0">
                        <a:ln>
                          <a:noFill/>
                        </a:ln>
                        <a:solidFill>
                          <a:srgbClr val="000000"/>
                        </a:solidFill>
                        <a:effectLst/>
                        <a:latin typeface="Arial" pitchFamily="34" charset="0"/>
                        <a:ea typeface="Times New Roman" pitchFamily="18" charset="0"/>
                        <a:cs typeface="Arial" pitchFamily="34" charset="0"/>
                      </a:endParaRPr>
                    </a:p>
                  </a:txBody>
                  <a:tcPr marL="45720" marR="45720" anchor="ctr" horzOverflow="overflow">
                    <a:lnL>
                      <a:noFill/>
                    </a:lnL>
                    <a:lnR w="3175" cap="flat" cmpd="sng" algn="ctr">
                      <a:solidFill>
                        <a:srgbClr val="204962"/>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a:noFill/>
                    </a:lnTlToBr>
                    <a:lnBlToTr>
                      <a:noFill/>
                    </a:lnBlToTr>
                    <a:solidFill>
                      <a:srgbClr val="8E8E95">
                        <a:alpha val="50195"/>
                      </a:srgb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rgbClr val="000000"/>
                          </a:solidFill>
                          <a:effectLst/>
                          <a:latin typeface="Arial" pitchFamily="34" charset="0"/>
                        </a:rPr>
                        <a:t>Living in a Network</a:t>
                      </a:r>
                      <a:br>
                        <a:rPr kumimoji="0" lang="en-US" sz="1100" b="0" i="0" u="none" strike="noStrike" cap="none" normalizeH="0" baseline="0" smtClean="0">
                          <a:ln>
                            <a:noFill/>
                          </a:ln>
                          <a:solidFill>
                            <a:srgbClr val="000000"/>
                          </a:solidFill>
                          <a:effectLst/>
                          <a:latin typeface="Arial" pitchFamily="34" charset="0"/>
                        </a:rPr>
                      </a:br>
                      <a:r>
                        <a:rPr kumimoji="0" lang="en-US" sz="1100" b="0" i="0" u="none" strike="noStrike" cap="none" normalizeH="0" baseline="0" smtClean="0">
                          <a:ln>
                            <a:noFill/>
                          </a:ln>
                          <a:solidFill>
                            <a:srgbClr val="000000"/>
                          </a:solidFill>
                          <a:effectLst/>
                          <a:latin typeface="Arial" pitchFamily="34" charset="0"/>
                        </a:rPr>
                        <a:t>Center World</a:t>
                      </a:r>
                    </a:p>
                  </a:txBody>
                  <a:tcPr marL="45720" marR="45720" anchor="ctr" horzOverflow="overflow">
                    <a:lnL w="3175" cap="flat" cmpd="sng" algn="ctr">
                      <a:solidFill>
                        <a:srgbClr val="204962"/>
                      </a:solidFill>
                      <a:prstDash val="solid"/>
                      <a:round/>
                      <a:headEnd type="none" w="med" len="med"/>
                      <a:tailEnd type="none" w="med" len="med"/>
                    </a:lnL>
                    <a:lnR w="3175" cap="flat" cmpd="sng" algn="ctr">
                      <a:solidFill>
                        <a:srgbClr val="204962"/>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a:noFill/>
                    </a:lnTlToBr>
                    <a:lnBlToTr>
                      <a:noFill/>
                    </a:lnBlToTr>
                    <a:solidFill>
                      <a:srgbClr val="C9CDD3">
                        <a:alpha val="50195"/>
                      </a:srgbClr>
                    </a:solidFill>
                  </a:tcPr>
                </a:tc>
                <a:tc>
                  <a:txBody>
                    <a:bodyPr/>
                    <a:lstStyle/>
                    <a:p>
                      <a:pPr marL="0" marR="0" lvl="0" indent="0" algn="l" defTabSz="914400" rtl="0" eaLnBrk="1" fontAlgn="base" latinLnBrk="0" hangingPunct="1">
                        <a:lnSpc>
                          <a:spcPct val="100000"/>
                        </a:lnSpc>
                        <a:spcBef>
                          <a:spcPct val="0"/>
                        </a:spcBef>
                        <a:spcAft>
                          <a:spcPct val="0"/>
                        </a:spcAft>
                        <a:buClrTx/>
                        <a:buSzTx/>
                        <a:buFont typeface="+mj-lt"/>
                        <a:buNone/>
                        <a:tabLst/>
                      </a:pPr>
                      <a:r>
                        <a:rPr kumimoji="0" lang="en-US" sz="1100" b="0" i="0" u="none" strike="noStrike" cap="none" normalizeH="0" baseline="0" smtClean="0">
                          <a:ln>
                            <a:noFill/>
                          </a:ln>
                          <a:solidFill>
                            <a:srgbClr val="000000"/>
                          </a:solidFill>
                          <a:effectLst/>
                          <a:latin typeface="Arial" pitchFamily="34" charset="0"/>
                        </a:rPr>
                        <a:t>Introduction to Routing and Packet Forwarding </a:t>
                      </a:r>
                    </a:p>
                  </a:txBody>
                  <a:tcPr marL="45720" marR="45720" anchor="ctr" horzOverflow="overflow">
                    <a:lnL w="3175" cap="flat" cmpd="sng" algn="ctr">
                      <a:solidFill>
                        <a:srgbClr val="204962"/>
                      </a:solidFill>
                      <a:prstDash val="solid"/>
                      <a:round/>
                      <a:headEnd type="none" w="med" len="med"/>
                      <a:tailEnd type="none" w="med" len="med"/>
                    </a:lnL>
                    <a:lnR w="3175" cap="flat" cmpd="sng" algn="ctr">
                      <a:solidFill>
                        <a:srgbClr val="204962"/>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a:noFill/>
                    </a:lnTlToBr>
                    <a:lnBlToTr>
                      <a:noFill/>
                    </a:lnBlToTr>
                    <a:solidFill>
                      <a:srgbClr val="8E8E95">
                        <a:alpha val="50195"/>
                      </a:srgbClr>
                    </a:solidFill>
                  </a:tcPr>
                </a:tc>
                <a:tc>
                  <a:txBody>
                    <a:bodyPr/>
                    <a:lstStyle/>
                    <a:p>
                      <a:pPr marL="0" marR="0" lvl="0" indent="0" algn="l" defTabSz="914400" rtl="0" eaLnBrk="1" fontAlgn="base" latinLnBrk="0" hangingPunct="1">
                        <a:lnSpc>
                          <a:spcPts val="1300"/>
                        </a:lnSpc>
                        <a:spcBef>
                          <a:spcPts val="600"/>
                        </a:spcBef>
                        <a:spcAft>
                          <a:spcPts val="600"/>
                        </a:spcAft>
                        <a:buClrTx/>
                        <a:buSzTx/>
                        <a:buFontTx/>
                        <a:buNone/>
                        <a:tabLst/>
                      </a:pPr>
                      <a:r>
                        <a:rPr kumimoji="0" lang="en-US" sz="1100" b="0" i="0" u="none" strike="noStrike" cap="none" normalizeH="0" baseline="0" smtClean="0">
                          <a:ln>
                            <a:noFill/>
                          </a:ln>
                          <a:solidFill>
                            <a:srgbClr val="000000"/>
                          </a:solidFill>
                          <a:effectLst/>
                          <a:latin typeface="Arial" pitchFamily="34" charset="0"/>
                          <a:ea typeface="MS Mincho" pitchFamily="49" charset="-128"/>
                          <a:cs typeface="Times New Roman" pitchFamily="18" charset="0"/>
                        </a:rPr>
                        <a:t>LAN Design</a:t>
                      </a:r>
                    </a:p>
                  </a:txBody>
                  <a:tcPr marL="45720" marR="45720" anchor="ctr" horzOverflow="overflow">
                    <a:lnL w="3175" cap="flat" cmpd="sng" algn="ctr">
                      <a:solidFill>
                        <a:srgbClr val="204962"/>
                      </a:solidFill>
                      <a:prstDash val="solid"/>
                      <a:round/>
                      <a:headEnd type="none" w="med" len="med"/>
                      <a:tailEnd type="none" w="med" len="med"/>
                    </a:lnL>
                    <a:lnR w="3175" cap="flat" cmpd="sng" algn="ctr">
                      <a:solidFill>
                        <a:srgbClr val="204962"/>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a:noFill/>
                    </a:lnTlToBr>
                    <a:lnBlToTr>
                      <a:noFill/>
                    </a:lnBlToTr>
                    <a:solidFill>
                      <a:srgbClr val="C9CDD3">
                        <a:alpha val="50195"/>
                      </a:srgbClr>
                    </a:solidFill>
                  </a:tcPr>
                </a:tc>
                <a:tc>
                  <a:txBody>
                    <a:bodyPr/>
                    <a:lstStyle/>
                    <a:p>
                      <a:pPr marL="0" marR="0" lvl="0" indent="0" algn="l" defTabSz="914400" rtl="0" eaLnBrk="1" fontAlgn="base" latinLnBrk="0" hangingPunct="1">
                        <a:lnSpc>
                          <a:spcPct val="100000"/>
                        </a:lnSpc>
                        <a:spcBef>
                          <a:spcPts val="400"/>
                        </a:spcBef>
                        <a:spcAft>
                          <a:spcPts val="400"/>
                        </a:spcAft>
                        <a:buClrTx/>
                        <a:buSzTx/>
                        <a:buFontTx/>
                        <a:buNone/>
                        <a:tabLst/>
                      </a:pPr>
                      <a:r>
                        <a:rPr kumimoji="0" lang="en-US" sz="1100" b="0" i="0" u="none" strike="noStrike" cap="none" normalizeH="0" baseline="0" smtClean="0">
                          <a:ln>
                            <a:noFill/>
                          </a:ln>
                          <a:solidFill>
                            <a:srgbClr val="000000"/>
                          </a:solidFill>
                          <a:effectLst/>
                          <a:latin typeface="Arial" pitchFamily="34" charset="0"/>
                          <a:ea typeface="Times New Roman" pitchFamily="18" charset="0"/>
                          <a:cs typeface="Arial" pitchFamily="34" charset="0"/>
                        </a:rPr>
                        <a:t>Services in a Converged WAN</a:t>
                      </a:r>
                    </a:p>
                  </a:txBody>
                  <a:tcPr marL="45720" marR="45720" anchor="ctr" horzOverflow="overflow">
                    <a:lnL w="3175" cap="flat" cmpd="sng" algn="ctr">
                      <a:solidFill>
                        <a:srgbClr val="204962"/>
                      </a:solidFill>
                      <a:prstDash val="solid"/>
                      <a:round/>
                      <a:headEnd type="none" w="med" len="med"/>
                      <a:tailEnd type="none" w="med" len="med"/>
                    </a:lnL>
                    <a:lnR>
                      <a:noFill/>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a:noFill/>
                    </a:lnTlToBr>
                    <a:lnBlToTr>
                      <a:noFill/>
                    </a:lnBlToTr>
                    <a:solidFill>
                      <a:srgbClr val="8E8E95">
                        <a:alpha val="50195"/>
                      </a:srgbClr>
                    </a:solidFill>
                  </a:tcPr>
                </a:tc>
              </a:tr>
              <a:tr h="422275">
                <a:tc>
                  <a:txBody>
                    <a:bodyPr/>
                    <a:lstStyle/>
                    <a:p>
                      <a:pPr marL="36513" marR="0" lvl="0" indent="0" algn="ctr" defTabSz="914400" rtl="0" eaLnBrk="1" fontAlgn="base" latinLnBrk="0" hangingPunct="1">
                        <a:lnSpc>
                          <a:spcPct val="100000"/>
                        </a:lnSpc>
                        <a:spcBef>
                          <a:spcPts val="300"/>
                        </a:spcBef>
                        <a:spcAft>
                          <a:spcPts val="300"/>
                        </a:spcAft>
                        <a:buClrTx/>
                        <a:buSzTx/>
                        <a:buFontTx/>
                        <a:buNone/>
                        <a:tabLst/>
                      </a:pPr>
                      <a:r>
                        <a:rPr kumimoji="0" lang="en-US" sz="1200" b="0" i="0" u="none" strike="noStrike" cap="none" normalizeH="0" baseline="0" smtClean="0">
                          <a:ln>
                            <a:noFill/>
                          </a:ln>
                          <a:solidFill>
                            <a:srgbClr val="000000"/>
                          </a:solidFill>
                          <a:effectLst/>
                          <a:latin typeface="Arial" pitchFamily="34" charset="0"/>
                        </a:rPr>
                        <a:t>2</a:t>
                      </a:r>
                      <a:endParaRPr kumimoji="0" lang="en-US" sz="1200" b="0" i="0" u="none" strike="noStrike" cap="none" normalizeH="0" baseline="0" smtClean="0">
                        <a:ln>
                          <a:noFill/>
                        </a:ln>
                        <a:solidFill>
                          <a:srgbClr val="000000"/>
                        </a:solidFill>
                        <a:effectLst/>
                        <a:latin typeface="Arial" pitchFamily="34" charset="0"/>
                        <a:ea typeface="Times New Roman" pitchFamily="18" charset="0"/>
                        <a:cs typeface="Arial" pitchFamily="34" charset="0"/>
                      </a:endParaRPr>
                    </a:p>
                  </a:txBody>
                  <a:tcPr marL="45720" marR="45720" anchor="ctr" horzOverflow="overflow">
                    <a:lnL>
                      <a:noFill/>
                    </a:lnL>
                    <a:lnR w="3175" cap="flat" cmpd="sng" algn="ctr">
                      <a:solidFill>
                        <a:srgbClr val="204962"/>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a:noFill/>
                    </a:lnTlToBr>
                    <a:lnBlToTr>
                      <a:noFill/>
                    </a:lnBlToTr>
                    <a:solidFill>
                      <a:srgbClr val="8E8E95">
                        <a:alpha val="50195"/>
                      </a:srgb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rgbClr val="000000"/>
                          </a:solidFill>
                          <a:effectLst/>
                          <a:latin typeface="Arial" pitchFamily="34" charset="0"/>
                        </a:rPr>
                        <a:t>Communicating over</a:t>
                      </a:r>
                      <a:br>
                        <a:rPr kumimoji="0" lang="en-US" sz="1100" b="0" i="0" u="none" strike="noStrike" cap="none" normalizeH="0" baseline="0" smtClean="0">
                          <a:ln>
                            <a:noFill/>
                          </a:ln>
                          <a:solidFill>
                            <a:srgbClr val="000000"/>
                          </a:solidFill>
                          <a:effectLst/>
                          <a:latin typeface="Arial" pitchFamily="34" charset="0"/>
                        </a:rPr>
                      </a:br>
                      <a:r>
                        <a:rPr kumimoji="0" lang="en-US" sz="1100" b="0" i="0" u="none" strike="noStrike" cap="none" normalizeH="0" baseline="0" smtClean="0">
                          <a:ln>
                            <a:noFill/>
                          </a:ln>
                          <a:solidFill>
                            <a:srgbClr val="000000"/>
                          </a:solidFill>
                          <a:effectLst/>
                          <a:latin typeface="Arial" pitchFamily="34" charset="0"/>
                        </a:rPr>
                        <a:t>the Network</a:t>
                      </a:r>
                    </a:p>
                  </a:txBody>
                  <a:tcPr marL="45720" marR="45720" anchor="ctr" horzOverflow="overflow">
                    <a:lnL w="3175" cap="flat" cmpd="sng" algn="ctr">
                      <a:solidFill>
                        <a:srgbClr val="204962"/>
                      </a:solidFill>
                      <a:prstDash val="solid"/>
                      <a:round/>
                      <a:headEnd type="none" w="med" len="med"/>
                      <a:tailEnd type="none" w="med" len="med"/>
                    </a:lnL>
                    <a:lnR w="3175" cap="flat" cmpd="sng" algn="ctr">
                      <a:solidFill>
                        <a:srgbClr val="204962"/>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a:noFill/>
                    </a:lnTlToBr>
                    <a:lnBlToTr>
                      <a:noFill/>
                    </a:lnBlToTr>
                    <a:solidFill>
                      <a:srgbClr val="C9CDD3">
                        <a:alpha val="50195"/>
                      </a:srgbClr>
                    </a:solidFill>
                  </a:tcPr>
                </a:tc>
                <a:tc>
                  <a:txBody>
                    <a:bodyPr/>
                    <a:lstStyle/>
                    <a:p>
                      <a:pPr marL="228600" marR="0" lvl="0" indent="-228600" algn="l" defTabSz="914400" rtl="0" eaLnBrk="1" fontAlgn="base" latinLnBrk="0" hangingPunct="1">
                        <a:lnSpc>
                          <a:spcPct val="100000"/>
                        </a:lnSpc>
                        <a:spcBef>
                          <a:spcPct val="0"/>
                        </a:spcBef>
                        <a:spcAft>
                          <a:spcPct val="0"/>
                        </a:spcAft>
                        <a:buClrTx/>
                        <a:buSzTx/>
                        <a:buFont typeface="+mj-lt"/>
                        <a:buNone/>
                        <a:tabLst/>
                      </a:pPr>
                      <a:r>
                        <a:rPr kumimoji="0" lang="en-US" sz="1100" b="0" i="0" u="none" strike="noStrike" cap="none" normalizeH="0" baseline="0" smtClean="0">
                          <a:ln>
                            <a:noFill/>
                          </a:ln>
                          <a:solidFill>
                            <a:srgbClr val="000000"/>
                          </a:solidFill>
                          <a:effectLst/>
                          <a:latin typeface="Arial" pitchFamily="34" charset="0"/>
                        </a:rPr>
                        <a:t>Static Routing</a:t>
                      </a:r>
                    </a:p>
                  </a:txBody>
                  <a:tcPr marL="45720" marR="45720" anchor="ctr" horzOverflow="overflow">
                    <a:lnL w="3175" cap="flat" cmpd="sng" algn="ctr">
                      <a:solidFill>
                        <a:srgbClr val="204962"/>
                      </a:solidFill>
                      <a:prstDash val="solid"/>
                      <a:round/>
                      <a:headEnd type="none" w="med" len="med"/>
                      <a:tailEnd type="none" w="med" len="med"/>
                    </a:lnL>
                    <a:lnR w="3175" cap="flat" cmpd="sng" algn="ctr">
                      <a:solidFill>
                        <a:srgbClr val="204962"/>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a:noFill/>
                    </a:lnTlToBr>
                    <a:lnBlToTr>
                      <a:noFill/>
                    </a:lnBlToTr>
                    <a:solidFill>
                      <a:srgbClr val="8E8E95">
                        <a:alpha val="50195"/>
                      </a:srgbClr>
                    </a:solidFill>
                  </a:tcPr>
                </a:tc>
                <a:tc>
                  <a:txBody>
                    <a:bodyPr/>
                    <a:lstStyle/>
                    <a:p>
                      <a:pPr marL="0" marR="0" lvl="0" indent="0" algn="l" defTabSz="914400" rtl="0" eaLnBrk="1" fontAlgn="base" latinLnBrk="0" hangingPunct="1">
                        <a:lnSpc>
                          <a:spcPts val="1300"/>
                        </a:lnSpc>
                        <a:spcBef>
                          <a:spcPts val="600"/>
                        </a:spcBef>
                        <a:spcAft>
                          <a:spcPts val="600"/>
                        </a:spcAft>
                        <a:buClrTx/>
                        <a:buSzTx/>
                        <a:buFontTx/>
                        <a:buNone/>
                        <a:tabLst/>
                      </a:pPr>
                      <a:r>
                        <a:rPr kumimoji="0" lang="en-US" sz="1100" b="0" i="0" u="none" strike="noStrike" cap="none" normalizeH="0" baseline="0" smtClean="0">
                          <a:ln>
                            <a:noFill/>
                          </a:ln>
                          <a:solidFill>
                            <a:srgbClr val="000000"/>
                          </a:solidFill>
                          <a:effectLst/>
                          <a:latin typeface="Arial" pitchFamily="34" charset="0"/>
                          <a:ea typeface="MS Mincho" pitchFamily="49" charset="-128"/>
                          <a:cs typeface="Times New Roman" pitchFamily="18" charset="0"/>
                        </a:rPr>
                        <a:t>Configure a Switch</a:t>
                      </a:r>
                    </a:p>
                  </a:txBody>
                  <a:tcPr marL="45720" marR="45720" anchor="ctr" horzOverflow="overflow">
                    <a:lnL w="3175" cap="flat" cmpd="sng" algn="ctr">
                      <a:solidFill>
                        <a:srgbClr val="204962"/>
                      </a:solidFill>
                      <a:prstDash val="solid"/>
                      <a:round/>
                      <a:headEnd type="none" w="med" len="med"/>
                      <a:tailEnd type="none" w="med" len="med"/>
                    </a:lnL>
                    <a:lnR w="3175" cap="flat" cmpd="sng" algn="ctr">
                      <a:solidFill>
                        <a:srgbClr val="204962"/>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a:noFill/>
                    </a:lnTlToBr>
                    <a:lnBlToTr>
                      <a:noFill/>
                    </a:lnBlToTr>
                    <a:solidFill>
                      <a:srgbClr val="C9CDD3">
                        <a:alpha val="50195"/>
                      </a:srgbClr>
                    </a:solidFill>
                  </a:tcPr>
                </a:tc>
                <a:tc>
                  <a:txBody>
                    <a:bodyPr/>
                    <a:lstStyle/>
                    <a:p>
                      <a:pPr marL="0" marR="0" lvl="0" indent="0" algn="l" defTabSz="914400" rtl="0" eaLnBrk="1" fontAlgn="base" latinLnBrk="0" hangingPunct="1">
                        <a:lnSpc>
                          <a:spcPct val="100000"/>
                        </a:lnSpc>
                        <a:spcBef>
                          <a:spcPts val="400"/>
                        </a:spcBef>
                        <a:spcAft>
                          <a:spcPts val="400"/>
                        </a:spcAft>
                        <a:buClrTx/>
                        <a:buSzTx/>
                        <a:buFontTx/>
                        <a:buNone/>
                        <a:tabLst/>
                      </a:pPr>
                      <a:r>
                        <a:rPr kumimoji="0" lang="en-US" sz="1100" b="0" i="0" u="none" strike="noStrike" cap="none" normalizeH="0" baseline="0" smtClean="0">
                          <a:ln>
                            <a:noFill/>
                          </a:ln>
                          <a:solidFill>
                            <a:srgbClr val="000000"/>
                          </a:solidFill>
                          <a:effectLst/>
                          <a:latin typeface="Arial" pitchFamily="34" charset="0"/>
                          <a:ea typeface="Times New Roman" pitchFamily="18" charset="0"/>
                          <a:cs typeface="Arial" pitchFamily="34" charset="0"/>
                        </a:rPr>
                        <a:t>PPP</a:t>
                      </a:r>
                    </a:p>
                  </a:txBody>
                  <a:tcPr marL="45720" marR="45720" anchor="ctr" horzOverflow="overflow">
                    <a:lnL w="3175" cap="flat" cmpd="sng" algn="ctr">
                      <a:solidFill>
                        <a:srgbClr val="204962"/>
                      </a:solidFill>
                      <a:prstDash val="solid"/>
                      <a:round/>
                      <a:headEnd type="none" w="med" len="med"/>
                      <a:tailEnd type="none" w="med" len="med"/>
                    </a:lnL>
                    <a:lnR>
                      <a:noFill/>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a:noFill/>
                    </a:lnTlToBr>
                    <a:lnBlToTr>
                      <a:noFill/>
                    </a:lnBlToTr>
                    <a:solidFill>
                      <a:srgbClr val="8E8E95">
                        <a:alpha val="50195"/>
                      </a:srgbClr>
                    </a:solidFill>
                  </a:tcPr>
                </a:tc>
              </a:tr>
              <a:tr h="420688">
                <a:tc>
                  <a:txBody>
                    <a:bodyPr/>
                    <a:lstStyle/>
                    <a:p>
                      <a:pPr marL="36513" marR="0" lvl="0" indent="0" algn="ctr" defTabSz="914400" rtl="0" eaLnBrk="1" fontAlgn="base" latinLnBrk="0" hangingPunct="1">
                        <a:lnSpc>
                          <a:spcPct val="100000"/>
                        </a:lnSpc>
                        <a:spcBef>
                          <a:spcPts val="300"/>
                        </a:spcBef>
                        <a:spcAft>
                          <a:spcPts val="300"/>
                        </a:spcAft>
                        <a:buClrTx/>
                        <a:buSzTx/>
                        <a:buFontTx/>
                        <a:buNone/>
                        <a:tabLst/>
                      </a:pPr>
                      <a:r>
                        <a:rPr kumimoji="0" lang="en-US" sz="1200" b="0" i="0" u="none" strike="noStrike" cap="none" normalizeH="0" baseline="0" smtClean="0">
                          <a:ln>
                            <a:noFill/>
                          </a:ln>
                          <a:solidFill>
                            <a:srgbClr val="000000"/>
                          </a:solidFill>
                          <a:effectLst/>
                          <a:latin typeface="Arial" pitchFamily="34" charset="0"/>
                        </a:rPr>
                        <a:t>3</a:t>
                      </a:r>
                      <a:endParaRPr kumimoji="0" lang="en-US" sz="1200" b="0" i="0" u="none" strike="noStrike" cap="none" normalizeH="0" baseline="0" smtClean="0">
                        <a:ln>
                          <a:noFill/>
                        </a:ln>
                        <a:solidFill>
                          <a:srgbClr val="000000"/>
                        </a:solidFill>
                        <a:effectLst/>
                        <a:latin typeface="Arial" pitchFamily="34" charset="0"/>
                        <a:ea typeface="Times New Roman" pitchFamily="18" charset="0"/>
                        <a:cs typeface="Arial" pitchFamily="34" charset="0"/>
                      </a:endParaRPr>
                    </a:p>
                  </a:txBody>
                  <a:tcPr marL="45720" marR="45720" anchor="ctr" horzOverflow="overflow">
                    <a:lnL>
                      <a:noFill/>
                    </a:lnL>
                    <a:lnR w="3175" cap="flat" cmpd="sng" algn="ctr">
                      <a:solidFill>
                        <a:srgbClr val="204962"/>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a:noFill/>
                    </a:lnTlToBr>
                    <a:lnBlToTr>
                      <a:noFill/>
                    </a:lnBlToTr>
                    <a:solidFill>
                      <a:srgbClr val="8E8E95">
                        <a:alpha val="50195"/>
                      </a:srgb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rgbClr val="000000"/>
                          </a:solidFill>
                          <a:effectLst/>
                          <a:latin typeface="Arial" pitchFamily="34" charset="0"/>
                        </a:rPr>
                        <a:t>Application layer functionality and Protocols</a:t>
                      </a:r>
                    </a:p>
                  </a:txBody>
                  <a:tcPr marL="45720" marR="45720" anchor="ctr" horzOverflow="overflow">
                    <a:lnL w="3175" cap="flat" cmpd="sng" algn="ctr">
                      <a:solidFill>
                        <a:srgbClr val="204962"/>
                      </a:solidFill>
                      <a:prstDash val="solid"/>
                      <a:round/>
                      <a:headEnd type="none" w="med" len="med"/>
                      <a:tailEnd type="none" w="med" len="med"/>
                    </a:lnL>
                    <a:lnR w="3175" cap="flat" cmpd="sng" algn="ctr">
                      <a:solidFill>
                        <a:srgbClr val="204962"/>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a:noFill/>
                    </a:lnTlToBr>
                    <a:lnBlToTr>
                      <a:noFill/>
                    </a:lnBlToTr>
                    <a:solidFill>
                      <a:srgbClr val="C9CDD3">
                        <a:alpha val="50195"/>
                      </a:srgbClr>
                    </a:solidFill>
                  </a:tcPr>
                </a:tc>
                <a:tc>
                  <a:txBody>
                    <a:bodyPr/>
                    <a:lstStyle/>
                    <a:p>
                      <a:pPr marL="0" marR="0" lvl="0" indent="0" algn="l" defTabSz="914400" rtl="0" eaLnBrk="1" fontAlgn="base" latinLnBrk="0" hangingPunct="1">
                        <a:lnSpc>
                          <a:spcPct val="100000"/>
                        </a:lnSpc>
                        <a:spcBef>
                          <a:spcPct val="0"/>
                        </a:spcBef>
                        <a:spcAft>
                          <a:spcPct val="0"/>
                        </a:spcAft>
                        <a:buClrTx/>
                        <a:buSzTx/>
                        <a:buFont typeface="+mj-lt"/>
                        <a:buNone/>
                        <a:tabLst/>
                      </a:pPr>
                      <a:r>
                        <a:rPr kumimoji="0" lang="en-US" sz="1100" b="0" i="0" u="none" strike="noStrike" cap="none" normalizeH="0" baseline="0" smtClean="0">
                          <a:ln>
                            <a:noFill/>
                          </a:ln>
                          <a:solidFill>
                            <a:srgbClr val="000000"/>
                          </a:solidFill>
                          <a:effectLst/>
                          <a:latin typeface="Arial" pitchFamily="34" charset="0"/>
                        </a:rPr>
                        <a:t>Introduction to Dynamic Routing Protocols</a:t>
                      </a:r>
                    </a:p>
                  </a:txBody>
                  <a:tcPr marL="45720" marR="45720" anchor="ctr" horzOverflow="overflow">
                    <a:lnL w="3175" cap="flat" cmpd="sng" algn="ctr">
                      <a:solidFill>
                        <a:srgbClr val="204962"/>
                      </a:solidFill>
                      <a:prstDash val="solid"/>
                      <a:round/>
                      <a:headEnd type="none" w="med" len="med"/>
                      <a:tailEnd type="none" w="med" len="med"/>
                    </a:lnL>
                    <a:lnR w="3175" cap="flat" cmpd="sng" algn="ctr">
                      <a:solidFill>
                        <a:srgbClr val="204962"/>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a:noFill/>
                    </a:lnTlToBr>
                    <a:lnBlToTr>
                      <a:noFill/>
                    </a:lnBlToTr>
                    <a:solidFill>
                      <a:srgbClr val="8E8E95">
                        <a:alpha val="50195"/>
                      </a:srgbClr>
                    </a:solidFill>
                  </a:tcPr>
                </a:tc>
                <a:tc>
                  <a:txBody>
                    <a:bodyPr/>
                    <a:lstStyle/>
                    <a:p>
                      <a:pPr marL="0" marR="0" lvl="0" indent="0" algn="l" defTabSz="914400" rtl="0" eaLnBrk="1" fontAlgn="base" latinLnBrk="0" hangingPunct="1">
                        <a:lnSpc>
                          <a:spcPts val="1300"/>
                        </a:lnSpc>
                        <a:spcBef>
                          <a:spcPts val="600"/>
                        </a:spcBef>
                        <a:spcAft>
                          <a:spcPts val="600"/>
                        </a:spcAft>
                        <a:buClrTx/>
                        <a:buSzTx/>
                        <a:buFontTx/>
                        <a:buNone/>
                        <a:tabLst/>
                      </a:pPr>
                      <a:r>
                        <a:rPr kumimoji="0" lang="en-US" sz="1100" b="0" i="0" u="none" strike="noStrike" cap="none" normalizeH="0" baseline="0" smtClean="0">
                          <a:ln>
                            <a:noFill/>
                          </a:ln>
                          <a:solidFill>
                            <a:srgbClr val="000000"/>
                          </a:solidFill>
                          <a:effectLst/>
                          <a:latin typeface="Arial" pitchFamily="34" charset="0"/>
                          <a:ea typeface="MS Mincho" pitchFamily="49" charset="-128"/>
                          <a:cs typeface="Times New Roman" pitchFamily="18" charset="0"/>
                        </a:rPr>
                        <a:t>VLANs</a:t>
                      </a:r>
                    </a:p>
                  </a:txBody>
                  <a:tcPr marL="45720" marR="45720" anchor="ctr" horzOverflow="overflow">
                    <a:lnL w="3175" cap="flat" cmpd="sng" algn="ctr">
                      <a:solidFill>
                        <a:srgbClr val="204962"/>
                      </a:solidFill>
                      <a:prstDash val="solid"/>
                      <a:round/>
                      <a:headEnd type="none" w="med" len="med"/>
                      <a:tailEnd type="none" w="med" len="med"/>
                    </a:lnL>
                    <a:lnR w="3175" cap="flat" cmpd="sng" algn="ctr">
                      <a:solidFill>
                        <a:srgbClr val="204962"/>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a:noFill/>
                    </a:lnTlToBr>
                    <a:lnBlToTr>
                      <a:noFill/>
                    </a:lnBlToTr>
                    <a:solidFill>
                      <a:srgbClr val="C9CDD3">
                        <a:alpha val="50195"/>
                      </a:srgbClr>
                    </a:solidFill>
                  </a:tcPr>
                </a:tc>
                <a:tc>
                  <a:txBody>
                    <a:bodyPr/>
                    <a:lstStyle/>
                    <a:p>
                      <a:pPr marL="0" marR="0" lvl="0" indent="0" algn="l" defTabSz="914400" rtl="0" eaLnBrk="1" fontAlgn="base" latinLnBrk="0" hangingPunct="1">
                        <a:lnSpc>
                          <a:spcPct val="100000"/>
                        </a:lnSpc>
                        <a:spcBef>
                          <a:spcPts val="400"/>
                        </a:spcBef>
                        <a:spcAft>
                          <a:spcPts val="400"/>
                        </a:spcAft>
                        <a:buClrTx/>
                        <a:buSzTx/>
                        <a:buFontTx/>
                        <a:buNone/>
                        <a:tabLst/>
                      </a:pPr>
                      <a:r>
                        <a:rPr kumimoji="0" lang="en-US" sz="1100" b="0" i="0" u="none" strike="noStrike" cap="none" normalizeH="0" baseline="0" smtClean="0">
                          <a:ln>
                            <a:noFill/>
                          </a:ln>
                          <a:solidFill>
                            <a:srgbClr val="000000"/>
                          </a:solidFill>
                          <a:effectLst/>
                          <a:latin typeface="Arial" pitchFamily="34" charset="0"/>
                          <a:ea typeface="Times New Roman" pitchFamily="18" charset="0"/>
                          <a:cs typeface="Arial" pitchFamily="34" charset="0"/>
                        </a:rPr>
                        <a:t>Frame Relay</a:t>
                      </a:r>
                    </a:p>
                  </a:txBody>
                  <a:tcPr marL="45720" marR="45720" anchor="ctr" horzOverflow="overflow">
                    <a:lnL w="3175" cap="flat" cmpd="sng" algn="ctr">
                      <a:solidFill>
                        <a:srgbClr val="204962"/>
                      </a:solidFill>
                      <a:prstDash val="solid"/>
                      <a:round/>
                      <a:headEnd type="none" w="med" len="med"/>
                      <a:tailEnd type="none" w="med" len="med"/>
                    </a:lnL>
                    <a:lnR>
                      <a:noFill/>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a:noFill/>
                    </a:lnTlToBr>
                    <a:lnBlToTr>
                      <a:noFill/>
                    </a:lnBlToTr>
                    <a:solidFill>
                      <a:srgbClr val="8E8E95">
                        <a:alpha val="50195"/>
                      </a:srgbClr>
                    </a:solidFill>
                  </a:tcPr>
                </a:tc>
              </a:tr>
              <a:tr h="420688">
                <a:tc>
                  <a:txBody>
                    <a:bodyPr/>
                    <a:lstStyle/>
                    <a:p>
                      <a:pPr marL="36513" marR="0" lvl="0" indent="0" algn="ctr" defTabSz="914400" rtl="0" eaLnBrk="1" fontAlgn="base" latinLnBrk="0" hangingPunct="1">
                        <a:lnSpc>
                          <a:spcPct val="100000"/>
                        </a:lnSpc>
                        <a:spcBef>
                          <a:spcPts val="300"/>
                        </a:spcBef>
                        <a:spcAft>
                          <a:spcPts val="300"/>
                        </a:spcAft>
                        <a:buClrTx/>
                        <a:buSzTx/>
                        <a:buFontTx/>
                        <a:buNone/>
                        <a:tabLst/>
                      </a:pPr>
                      <a:r>
                        <a:rPr kumimoji="0" lang="en-US" sz="1200" b="0" i="0" u="none" strike="noStrike" cap="none" normalizeH="0" baseline="0" smtClean="0">
                          <a:ln>
                            <a:noFill/>
                          </a:ln>
                          <a:solidFill>
                            <a:srgbClr val="000000"/>
                          </a:solidFill>
                          <a:effectLst/>
                          <a:latin typeface="Arial" pitchFamily="34" charset="0"/>
                        </a:rPr>
                        <a:t>4</a:t>
                      </a:r>
                      <a:endParaRPr kumimoji="0" lang="en-US" sz="1200" b="0" i="0" u="none" strike="noStrike" cap="none" normalizeH="0" baseline="0" smtClean="0">
                        <a:ln>
                          <a:noFill/>
                        </a:ln>
                        <a:solidFill>
                          <a:srgbClr val="000000"/>
                        </a:solidFill>
                        <a:effectLst/>
                        <a:latin typeface="Arial" pitchFamily="34" charset="0"/>
                        <a:ea typeface="Times New Roman" pitchFamily="18" charset="0"/>
                        <a:cs typeface="Arial" pitchFamily="34" charset="0"/>
                      </a:endParaRPr>
                    </a:p>
                  </a:txBody>
                  <a:tcPr marL="45720" marR="45720" anchor="ctr" horzOverflow="overflow">
                    <a:lnL>
                      <a:noFill/>
                    </a:lnL>
                    <a:lnR w="3175" cap="flat" cmpd="sng" algn="ctr">
                      <a:solidFill>
                        <a:srgbClr val="204962"/>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a:noFill/>
                    </a:lnTlToBr>
                    <a:lnBlToTr>
                      <a:noFill/>
                    </a:lnBlToTr>
                    <a:solidFill>
                      <a:srgbClr val="8E8E95">
                        <a:alpha val="50195"/>
                      </a:srgb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rgbClr val="000000"/>
                          </a:solidFill>
                          <a:effectLst/>
                          <a:latin typeface="Arial" pitchFamily="34" charset="0"/>
                        </a:rPr>
                        <a:t>OSI Transport Layer</a:t>
                      </a:r>
                    </a:p>
                  </a:txBody>
                  <a:tcPr marL="45720" marR="45720" anchor="ctr" horzOverflow="overflow">
                    <a:lnL w="3175" cap="flat" cmpd="sng" algn="ctr">
                      <a:solidFill>
                        <a:srgbClr val="204962"/>
                      </a:solidFill>
                      <a:prstDash val="solid"/>
                      <a:round/>
                      <a:headEnd type="none" w="med" len="med"/>
                      <a:tailEnd type="none" w="med" len="med"/>
                    </a:lnL>
                    <a:lnR w="3175" cap="flat" cmpd="sng" algn="ctr">
                      <a:solidFill>
                        <a:srgbClr val="204962"/>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a:noFill/>
                    </a:lnTlToBr>
                    <a:lnBlToTr>
                      <a:noFill/>
                    </a:lnBlToTr>
                    <a:solidFill>
                      <a:srgbClr val="C9CDD3">
                        <a:alpha val="50195"/>
                      </a:srgbClr>
                    </a:solidFill>
                  </a:tcPr>
                </a:tc>
                <a:tc>
                  <a:txBody>
                    <a:bodyPr/>
                    <a:lstStyle/>
                    <a:p>
                      <a:pPr marL="0" marR="0" lvl="0" indent="0" algn="l" defTabSz="914400" rtl="0" eaLnBrk="1" fontAlgn="base" latinLnBrk="0" hangingPunct="1">
                        <a:lnSpc>
                          <a:spcPct val="100000"/>
                        </a:lnSpc>
                        <a:spcBef>
                          <a:spcPct val="0"/>
                        </a:spcBef>
                        <a:spcAft>
                          <a:spcPct val="0"/>
                        </a:spcAft>
                        <a:buClrTx/>
                        <a:buSzTx/>
                        <a:buFont typeface="+mj-lt"/>
                        <a:buNone/>
                        <a:tabLst/>
                      </a:pPr>
                      <a:r>
                        <a:rPr kumimoji="0" lang="en-US" sz="1100" b="0" i="0" u="none" strike="noStrike" cap="none" normalizeH="0" baseline="0" smtClean="0">
                          <a:ln>
                            <a:noFill/>
                          </a:ln>
                          <a:solidFill>
                            <a:srgbClr val="000000"/>
                          </a:solidFill>
                          <a:effectLst/>
                          <a:latin typeface="Arial" pitchFamily="34" charset="0"/>
                        </a:rPr>
                        <a:t>Distance Vector Routing Protocols</a:t>
                      </a:r>
                    </a:p>
                  </a:txBody>
                  <a:tcPr marL="45720" marR="45720" anchor="ctr" horzOverflow="overflow">
                    <a:lnL w="3175" cap="flat" cmpd="sng" algn="ctr">
                      <a:solidFill>
                        <a:srgbClr val="204962"/>
                      </a:solidFill>
                      <a:prstDash val="solid"/>
                      <a:round/>
                      <a:headEnd type="none" w="med" len="med"/>
                      <a:tailEnd type="none" w="med" len="med"/>
                    </a:lnL>
                    <a:lnR w="3175" cap="flat" cmpd="sng" algn="ctr">
                      <a:solidFill>
                        <a:srgbClr val="204962"/>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a:noFill/>
                    </a:lnTlToBr>
                    <a:lnBlToTr>
                      <a:noFill/>
                    </a:lnBlToTr>
                    <a:solidFill>
                      <a:srgbClr val="8E8E95">
                        <a:alpha val="50195"/>
                      </a:srgbClr>
                    </a:solidFill>
                  </a:tcPr>
                </a:tc>
                <a:tc>
                  <a:txBody>
                    <a:bodyPr/>
                    <a:lstStyle/>
                    <a:p>
                      <a:pPr marL="0" marR="0" lvl="0" indent="0" algn="l" defTabSz="914400" rtl="0" eaLnBrk="1" fontAlgn="base" latinLnBrk="0" hangingPunct="1">
                        <a:lnSpc>
                          <a:spcPts val="1300"/>
                        </a:lnSpc>
                        <a:spcBef>
                          <a:spcPts val="600"/>
                        </a:spcBef>
                        <a:spcAft>
                          <a:spcPts val="600"/>
                        </a:spcAft>
                        <a:buClrTx/>
                        <a:buSzTx/>
                        <a:buFontTx/>
                        <a:buNone/>
                        <a:tabLst/>
                      </a:pPr>
                      <a:r>
                        <a:rPr kumimoji="0" lang="en-US" sz="1100" b="0" i="0" u="none" strike="noStrike" cap="none" normalizeH="0" baseline="0" smtClean="0">
                          <a:ln>
                            <a:noFill/>
                          </a:ln>
                          <a:solidFill>
                            <a:srgbClr val="000000"/>
                          </a:solidFill>
                          <a:effectLst/>
                          <a:latin typeface="Arial" pitchFamily="34" charset="0"/>
                          <a:ea typeface="MS Mincho" pitchFamily="49" charset="-128"/>
                          <a:cs typeface="Times New Roman" pitchFamily="18" charset="0"/>
                        </a:rPr>
                        <a:t>Implement VTP</a:t>
                      </a:r>
                    </a:p>
                  </a:txBody>
                  <a:tcPr marL="45720" marR="45720" anchor="ctr" horzOverflow="overflow">
                    <a:lnL w="3175" cap="flat" cmpd="sng" algn="ctr">
                      <a:solidFill>
                        <a:srgbClr val="204962"/>
                      </a:solidFill>
                      <a:prstDash val="solid"/>
                      <a:round/>
                      <a:headEnd type="none" w="med" len="med"/>
                      <a:tailEnd type="none" w="med" len="med"/>
                    </a:lnL>
                    <a:lnR w="3175" cap="flat" cmpd="sng" algn="ctr">
                      <a:solidFill>
                        <a:srgbClr val="204962"/>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a:noFill/>
                    </a:lnTlToBr>
                    <a:lnBlToTr>
                      <a:noFill/>
                    </a:lnBlToTr>
                    <a:solidFill>
                      <a:srgbClr val="C9CDD3">
                        <a:alpha val="50195"/>
                      </a:srgbClr>
                    </a:solidFill>
                  </a:tcPr>
                </a:tc>
                <a:tc>
                  <a:txBody>
                    <a:bodyPr/>
                    <a:lstStyle/>
                    <a:p>
                      <a:pPr marL="0" marR="0" lvl="0" indent="0" algn="l" defTabSz="914400" rtl="0" eaLnBrk="1" fontAlgn="base" latinLnBrk="0" hangingPunct="1">
                        <a:lnSpc>
                          <a:spcPct val="100000"/>
                        </a:lnSpc>
                        <a:spcBef>
                          <a:spcPts val="400"/>
                        </a:spcBef>
                        <a:spcAft>
                          <a:spcPts val="400"/>
                        </a:spcAft>
                        <a:buClrTx/>
                        <a:buSzTx/>
                        <a:buFontTx/>
                        <a:buNone/>
                        <a:tabLst/>
                      </a:pPr>
                      <a:r>
                        <a:rPr kumimoji="0" lang="en-US" sz="1100" b="0" i="0" u="none" strike="noStrike" cap="none" normalizeH="0" baseline="0" smtClean="0">
                          <a:ln>
                            <a:noFill/>
                          </a:ln>
                          <a:solidFill>
                            <a:srgbClr val="000000"/>
                          </a:solidFill>
                          <a:effectLst/>
                          <a:latin typeface="Arial" pitchFamily="34" charset="0"/>
                          <a:ea typeface="Times New Roman" pitchFamily="18" charset="0"/>
                          <a:cs typeface="Arial" pitchFamily="34" charset="0"/>
                        </a:rPr>
                        <a:t>Network Security</a:t>
                      </a:r>
                    </a:p>
                  </a:txBody>
                  <a:tcPr marL="45720" marR="45720" anchor="ctr" horzOverflow="overflow">
                    <a:lnL w="3175" cap="flat" cmpd="sng" algn="ctr">
                      <a:solidFill>
                        <a:srgbClr val="204962"/>
                      </a:solidFill>
                      <a:prstDash val="solid"/>
                      <a:round/>
                      <a:headEnd type="none" w="med" len="med"/>
                      <a:tailEnd type="none" w="med" len="med"/>
                    </a:lnL>
                    <a:lnR>
                      <a:noFill/>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a:noFill/>
                    </a:lnTlToBr>
                    <a:lnBlToTr>
                      <a:noFill/>
                    </a:lnBlToTr>
                    <a:solidFill>
                      <a:srgbClr val="8E8E95">
                        <a:alpha val="50195"/>
                      </a:srgbClr>
                    </a:solidFill>
                  </a:tcPr>
                </a:tc>
              </a:tr>
              <a:tr h="422275">
                <a:tc>
                  <a:txBody>
                    <a:bodyPr/>
                    <a:lstStyle/>
                    <a:p>
                      <a:pPr marL="36513" marR="0" lvl="0" indent="0" algn="ctr" defTabSz="914400" rtl="0" eaLnBrk="1" fontAlgn="base" latinLnBrk="0" hangingPunct="1">
                        <a:lnSpc>
                          <a:spcPct val="100000"/>
                        </a:lnSpc>
                        <a:spcBef>
                          <a:spcPts val="300"/>
                        </a:spcBef>
                        <a:spcAft>
                          <a:spcPts val="300"/>
                        </a:spcAft>
                        <a:buClrTx/>
                        <a:buSzTx/>
                        <a:buFontTx/>
                        <a:buNone/>
                        <a:tabLst/>
                      </a:pPr>
                      <a:r>
                        <a:rPr kumimoji="0" lang="en-US" sz="1200" b="0" i="0" u="none" strike="noStrike" cap="none" normalizeH="0" baseline="0" smtClean="0">
                          <a:ln>
                            <a:noFill/>
                          </a:ln>
                          <a:solidFill>
                            <a:srgbClr val="000000"/>
                          </a:solidFill>
                          <a:effectLst/>
                          <a:latin typeface="Arial" pitchFamily="34" charset="0"/>
                        </a:rPr>
                        <a:t>5</a:t>
                      </a:r>
                      <a:endParaRPr kumimoji="0" lang="en-US" sz="1200" b="0" i="0" u="none" strike="noStrike" cap="none" normalizeH="0" baseline="0" smtClean="0">
                        <a:ln>
                          <a:noFill/>
                        </a:ln>
                        <a:solidFill>
                          <a:srgbClr val="000000"/>
                        </a:solidFill>
                        <a:effectLst/>
                        <a:latin typeface="Arial" pitchFamily="34" charset="0"/>
                        <a:ea typeface="Times New Roman" pitchFamily="18" charset="0"/>
                        <a:cs typeface="Arial" pitchFamily="34" charset="0"/>
                      </a:endParaRPr>
                    </a:p>
                  </a:txBody>
                  <a:tcPr marL="45720" marR="45720" anchor="ctr" horzOverflow="overflow">
                    <a:lnL>
                      <a:noFill/>
                    </a:lnL>
                    <a:lnR w="3175" cap="flat" cmpd="sng" algn="ctr">
                      <a:solidFill>
                        <a:srgbClr val="204962"/>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a:noFill/>
                    </a:lnTlToBr>
                    <a:lnBlToTr>
                      <a:noFill/>
                    </a:lnBlToTr>
                    <a:solidFill>
                      <a:srgbClr val="8E8E95">
                        <a:alpha val="50195"/>
                      </a:srgb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rgbClr val="000000"/>
                          </a:solidFill>
                          <a:effectLst/>
                          <a:latin typeface="Arial" pitchFamily="34" charset="0"/>
                        </a:rPr>
                        <a:t>OSI Network Layer</a:t>
                      </a:r>
                    </a:p>
                  </a:txBody>
                  <a:tcPr marL="45720" marR="45720" anchor="ctr" horzOverflow="overflow">
                    <a:lnL w="3175" cap="flat" cmpd="sng" algn="ctr">
                      <a:solidFill>
                        <a:srgbClr val="204962"/>
                      </a:solidFill>
                      <a:prstDash val="solid"/>
                      <a:round/>
                      <a:headEnd type="none" w="med" len="med"/>
                      <a:tailEnd type="none" w="med" len="med"/>
                    </a:lnL>
                    <a:lnR w="3175" cap="flat" cmpd="sng" algn="ctr">
                      <a:solidFill>
                        <a:srgbClr val="204962"/>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a:noFill/>
                    </a:lnTlToBr>
                    <a:lnBlToTr>
                      <a:noFill/>
                    </a:lnBlToTr>
                    <a:solidFill>
                      <a:srgbClr val="C9CDD3">
                        <a:alpha val="50195"/>
                      </a:srgbClr>
                    </a:solidFill>
                  </a:tcPr>
                </a:tc>
                <a:tc>
                  <a:txBody>
                    <a:bodyPr/>
                    <a:lstStyle/>
                    <a:p>
                      <a:pPr marL="228600" marR="0" lvl="0" indent="-228600" algn="l" defTabSz="914400" rtl="0" eaLnBrk="1" fontAlgn="base" latinLnBrk="0" hangingPunct="1">
                        <a:lnSpc>
                          <a:spcPct val="100000"/>
                        </a:lnSpc>
                        <a:spcBef>
                          <a:spcPct val="0"/>
                        </a:spcBef>
                        <a:spcAft>
                          <a:spcPct val="0"/>
                        </a:spcAft>
                        <a:buClrTx/>
                        <a:buSzTx/>
                        <a:buFont typeface="+mj-lt"/>
                        <a:buNone/>
                        <a:tabLst/>
                      </a:pPr>
                      <a:r>
                        <a:rPr kumimoji="0" lang="fr-FR" sz="1100" b="0" i="0" u="none" strike="noStrike" cap="none" normalizeH="0" baseline="0" smtClean="0">
                          <a:ln>
                            <a:noFill/>
                          </a:ln>
                          <a:solidFill>
                            <a:srgbClr val="000000"/>
                          </a:solidFill>
                          <a:effectLst/>
                          <a:latin typeface="Arial" pitchFamily="34" charset="0"/>
                        </a:rPr>
                        <a:t>RIP version 1 </a:t>
                      </a:r>
                      <a:endParaRPr kumimoji="0" lang="en-US" sz="1100" b="0" i="0" u="none" strike="noStrike" cap="none" normalizeH="0" baseline="0" smtClean="0">
                        <a:ln>
                          <a:noFill/>
                        </a:ln>
                        <a:solidFill>
                          <a:srgbClr val="000000"/>
                        </a:solidFill>
                        <a:effectLst/>
                        <a:latin typeface="Arial" pitchFamily="34" charset="0"/>
                      </a:endParaRPr>
                    </a:p>
                  </a:txBody>
                  <a:tcPr marL="45720" marR="45720" anchor="ctr" horzOverflow="overflow">
                    <a:lnL w="3175" cap="flat" cmpd="sng" algn="ctr">
                      <a:solidFill>
                        <a:srgbClr val="204962"/>
                      </a:solidFill>
                      <a:prstDash val="solid"/>
                      <a:round/>
                      <a:headEnd type="none" w="med" len="med"/>
                      <a:tailEnd type="none" w="med" len="med"/>
                    </a:lnL>
                    <a:lnR w="3175" cap="flat" cmpd="sng" algn="ctr">
                      <a:solidFill>
                        <a:srgbClr val="204962"/>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a:noFill/>
                    </a:lnTlToBr>
                    <a:lnBlToTr>
                      <a:noFill/>
                    </a:lnBlToTr>
                    <a:solidFill>
                      <a:srgbClr val="8E8E95">
                        <a:alpha val="50195"/>
                      </a:srgbClr>
                    </a:solidFill>
                  </a:tcPr>
                </a:tc>
                <a:tc>
                  <a:txBody>
                    <a:bodyPr/>
                    <a:lstStyle/>
                    <a:p>
                      <a:pPr marL="0" marR="0" lvl="0" indent="0" algn="l" defTabSz="914400" rtl="0" eaLnBrk="1" fontAlgn="base" latinLnBrk="0" hangingPunct="1">
                        <a:lnSpc>
                          <a:spcPts val="1300"/>
                        </a:lnSpc>
                        <a:spcBef>
                          <a:spcPts val="600"/>
                        </a:spcBef>
                        <a:spcAft>
                          <a:spcPts val="600"/>
                        </a:spcAft>
                        <a:buClrTx/>
                        <a:buSzTx/>
                        <a:buFontTx/>
                        <a:buNone/>
                        <a:tabLst/>
                      </a:pPr>
                      <a:r>
                        <a:rPr kumimoji="0" lang="en-US" sz="1100" b="0" i="0" u="none" strike="noStrike" cap="none" normalizeH="0" baseline="0" smtClean="0">
                          <a:ln>
                            <a:noFill/>
                          </a:ln>
                          <a:solidFill>
                            <a:srgbClr val="000000"/>
                          </a:solidFill>
                          <a:effectLst/>
                          <a:latin typeface="Arial" pitchFamily="34" charset="0"/>
                          <a:ea typeface="MS Mincho" pitchFamily="49" charset="-128"/>
                          <a:cs typeface="Times New Roman" pitchFamily="18" charset="0"/>
                        </a:rPr>
                        <a:t>Implementing Spanning</a:t>
                      </a:r>
                      <a:br>
                        <a:rPr kumimoji="0" lang="en-US" sz="1100" b="0" i="0" u="none" strike="noStrike" cap="none" normalizeH="0" baseline="0" smtClean="0">
                          <a:ln>
                            <a:noFill/>
                          </a:ln>
                          <a:solidFill>
                            <a:srgbClr val="000000"/>
                          </a:solidFill>
                          <a:effectLst/>
                          <a:latin typeface="Arial" pitchFamily="34" charset="0"/>
                          <a:ea typeface="MS Mincho" pitchFamily="49" charset="-128"/>
                          <a:cs typeface="Times New Roman" pitchFamily="18" charset="0"/>
                        </a:rPr>
                      </a:br>
                      <a:r>
                        <a:rPr kumimoji="0" lang="en-US" sz="1100" b="0" i="0" u="none" strike="noStrike" cap="none" normalizeH="0" baseline="0" smtClean="0">
                          <a:ln>
                            <a:noFill/>
                          </a:ln>
                          <a:solidFill>
                            <a:srgbClr val="000000"/>
                          </a:solidFill>
                          <a:effectLst/>
                          <a:latin typeface="Arial" pitchFamily="34" charset="0"/>
                          <a:ea typeface="MS Mincho" pitchFamily="49" charset="-128"/>
                          <a:cs typeface="Times New Roman" pitchFamily="18" charset="0"/>
                        </a:rPr>
                        <a:t>Tree Protocols</a:t>
                      </a:r>
                    </a:p>
                  </a:txBody>
                  <a:tcPr marL="45720" marR="45720" anchor="ctr" horzOverflow="overflow">
                    <a:lnL w="3175" cap="flat" cmpd="sng" algn="ctr">
                      <a:solidFill>
                        <a:srgbClr val="204962"/>
                      </a:solidFill>
                      <a:prstDash val="solid"/>
                      <a:round/>
                      <a:headEnd type="none" w="med" len="med"/>
                      <a:tailEnd type="none" w="med" len="med"/>
                    </a:lnL>
                    <a:lnR w="3175" cap="flat" cmpd="sng" algn="ctr">
                      <a:solidFill>
                        <a:srgbClr val="204962"/>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a:noFill/>
                    </a:lnTlToBr>
                    <a:lnBlToTr>
                      <a:noFill/>
                    </a:lnBlToTr>
                    <a:solidFill>
                      <a:srgbClr val="C9CDD3">
                        <a:alpha val="50195"/>
                      </a:srgbClr>
                    </a:solidFill>
                  </a:tcPr>
                </a:tc>
                <a:tc>
                  <a:txBody>
                    <a:bodyPr/>
                    <a:lstStyle/>
                    <a:p>
                      <a:pPr marL="0" marR="0" lvl="0" indent="0" algn="l" defTabSz="914400" rtl="0" eaLnBrk="1" fontAlgn="base" latinLnBrk="0" hangingPunct="1">
                        <a:lnSpc>
                          <a:spcPct val="100000"/>
                        </a:lnSpc>
                        <a:spcBef>
                          <a:spcPts val="400"/>
                        </a:spcBef>
                        <a:spcAft>
                          <a:spcPts val="400"/>
                        </a:spcAft>
                        <a:buClrTx/>
                        <a:buSzTx/>
                        <a:buFontTx/>
                        <a:buNone/>
                        <a:tabLst/>
                      </a:pPr>
                      <a:r>
                        <a:rPr kumimoji="0" lang="en-US" sz="1100" b="0" i="0" u="none" strike="noStrike" cap="none" normalizeH="0" baseline="0" smtClean="0">
                          <a:ln>
                            <a:noFill/>
                          </a:ln>
                          <a:solidFill>
                            <a:srgbClr val="000000"/>
                          </a:solidFill>
                          <a:effectLst/>
                          <a:latin typeface="Arial" pitchFamily="34" charset="0"/>
                          <a:ea typeface="Times New Roman" pitchFamily="18" charset="0"/>
                          <a:cs typeface="Arial" pitchFamily="34" charset="0"/>
                        </a:rPr>
                        <a:t>Access Control Lists (ACLs)</a:t>
                      </a:r>
                    </a:p>
                  </a:txBody>
                  <a:tcPr marL="45720" marR="45720" anchor="ctr" horzOverflow="overflow">
                    <a:lnL w="3175" cap="flat" cmpd="sng" algn="ctr">
                      <a:solidFill>
                        <a:srgbClr val="204962"/>
                      </a:solidFill>
                      <a:prstDash val="solid"/>
                      <a:round/>
                      <a:headEnd type="none" w="med" len="med"/>
                      <a:tailEnd type="none" w="med" len="med"/>
                    </a:lnL>
                    <a:lnR>
                      <a:noFill/>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a:noFill/>
                    </a:lnTlToBr>
                    <a:lnBlToTr>
                      <a:noFill/>
                    </a:lnBlToTr>
                    <a:solidFill>
                      <a:srgbClr val="8E8E95">
                        <a:alpha val="50195"/>
                      </a:srgbClr>
                    </a:solidFill>
                  </a:tcPr>
                </a:tc>
              </a:tr>
              <a:tr h="420688">
                <a:tc>
                  <a:txBody>
                    <a:bodyPr/>
                    <a:lstStyle/>
                    <a:p>
                      <a:pPr marL="36513" marR="0" lvl="0" indent="0" algn="ctr" defTabSz="914400" rtl="0" eaLnBrk="1" fontAlgn="base" latinLnBrk="0" hangingPunct="1">
                        <a:lnSpc>
                          <a:spcPct val="100000"/>
                        </a:lnSpc>
                        <a:spcBef>
                          <a:spcPts val="300"/>
                        </a:spcBef>
                        <a:spcAft>
                          <a:spcPts val="300"/>
                        </a:spcAft>
                        <a:buClrTx/>
                        <a:buSzTx/>
                        <a:buFontTx/>
                        <a:buNone/>
                        <a:tabLst/>
                      </a:pPr>
                      <a:r>
                        <a:rPr kumimoji="0" lang="en-US" sz="1200" b="0" i="0" u="none" strike="noStrike" cap="none" normalizeH="0" baseline="0" smtClean="0">
                          <a:ln>
                            <a:noFill/>
                          </a:ln>
                          <a:solidFill>
                            <a:srgbClr val="000000"/>
                          </a:solidFill>
                          <a:effectLst/>
                          <a:latin typeface="Arial" pitchFamily="34" charset="0"/>
                        </a:rPr>
                        <a:t>6</a:t>
                      </a:r>
                      <a:endParaRPr kumimoji="0" lang="en-US" sz="1200" b="0" i="0" u="none" strike="noStrike" cap="none" normalizeH="0" baseline="0" smtClean="0">
                        <a:ln>
                          <a:noFill/>
                        </a:ln>
                        <a:solidFill>
                          <a:srgbClr val="000000"/>
                        </a:solidFill>
                        <a:effectLst/>
                        <a:latin typeface="Arial" pitchFamily="34" charset="0"/>
                        <a:ea typeface="Times New Roman" pitchFamily="18" charset="0"/>
                        <a:cs typeface="Arial" pitchFamily="34" charset="0"/>
                      </a:endParaRPr>
                    </a:p>
                  </a:txBody>
                  <a:tcPr marL="45720" marR="45720" anchor="ctr" horzOverflow="overflow">
                    <a:lnL>
                      <a:noFill/>
                    </a:lnL>
                    <a:lnR w="3175" cap="flat" cmpd="sng" algn="ctr">
                      <a:solidFill>
                        <a:srgbClr val="204962"/>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a:noFill/>
                    </a:lnTlToBr>
                    <a:lnBlToTr>
                      <a:noFill/>
                    </a:lnBlToTr>
                    <a:solidFill>
                      <a:srgbClr val="8E8E95">
                        <a:alpha val="50195"/>
                      </a:srgb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rgbClr val="000000"/>
                          </a:solidFill>
                          <a:effectLst/>
                          <a:latin typeface="Arial" pitchFamily="34" charset="0"/>
                        </a:rPr>
                        <a:t>Addressing the</a:t>
                      </a:r>
                      <a:br>
                        <a:rPr kumimoji="0" lang="en-US" sz="1100" b="0" i="0" u="none" strike="noStrike" cap="none" normalizeH="0" baseline="0" smtClean="0">
                          <a:ln>
                            <a:noFill/>
                          </a:ln>
                          <a:solidFill>
                            <a:srgbClr val="000000"/>
                          </a:solidFill>
                          <a:effectLst/>
                          <a:latin typeface="Arial" pitchFamily="34" charset="0"/>
                        </a:rPr>
                      </a:br>
                      <a:r>
                        <a:rPr kumimoji="0" lang="en-US" sz="1100" b="0" i="0" u="none" strike="noStrike" cap="none" normalizeH="0" baseline="0" smtClean="0">
                          <a:ln>
                            <a:noFill/>
                          </a:ln>
                          <a:solidFill>
                            <a:srgbClr val="000000"/>
                          </a:solidFill>
                          <a:effectLst/>
                          <a:latin typeface="Arial" pitchFamily="34" charset="0"/>
                        </a:rPr>
                        <a:t>Network-IPv4</a:t>
                      </a:r>
                    </a:p>
                  </a:txBody>
                  <a:tcPr marL="45720" marR="45720" anchor="ctr" horzOverflow="overflow">
                    <a:lnL w="3175" cap="flat" cmpd="sng" algn="ctr">
                      <a:solidFill>
                        <a:srgbClr val="204962"/>
                      </a:solidFill>
                      <a:prstDash val="solid"/>
                      <a:round/>
                      <a:headEnd type="none" w="med" len="med"/>
                      <a:tailEnd type="none" w="med" len="med"/>
                    </a:lnL>
                    <a:lnR w="3175" cap="flat" cmpd="sng" algn="ctr">
                      <a:solidFill>
                        <a:srgbClr val="204962"/>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a:noFill/>
                    </a:lnTlToBr>
                    <a:lnBlToTr>
                      <a:noFill/>
                    </a:lnBlToTr>
                    <a:solidFill>
                      <a:srgbClr val="C9CDD3">
                        <a:alpha val="50195"/>
                      </a:srgbClr>
                    </a:solidFill>
                  </a:tcPr>
                </a:tc>
                <a:tc>
                  <a:txBody>
                    <a:bodyPr/>
                    <a:lstStyle/>
                    <a:p>
                      <a:pPr marL="228600" marR="0" lvl="0" indent="-228600" algn="l" defTabSz="914400" rtl="0" eaLnBrk="1" fontAlgn="base" latinLnBrk="0" hangingPunct="1">
                        <a:lnSpc>
                          <a:spcPct val="100000"/>
                        </a:lnSpc>
                        <a:spcBef>
                          <a:spcPct val="0"/>
                        </a:spcBef>
                        <a:spcAft>
                          <a:spcPct val="0"/>
                        </a:spcAft>
                        <a:buClrTx/>
                        <a:buSzTx/>
                        <a:buFont typeface="+mj-lt"/>
                        <a:buNone/>
                        <a:tabLst/>
                      </a:pPr>
                      <a:r>
                        <a:rPr kumimoji="0" lang="en-US" sz="1100" b="0" i="0" u="none" strike="noStrike" cap="none" normalizeH="0" baseline="0" smtClean="0">
                          <a:ln>
                            <a:noFill/>
                          </a:ln>
                          <a:solidFill>
                            <a:srgbClr val="000000"/>
                          </a:solidFill>
                          <a:effectLst/>
                          <a:latin typeface="Arial" pitchFamily="34" charset="0"/>
                        </a:rPr>
                        <a:t>VLSM and CIDR</a:t>
                      </a:r>
                    </a:p>
                  </a:txBody>
                  <a:tcPr marL="45720" marR="45720" anchor="ctr" horzOverflow="overflow">
                    <a:lnL w="3175" cap="flat" cmpd="sng" algn="ctr">
                      <a:solidFill>
                        <a:srgbClr val="204962"/>
                      </a:solidFill>
                      <a:prstDash val="solid"/>
                      <a:round/>
                      <a:headEnd type="none" w="med" len="med"/>
                      <a:tailEnd type="none" w="med" len="med"/>
                    </a:lnL>
                    <a:lnR w="3175" cap="flat" cmpd="sng" algn="ctr">
                      <a:solidFill>
                        <a:srgbClr val="204962"/>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a:noFill/>
                    </a:lnTlToBr>
                    <a:lnBlToTr>
                      <a:noFill/>
                    </a:lnBlToTr>
                    <a:solidFill>
                      <a:srgbClr val="8E8E95">
                        <a:alpha val="50195"/>
                      </a:srgbClr>
                    </a:solidFill>
                  </a:tcPr>
                </a:tc>
                <a:tc>
                  <a:txBody>
                    <a:bodyPr/>
                    <a:lstStyle/>
                    <a:p>
                      <a:pPr marL="0" marR="0" lvl="0" indent="0" algn="l" defTabSz="914400" rtl="0" eaLnBrk="1" fontAlgn="base" latinLnBrk="0" hangingPunct="1">
                        <a:lnSpc>
                          <a:spcPts val="1300"/>
                        </a:lnSpc>
                        <a:spcBef>
                          <a:spcPts val="600"/>
                        </a:spcBef>
                        <a:spcAft>
                          <a:spcPts val="600"/>
                        </a:spcAft>
                        <a:buClrTx/>
                        <a:buSzTx/>
                        <a:buFontTx/>
                        <a:buNone/>
                        <a:tabLst/>
                      </a:pPr>
                      <a:r>
                        <a:rPr kumimoji="0" lang="en-US" sz="1100" b="0" i="0" u="none" strike="noStrike" cap="none" normalizeH="0" baseline="0" smtClean="0">
                          <a:ln>
                            <a:noFill/>
                          </a:ln>
                          <a:solidFill>
                            <a:srgbClr val="000000"/>
                          </a:solidFill>
                          <a:effectLst/>
                          <a:latin typeface="Arial" pitchFamily="34" charset="0"/>
                          <a:ea typeface="MS Mincho" pitchFamily="49" charset="-128"/>
                          <a:cs typeface="Times New Roman" pitchFamily="18" charset="0"/>
                        </a:rPr>
                        <a:t>Implementing Inter-VLAN Routing</a:t>
                      </a:r>
                    </a:p>
                  </a:txBody>
                  <a:tcPr marL="45720" marR="45720" anchor="ctr" horzOverflow="overflow">
                    <a:lnL w="3175" cap="flat" cmpd="sng" algn="ctr">
                      <a:solidFill>
                        <a:srgbClr val="204962"/>
                      </a:solidFill>
                      <a:prstDash val="solid"/>
                      <a:round/>
                      <a:headEnd type="none" w="med" len="med"/>
                      <a:tailEnd type="none" w="med" len="med"/>
                    </a:lnL>
                    <a:lnR w="3175" cap="flat" cmpd="sng" algn="ctr">
                      <a:solidFill>
                        <a:srgbClr val="204962"/>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a:noFill/>
                    </a:lnTlToBr>
                    <a:lnBlToTr>
                      <a:noFill/>
                    </a:lnBlToTr>
                    <a:solidFill>
                      <a:srgbClr val="C9CDD3">
                        <a:alpha val="50195"/>
                      </a:srgbClr>
                    </a:solidFill>
                  </a:tcPr>
                </a:tc>
                <a:tc>
                  <a:txBody>
                    <a:bodyPr/>
                    <a:lstStyle/>
                    <a:p>
                      <a:pPr marL="0" marR="0" lvl="0" indent="0" algn="l" defTabSz="914400" rtl="0" eaLnBrk="1" fontAlgn="base" latinLnBrk="0" hangingPunct="1">
                        <a:lnSpc>
                          <a:spcPct val="100000"/>
                        </a:lnSpc>
                        <a:spcBef>
                          <a:spcPts val="400"/>
                        </a:spcBef>
                        <a:spcAft>
                          <a:spcPts val="400"/>
                        </a:spcAft>
                        <a:buClrTx/>
                        <a:buSzTx/>
                        <a:buFontTx/>
                        <a:buNone/>
                        <a:tabLst/>
                      </a:pPr>
                      <a:r>
                        <a:rPr kumimoji="0" lang="en-US" sz="1100" b="0" i="0" u="none" strike="noStrike" cap="none" normalizeH="0" baseline="0" smtClean="0">
                          <a:ln>
                            <a:noFill/>
                          </a:ln>
                          <a:solidFill>
                            <a:srgbClr val="000000"/>
                          </a:solidFill>
                          <a:effectLst/>
                          <a:latin typeface="Arial" pitchFamily="34" charset="0"/>
                          <a:ea typeface="Times New Roman" pitchFamily="18" charset="0"/>
                          <a:cs typeface="Arial" pitchFamily="34" charset="0"/>
                        </a:rPr>
                        <a:t>Providing Teleworker Services</a:t>
                      </a:r>
                    </a:p>
                  </a:txBody>
                  <a:tcPr marL="45720" marR="45720" anchor="ctr" horzOverflow="overflow">
                    <a:lnL w="3175" cap="flat" cmpd="sng" algn="ctr">
                      <a:solidFill>
                        <a:srgbClr val="204962"/>
                      </a:solidFill>
                      <a:prstDash val="solid"/>
                      <a:round/>
                      <a:headEnd type="none" w="med" len="med"/>
                      <a:tailEnd type="none" w="med" len="med"/>
                    </a:lnL>
                    <a:lnR>
                      <a:noFill/>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a:noFill/>
                    </a:lnTlToBr>
                    <a:lnBlToTr>
                      <a:noFill/>
                    </a:lnBlToTr>
                    <a:solidFill>
                      <a:srgbClr val="8E8E95">
                        <a:alpha val="50195"/>
                      </a:srgbClr>
                    </a:solidFill>
                  </a:tcPr>
                </a:tc>
              </a:tr>
              <a:tr h="422275">
                <a:tc>
                  <a:txBody>
                    <a:bodyPr/>
                    <a:lstStyle/>
                    <a:p>
                      <a:pPr marL="36513" marR="0" lvl="0" indent="0" algn="ctr" defTabSz="914400" rtl="0" eaLnBrk="1" fontAlgn="base" latinLnBrk="0" hangingPunct="1">
                        <a:lnSpc>
                          <a:spcPct val="100000"/>
                        </a:lnSpc>
                        <a:spcBef>
                          <a:spcPts val="300"/>
                        </a:spcBef>
                        <a:spcAft>
                          <a:spcPts val="300"/>
                        </a:spcAft>
                        <a:buClrTx/>
                        <a:buSzTx/>
                        <a:buFontTx/>
                        <a:buNone/>
                        <a:tabLst/>
                      </a:pPr>
                      <a:r>
                        <a:rPr kumimoji="0" lang="en-US" sz="1200" b="0" i="0" u="none" strike="noStrike" cap="none" normalizeH="0" baseline="0" smtClean="0">
                          <a:ln>
                            <a:noFill/>
                          </a:ln>
                          <a:solidFill>
                            <a:srgbClr val="000000"/>
                          </a:solidFill>
                          <a:effectLst/>
                          <a:latin typeface="Arial" pitchFamily="34" charset="0"/>
                        </a:rPr>
                        <a:t>7</a:t>
                      </a:r>
                      <a:endParaRPr kumimoji="0" lang="en-US" sz="1200" b="0" i="0" u="none" strike="noStrike" cap="none" normalizeH="0" baseline="0" smtClean="0">
                        <a:ln>
                          <a:noFill/>
                        </a:ln>
                        <a:solidFill>
                          <a:srgbClr val="000000"/>
                        </a:solidFill>
                        <a:effectLst/>
                        <a:latin typeface="Arial" pitchFamily="34" charset="0"/>
                        <a:ea typeface="Times New Roman" pitchFamily="18" charset="0"/>
                        <a:cs typeface="Arial" pitchFamily="34" charset="0"/>
                      </a:endParaRPr>
                    </a:p>
                  </a:txBody>
                  <a:tcPr marL="45720" marR="45720" anchor="ctr" horzOverflow="overflow">
                    <a:lnL>
                      <a:noFill/>
                    </a:lnL>
                    <a:lnR w="3175" cap="flat" cmpd="sng" algn="ctr">
                      <a:solidFill>
                        <a:srgbClr val="204962"/>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a:noFill/>
                    </a:lnTlToBr>
                    <a:lnBlToTr>
                      <a:noFill/>
                    </a:lnBlToTr>
                    <a:solidFill>
                      <a:srgbClr val="8E8E95">
                        <a:alpha val="50195"/>
                      </a:srgb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rgbClr val="000000"/>
                          </a:solidFill>
                          <a:effectLst/>
                          <a:latin typeface="Arial" pitchFamily="34" charset="0"/>
                        </a:rPr>
                        <a:t>Data Link Layer</a:t>
                      </a:r>
                    </a:p>
                  </a:txBody>
                  <a:tcPr marL="45720" marR="45720" anchor="ctr" horzOverflow="overflow">
                    <a:lnL w="3175" cap="flat" cmpd="sng" algn="ctr">
                      <a:solidFill>
                        <a:srgbClr val="204962"/>
                      </a:solidFill>
                      <a:prstDash val="solid"/>
                      <a:round/>
                      <a:headEnd type="none" w="med" len="med"/>
                      <a:tailEnd type="none" w="med" len="med"/>
                    </a:lnL>
                    <a:lnR w="3175" cap="flat" cmpd="sng" algn="ctr">
                      <a:solidFill>
                        <a:srgbClr val="204962"/>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a:noFill/>
                    </a:lnTlToBr>
                    <a:lnBlToTr>
                      <a:noFill/>
                    </a:lnBlToTr>
                    <a:solidFill>
                      <a:srgbClr val="C9CDD3">
                        <a:alpha val="50195"/>
                      </a:srgb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rgbClr val="000000"/>
                          </a:solidFill>
                          <a:effectLst/>
                          <a:latin typeface="Arial" pitchFamily="34" charset="0"/>
                        </a:rPr>
                        <a:t>RIPv2</a:t>
                      </a:r>
                    </a:p>
                  </a:txBody>
                  <a:tcPr marL="45720" marR="45720" anchor="ctr" horzOverflow="overflow">
                    <a:lnL w="3175" cap="flat" cmpd="sng" algn="ctr">
                      <a:solidFill>
                        <a:srgbClr val="204962"/>
                      </a:solidFill>
                      <a:prstDash val="solid"/>
                      <a:round/>
                      <a:headEnd type="none" w="med" len="med"/>
                      <a:tailEnd type="none" w="med" len="med"/>
                    </a:lnL>
                    <a:lnR w="3175" cap="flat" cmpd="sng" algn="ctr">
                      <a:solidFill>
                        <a:srgbClr val="204962"/>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a:noFill/>
                    </a:lnTlToBr>
                    <a:lnBlToTr>
                      <a:noFill/>
                    </a:lnBlToTr>
                    <a:solidFill>
                      <a:srgbClr val="8E8E95">
                        <a:alpha val="50195"/>
                      </a:srgbClr>
                    </a:solidFill>
                  </a:tcPr>
                </a:tc>
                <a:tc>
                  <a:txBody>
                    <a:bodyPr/>
                    <a:lstStyle/>
                    <a:p>
                      <a:pPr marL="0" marR="0" lvl="0" indent="0" algn="l" defTabSz="914400" rtl="0" eaLnBrk="1" fontAlgn="base" latinLnBrk="0" hangingPunct="1">
                        <a:lnSpc>
                          <a:spcPts val="1300"/>
                        </a:lnSpc>
                        <a:spcBef>
                          <a:spcPts val="600"/>
                        </a:spcBef>
                        <a:spcAft>
                          <a:spcPts val="600"/>
                        </a:spcAft>
                        <a:buClrTx/>
                        <a:buSzTx/>
                        <a:buFontTx/>
                        <a:buNone/>
                        <a:tabLst/>
                      </a:pPr>
                      <a:r>
                        <a:rPr kumimoji="0" lang="en-US" sz="1100" b="0" i="0" u="none" strike="noStrike" cap="none" normalizeH="0" baseline="0" smtClean="0">
                          <a:ln>
                            <a:noFill/>
                          </a:ln>
                          <a:solidFill>
                            <a:srgbClr val="000000"/>
                          </a:solidFill>
                          <a:effectLst/>
                          <a:latin typeface="Arial" pitchFamily="34" charset="0"/>
                          <a:ea typeface="MS Mincho" pitchFamily="49" charset="-128"/>
                          <a:cs typeface="Times New Roman" pitchFamily="18" charset="0"/>
                        </a:rPr>
                        <a:t>Configuring a Wireless Router</a:t>
                      </a:r>
                    </a:p>
                  </a:txBody>
                  <a:tcPr marL="45720" marR="45720" anchor="ctr" horzOverflow="overflow">
                    <a:lnL w="3175" cap="flat" cmpd="sng" algn="ctr">
                      <a:solidFill>
                        <a:srgbClr val="204962"/>
                      </a:solidFill>
                      <a:prstDash val="solid"/>
                      <a:round/>
                      <a:headEnd type="none" w="med" len="med"/>
                      <a:tailEnd type="none" w="med" len="med"/>
                    </a:lnL>
                    <a:lnR w="3175" cap="flat" cmpd="sng" algn="ctr">
                      <a:solidFill>
                        <a:srgbClr val="204962"/>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a:noFill/>
                    </a:lnTlToBr>
                    <a:lnBlToTr>
                      <a:noFill/>
                    </a:lnBlToTr>
                    <a:solidFill>
                      <a:srgbClr val="C9CDD3">
                        <a:alpha val="50195"/>
                      </a:srgbClr>
                    </a:solidFill>
                  </a:tcPr>
                </a:tc>
                <a:tc>
                  <a:txBody>
                    <a:bodyPr/>
                    <a:lstStyle/>
                    <a:p>
                      <a:pPr marL="0" marR="0" lvl="0" indent="0" algn="l" defTabSz="914400" rtl="0" eaLnBrk="1" fontAlgn="base" latinLnBrk="0" hangingPunct="1">
                        <a:lnSpc>
                          <a:spcPct val="100000"/>
                        </a:lnSpc>
                        <a:spcBef>
                          <a:spcPts val="400"/>
                        </a:spcBef>
                        <a:spcAft>
                          <a:spcPts val="400"/>
                        </a:spcAft>
                        <a:buClrTx/>
                        <a:buSzTx/>
                        <a:buFontTx/>
                        <a:buNone/>
                        <a:tabLst/>
                      </a:pPr>
                      <a:r>
                        <a:rPr kumimoji="0" lang="en-US" sz="1100" b="0" i="0" u="none" strike="noStrike" cap="none" normalizeH="0" baseline="0" smtClean="0">
                          <a:ln>
                            <a:noFill/>
                          </a:ln>
                          <a:solidFill>
                            <a:srgbClr val="000000"/>
                          </a:solidFill>
                          <a:effectLst/>
                          <a:latin typeface="Arial" pitchFamily="34" charset="0"/>
                          <a:ea typeface="Times New Roman" pitchFamily="18" charset="0"/>
                          <a:cs typeface="Arial" pitchFamily="34" charset="0"/>
                        </a:rPr>
                        <a:t>Implementing IP Addressing Services</a:t>
                      </a:r>
                    </a:p>
                  </a:txBody>
                  <a:tcPr marL="45720" marR="45720" anchor="ctr" horzOverflow="overflow">
                    <a:lnL w="3175" cap="flat" cmpd="sng" algn="ctr">
                      <a:solidFill>
                        <a:srgbClr val="204962"/>
                      </a:solidFill>
                      <a:prstDash val="solid"/>
                      <a:round/>
                      <a:headEnd type="none" w="med" len="med"/>
                      <a:tailEnd type="none" w="med" len="med"/>
                    </a:lnL>
                    <a:lnR>
                      <a:noFill/>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a:noFill/>
                    </a:lnTlToBr>
                    <a:lnBlToTr>
                      <a:noFill/>
                    </a:lnBlToTr>
                    <a:solidFill>
                      <a:srgbClr val="8E8E95">
                        <a:alpha val="50195"/>
                      </a:srgbClr>
                    </a:solidFill>
                  </a:tcPr>
                </a:tc>
              </a:tr>
              <a:tr h="420688">
                <a:tc>
                  <a:txBody>
                    <a:bodyPr/>
                    <a:lstStyle/>
                    <a:p>
                      <a:pPr marL="36513" marR="0" lvl="0" indent="0" algn="ctr" defTabSz="914400" rtl="0" eaLnBrk="1" fontAlgn="base" latinLnBrk="0" hangingPunct="1">
                        <a:lnSpc>
                          <a:spcPct val="100000"/>
                        </a:lnSpc>
                        <a:spcBef>
                          <a:spcPts val="300"/>
                        </a:spcBef>
                        <a:spcAft>
                          <a:spcPts val="300"/>
                        </a:spcAft>
                        <a:buClrTx/>
                        <a:buSzTx/>
                        <a:buFontTx/>
                        <a:buNone/>
                        <a:tabLst/>
                      </a:pPr>
                      <a:r>
                        <a:rPr kumimoji="0" lang="en-US" sz="1200" b="0" i="0" u="none" strike="noStrike" cap="none" normalizeH="0" baseline="0" smtClean="0">
                          <a:ln>
                            <a:noFill/>
                          </a:ln>
                          <a:solidFill>
                            <a:srgbClr val="000000"/>
                          </a:solidFill>
                          <a:effectLst/>
                          <a:latin typeface="Arial" pitchFamily="34" charset="0"/>
                        </a:rPr>
                        <a:t>8</a:t>
                      </a:r>
                      <a:endParaRPr kumimoji="0" lang="en-US" sz="1200" b="0" i="0" u="none" strike="noStrike" cap="none" normalizeH="0" baseline="0" smtClean="0">
                        <a:ln>
                          <a:noFill/>
                        </a:ln>
                        <a:solidFill>
                          <a:srgbClr val="000000"/>
                        </a:solidFill>
                        <a:effectLst/>
                        <a:latin typeface="Arial" pitchFamily="34" charset="0"/>
                        <a:ea typeface="Times New Roman" pitchFamily="18" charset="0"/>
                        <a:cs typeface="Arial" pitchFamily="34" charset="0"/>
                      </a:endParaRPr>
                    </a:p>
                  </a:txBody>
                  <a:tcPr marL="45720" marR="45720" anchor="ctr" horzOverflow="overflow">
                    <a:lnL>
                      <a:noFill/>
                    </a:lnL>
                    <a:lnR w="3175" cap="flat" cmpd="sng" algn="ctr">
                      <a:solidFill>
                        <a:srgbClr val="204962"/>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a:noFill/>
                    </a:lnTlToBr>
                    <a:lnBlToTr>
                      <a:noFill/>
                    </a:lnBlToTr>
                    <a:solidFill>
                      <a:srgbClr val="8E8E95">
                        <a:alpha val="50195"/>
                      </a:srgb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rgbClr val="000000"/>
                          </a:solidFill>
                          <a:effectLst/>
                          <a:latin typeface="Arial" pitchFamily="34" charset="0"/>
                        </a:rPr>
                        <a:t>OSI Physical Layer</a:t>
                      </a:r>
                    </a:p>
                  </a:txBody>
                  <a:tcPr marL="45720" marR="45720" anchor="ctr" horzOverflow="overflow">
                    <a:lnL w="3175" cap="flat" cmpd="sng" algn="ctr">
                      <a:solidFill>
                        <a:srgbClr val="204962"/>
                      </a:solidFill>
                      <a:prstDash val="solid"/>
                      <a:round/>
                      <a:headEnd type="none" w="med" len="med"/>
                      <a:tailEnd type="none" w="med" len="med"/>
                    </a:lnL>
                    <a:lnR w="3175" cap="flat" cmpd="sng" algn="ctr">
                      <a:solidFill>
                        <a:srgbClr val="204962"/>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a:noFill/>
                    </a:lnTlToBr>
                    <a:lnBlToTr>
                      <a:noFill/>
                    </a:lnBlToTr>
                    <a:solidFill>
                      <a:srgbClr val="C9CDD3">
                        <a:alpha val="50195"/>
                      </a:srgb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rgbClr val="000000"/>
                          </a:solidFill>
                          <a:effectLst/>
                          <a:latin typeface="Arial" pitchFamily="34" charset="0"/>
                        </a:rPr>
                        <a:t>The Routing Table: A Closer Look </a:t>
                      </a:r>
                    </a:p>
                  </a:txBody>
                  <a:tcPr marL="45720" marR="45720" anchor="ctr" horzOverflow="overflow">
                    <a:lnL w="3175" cap="flat" cmpd="sng" algn="ctr">
                      <a:solidFill>
                        <a:srgbClr val="204962"/>
                      </a:solidFill>
                      <a:prstDash val="solid"/>
                      <a:round/>
                      <a:headEnd type="none" w="med" len="med"/>
                      <a:tailEnd type="none" w="med" len="med"/>
                    </a:lnL>
                    <a:lnR w="3175" cap="flat" cmpd="sng" algn="ctr">
                      <a:solidFill>
                        <a:srgbClr val="204962"/>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a:noFill/>
                    </a:lnTlToBr>
                    <a:lnBlToTr>
                      <a:noFill/>
                    </a:lnBlToTr>
                    <a:solidFill>
                      <a:srgbClr val="8E8E95">
                        <a:alpha val="50195"/>
                      </a:srgbClr>
                    </a:solidFill>
                  </a:tcPr>
                </a:tc>
                <a:tc>
                  <a:txBody>
                    <a:bodyPr/>
                    <a:lstStyle/>
                    <a:p>
                      <a:pPr marL="0" marR="0" lvl="0" indent="0" algn="l" defTabSz="914400" rtl="0" eaLnBrk="1" fontAlgn="base" latinLnBrk="0" hangingPunct="1">
                        <a:lnSpc>
                          <a:spcPts val="1300"/>
                        </a:lnSpc>
                        <a:spcBef>
                          <a:spcPts val="600"/>
                        </a:spcBef>
                        <a:spcAft>
                          <a:spcPts val="600"/>
                        </a:spcAft>
                        <a:buClrTx/>
                        <a:buSzTx/>
                        <a:buFontTx/>
                        <a:buNone/>
                        <a:tabLst/>
                      </a:pPr>
                      <a:endParaRPr kumimoji="0" lang="en-US" sz="1100" b="0" i="0" u="none" strike="noStrike" cap="none" normalizeH="0" baseline="0" smtClean="0">
                        <a:ln>
                          <a:noFill/>
                        </a:ln>
                        <a:solidFill>
                          <a:srgbClr val="000000"/>
                        </a:solidFill>
                        <a:effectLst/>
                        <a:latin typeface="Arial" pitchFamily="34" charset="0"/>
                        <a:cs typeface="Times New Roman" pitchFamily="18" charset="0"/>
                      </a:endParaRPr>
                    </a:p>
                  </a:txBody>
                  <a:tcPr marL="45720" marR="45720" anchor="ctr" horzOverflow="overflow">
                    <a:lnL w="3175" cap="flat" cmpd="sng" algn="ctr">
                      <a:solidFill>
                        <a:srgbClr val="204962"/>
                      </a:solidFill>
                      <a:prstDash val="solid"/>
                      <a:round/>
                      <a:headEnd type="none" w="med" len="med"/>
                      <a:tailEnd type="none" w="med" len="med"/>
                    </a:lnL>
                    <a:lnR w="3175" cap="flat" cmpd="sng" algn="ctr">
                      <a:solidFill>
                        <a:srgbClr val="204962"/>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a:noFill/>
                    </a:lnTlToBr>
                    <a:lnBlToTr>
                      <a:noFill/>
                    </a:lnBlToTr>
                    <a:solidFill>
                      <a:srgbClr val="C9CDD3">
                        <a:alpha val="50195"/>
                      </a:srgbClr>
                    </a:solidFill>
                  </a:tcPr>
                </a:tc>
                <a:tc>
                  <a:txBody>
                    <a:bodyPr/>
                    <a:lstStyle/>
                    <a:p>
                      <a:pPr marL="0" marR="0" lvl="0" indent="0" algn="l" defTabSz="914400" rtl="0" eaLnBrk="1" fontAlgn="base" latinLnBrk="0" hangingPunct="1">
                        <a:lnSpc>
                          <a:spcPct val="100000"/>
                        </a:lnSpc>
                        <a:spcBef>
                          <a:spcPts val="400"/>
                        </a:spcBef>
                        <a:spcAft>
                          <a:spcPts val="400"/>
                        </a:spcAft>
                        <a:buClrTx/>
                        <a:buSzTx/>
                        <a:buFontTx/>
                        <a:buNone/>
                        <a:tabLst/>
                      </a:pPr>
                      <a:r>
                        <a:rPr kumimoji="0" lang="en-US" sz="1100" b="0" i="0" u="none" strike="noStrike" cap="none" normalizeH="0" baseline="0" smtClean="0">
                          <a:ln>
                            <a:noFill/>
                          </a:ln>
                          <a:solidFill>
                            <a:srgbClr val="000000"/>
                          </a:solidFill>
                          <a:effectLst/>
                          <a:latin typeface="Arial" pitchFamily="34" charset="0"/>
                          <a:ea typeface="Times New Roman" pitchFamily="18" charset="0"/>
                          <a:cs typeface="Arial" pitchFamily="34" charset="0"/>
                        </a:rPr>
                        <a:t>Troubleshooting Networks</a:t>
                      </a:r>
                    </a:p>
                  </a:txBody>
                  <a:tcPr marL="45720" marR="45720" anchor="ctr" horzOverflow="overflow">
                    <a:lnL w="3175" cap="flat" cmpd="sng" algn="ctr">
                      <a:solidFill>
                        <a:srgbClr val="204962"/>
                      </a:solidFill>
                      <a:prstDash val="solid"/>
                      <a:round/>
                      <a:headEnd type="none" w="med" len="med"/>
                      <a:tailEnd type="none" w="med" len="med"/>
                    </a:lnL>
                    <a:lnR>
                      <a:noFill/>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a:noFill/>
                    </a:lnTlToBr>
                    <a:lnBlToTr>
                      <a:noFill/>
                    </a:lnBlToTr>
                    <a:solidFill>
                      <a:srgbClr val="8E8E95">
                        <a:alpha val="50195"/>
                      </a:srgbClr>
                    </a:solidFill>
                  </a:tcPr>
                </a:tc>
              </a:tr>
              <a:tr h="422275">
                <a:tc>
                  <a:txBody>
                    <a:bodyPr/>
                    <a:lstStyle/>
                    <a:p>
                      <a:pPr marL="36513" marR="0" lvl="0" indent="0" algn="ctr" defTabSz="914400" rtl="0" eaLnBrk="1" fontAlgn="base" latinLnBrk="0" hangingPunct="1">
                        <a:lnSpc>
                          <a:spcPct val="100000"/>
                        </a:lnSpc>
                        <a:spcBef>
                          <a:spcPts val="300"/>
                        </a:spcBef>
                        <a:spcAft>
                          <a:spcPts val="300"/>
                        </a:spcAft>
                        <a:buClrTx/>
                        <a:buSzTx/>
                        <a:buFontTx/>
                        <a:buNone/>
                        <a:tabLst/>
                      </a:pPr>
                      <a:r>
                        <a:rPr kumimoji="0" lang="en-US" sz="1200" b="0" i="0" u="none" strike="noStrike" cap="none" normalizeH="0" baseline="0" smtClean="0">
                          <a:ln>
                            <a:noFill/>
                          </a:ln>
                          <a:solidFill>
                            <a:srgbClr val="000000"/>
                          </a:solidFill>
                          <a:effectLst/>
                          <a:latin typeface="Arial" pitchFamily="34" charset="0"/>
                        </a:rPr>
                        <a:t>9</a:t>
                      </a:r>
                      <a:endParaRPr kumimoji="0" lang="en-US" sz="1200" b="0" i="0" u="none" strike="noStrike" cap="none" normalizeH="0" baseline="0" smtClean="0">
                        <a:ln>
                          <a:noFill/>
                        </a:ln>
                        <a:solidFill>
                          <a:srgbClr val="000000"/>
                        </a:solidFill>
                        <a:effectLst/>
                        <a:latin typeface="Arial" pitchFamily="34" charset="0"/>
                        <a:ea typeface="Times New Roman" pitchFamily="18" charset="0"/>
                        <a:cs typeface="Arial" pitchFamily="34" charset="0"/>
                      </a:endParaRPr>
                    </a:p>
                  </a:txBody>
                  <a:tcPr marL="45720" marR="45720" anchor="ctr" horzOverflow="overflow">
                    <a:lnL>
                      <a:noFill/>
                    </a:lnL>
                    <a:lnR w="3175" cap="flat" cmpd="sng" algn="ctr">
                      <a:solidFill>
                        <a:srgbClr val="204962"/>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a:noFill/>
                    </a:lnTlToBr>
                    <a:lnBlToTr>
                      <a:noFill/>
                    </a:lnBlToTr>
                    <a:solidFill>
                      <a:srgbClr val="8E8E95">
                        <a:alpha val="50195"/>
                      </a:srgb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rgbClr val="000000"/>
                          </a:solidFill>
                          <a:effectLst/>
                          <a:latin typeface="Arial" pitchFamily="34" charset="0"/>
                        </a:rPr>
                        <a:t>Ethernet</a:t>
                      </a:r>
                    </a:p>
                  </a:txBody>
                  <a:tcPr marL="45720" marR="45720" anchor="ctr" horzOverflow="overflow">
                    <a:lnL w="3175" cap="flat" cmpd="sng" algn="ctr">
                      <a:solidFill>
                        <a:srgbClr val="204962"/>
                      </a:solidFill>
                      <a:prstDash val="solid"/>
                      <a:round/>
                      <a:headEnd type="none" w="med" len="med"/>
                      <a:tailEnd type="none" w="med" len="med"/>
                    </a:lnL>
                    <a:lnR w="3175" cap="flat" cmpd="sng" algn="ctr">
                      <a:solidFill>
                        <a:srgbClr val="204962"/>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a:noFill/>
                    </a:lnTlToBr>
                    <a:lnBlToTr>
                      <a:noFill/>
                    </a:lnBlToTr>
                    <a:solidFill>
                      <a:srgbClr val="C9CDD3">
                        <a:alpha val="50195"/>
                      </a:srgb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rgbClr val="000000"/>
                          </a:solidFill>
                          <a:effectLst/>
                          <a:latin typeface="Arial" pitchFamily="34" charset="0"/>
                        </a:rPr>
                        <a:t>EIGRP</a:t>
                      </a:r>
                    </a:p>
                  </a:txBody>
                  <a:tcPr marL="45720" marR="45720" anchor="ctr" horzOverflow="overflow">
                    <a:lnL w="3175" cap="flat" cmpd="sng" algn="ctr">
                      <a:solidFill>
                        <a:srgbClr val="204962"/>
                      </a:solidFill>
                      <a:prstDash val="solid"/>
                      <a:round/>
                      <a:headEnd type="none" w="med" len="med"/>
                      <a:tailEnd type="none" w="med" len="med"/>
                    </a:lnL>
                    <a:lnR w="3175" cap="flat" cmpd="sng" algn="ctr">
                      <a:solidFill>
                        <a:srgbClr val="204962"/>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a:noFill/>
                    </a:lnTlToBr>
                    <a:lnBlToTr>
                      <a:noFill/>
                    </a:lnBlToTr>
                    <a:solidFill>
                      <a:srgbClr val="8E8E95">
                        <a:alpha val="50195"/>
                      </a:srgbClr>
                    </a:solidFill>
                  </a:tcPr>
                </a:tc>
                <a:tc>
                  <a:txBody>
                    <a:bodyPr/>
                    <a:lstStyle/>
                    <a:p>
                      <a:pPr marL="0" marR="0" lvl="0" indent="0" algn="l" defTabSz="914400" rtl="0" eaLnBrk="1" fontAlgn="base" latinLnBrk="0" hangingPunct="1">
                        <a:lnSpc>
                          <a:spcPts val="1300"/>
                        </a:lnSpc>
                        <a:spcBef>
                          <a:spcPts val="600"/>
                        </a:spcBef>
                        <a:spcAft>
                          <a:spcPts val="600"/>
                        </a:spcAft>
                        <a:buClrTx/>
                        <a:buSzTx/>
                        <a:buFontTx/>
                        <a:buNone/>
                        <a:tabLst/>
                      </a:pPr>
                      <a:endParaRPr kumimoji="0" lang="en-US" sz="1100" b="0" i="0" u="none" strike="noStrike" cap="none" normalizeH="0" baseline="0" smtClean="0">
                        <a:ln>
                          <a:noFill/>
                        </a:ln>
                        <a:solidFill>
                          <a:srgbClr val="000000"/>
                        </a:solidFill>
                        <a:effectLst/>
                        <a:latin typeface="Arial" pitchFamily="34" charset="0"/>
                        <a:cs typeface="Times New Roman" pitchFamily="18" charset="0"/>
                      </a:endParaRPr>
                    </a:p>
                  </a:txBody>
                  <a:tcPr marL="45720" marR="45720" anchor="ctr" horzOverflow="overflow">
                    <a:lnL w="3175" cap="flat" cmpd="sng" algn="ctr">
                      <a:solidFill>
                        <a:srgbClr val="204962"/>
                      </a:solidFill>
                      <a:prstDash val="solid"/>
                      <a:round/>
                      <a:headEnd type="none" w="med" len="med"/>
                      <a:tailEnd type="none" w="med" len="med"/>
                    </a:lnL>
                    <a:lnR w="3175" cap="flat" cmpd="sng" algn="ctr">
                      <a:solidFill>
                        <a:srgbClr val="204962"/>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a:noFill/>
                    </a:lnTlToBr>
                    <a:lnBlToTr>
                      <a:noFill/>
                    </a:lnBlToTr>
                    <a:solidFill>
                      <a:srgbClr val="C9CDD3">
                        <a:alpha val="50195"/>
                      </a:srgb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rgbClr val="000000"/>
                        </a:solidFill>
                        <a:effectLst/>
                        <a:latin typeface="Arial" pitchFamily="34" charset="0"/>
                      </a:endParaRPr>
                    </a:p>
                  </a:txBody>
                  <a:tcPr marL="45720" marR="45720" anchor="ctr" horzOverflow="overflow">
                    <a:lnL w="3175" cap="flat" cmpd="sng" algn="ctr">
                      <a:solidFill>
                        <a:srgbClr val="204962"/>
                      </a:solidFill>
                      <a:prstDash val="solid"/>
                      <a:round/>
                      <a:headEnd type="none" w="med" len="med"/>
                      <a:tailEnd type="none" w="med" len="med"/>
                    </a:lnL>
                    <a:lnR>
                      <a:noFill/>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a:noFill/>
                    </a:lnTlToBr>
                    <a:lnBlToTr>
                      <a:noFill/>
                    </a:lnBlToTr>
                    <a:solidFill>
                      <a:srgbClr val="8E8E95">
                        <a:alpha val="50195"/>
                      </a:srgbClr>
                    </a:solidFill>
                  </a:tcPr>
                </a:tc>
              </a:tr>
              <a:tr h="420688">
                <a:tc>
                  <a:txBody>
                    <a:bodyPr/>
                    <a:lstStyle/>
                    <a:p>
                      <a:pPr marL="36513" marR="0" lvl="0" indent="0" algn="ctr" defTabSz="914400" rtl="0" eaLnBrk="1" fontAlgn="base" latinLnBrk="0" hangingPunct="1">
                        <a:lnSpc>
                          <a:spcPct val="100000"/>
                        </a:lnSpc>
                        <a:spcBef>
                          <a:spcPts val="300"/>
                        </a:spcBef>
                        <a:spcAft>
                          <a:spcPts val="300"/>
                        </a:spcAft>
                        <a:buClrTx/>
                        <a:buSzTx/>
                        <a:buFontTx/>
                        <a:buNone/>
                        <a:tabLst/>
                      </a:pPr>
                      <a:r>
                        <a:rPr kumimoji="0" lang="en-US" sz="1200" b="0" i="0" u="none" strike="noStrike" cap="none" normalizeH="0" baseline="0" smtClean="0">
                          <a:ln>
                            <a:noFill/>
                          </a:ln>
                          <a:solidFill>
                            <a:srgbClr val="000000"/>
                          </a:solidFill>
                          <a:effectLst/>
                          <a:latin typeface="Arial" pitchFamily="34" charset="0"/>
                        </a:rPr>
                        <a:t>10</a:t>
                      </a:r>
                      <a:endParaRPr kumimoji="0" lang="en-US" sz="1200" b="0" i="0" u="none" strike="noStrike" cap="none" normalizeH="0" baseline="0" smtClean="0">
                        <a:ln>
                          <a:noFill/>
                        </a:ln>
                        <a:solidFill>
                          <a:srgbClr val="000000"/>
                        </a:solidFill>
                        <a:effectLst/>
                        <a:latin typeface="Arial" pitchFamily="34" charset="0"/>
                        <a:ea typeface="Times New Roman" pitchFamily="18" charset="0"/>
                        <a:cs typeface="Arial" pitchFamily="34" charset="0"/>
                      </a:endParaRPr>
                    </a:p>
                  </a:txBody>
                  <a:tcPr marL="45720" marR="45720" anchor="ctr" horzOverflow="overflow">
                    <a:lnL>
                      <a:noFill/>
                    </a:lnL>
                    <a:lnR w="3175" cap="flat" cmpd="sng" algn="ctr">
                      <a:solidFill>
                        <a:srgbClr val="204962"/>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a:noFill/>
                    </a:lnTlToBr>
                    <a:lnBlToTr>
                      <a:noFill/>
                    </a:lnBlToTr>
                    <a:solidFill>
                      <a:srgbClr val="8E8E95">
                        <a:alpha val="50195"/>
                      </a:srgb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rgbClr val="000000"/>
                          </a:solidFill>
                          <a:effectLst/>
                          <a:latin typeface="Arial" pitchFamily="34" charset="0"/>
                        </a:rPr>
                        <a:t>Planning and Cabling Networks</a:t>
                      </a:r>
                    </a:p>
                  </a:txBody>
                  <a:tcPr marL="45720" marR="45720" anchor="ctr" horzOverflow="overflow">
                    <a:lnL w="3175" cap="flat" cmpd="sng" algn="ctr">
                      <a:solidFill>
                        <a:srgbClr val="204962"/>
                      </a:solidFill>
                      <a:prstDash val="solid"/>
                      <a:round/>
                      <a:headEnd type="none" w="med" len="med"/>
                      <a:tailEnd type="none" w="med" len="med"/>
                    </a:lnL>
                    <a:lnR w="3175" cap="flat" cmpd="sng" algn="ctr">
                      <a:solidFill>
                        <a:srgbClr val="204962"/>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a:noFill/>
                    </a:lnTlToBr>
                    <a:lnBlToTr>
                      <a:noFill/>
                    </a:lnBlToTr>
                    <a:solidFill>
                      <a:srgbClr val="C9CDD3">
                        <a:alpha val="50195"/>
                      </a:srgb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rgbClr val="000000"/>
                          </a:solidFill>
                          <a:effectLst/>
                          <a:latin typeface="Arial" pitchFamily="34" charset="0"/>
                        </a:rPr>
                        <a:t>Link-State Routing Protocols </a:t>
                      </a:r>
                    </a:p>
                  </a:txBody>
                  <a:tcPr marL="45720" marR="45720" anchor="ctr" horzOverflow="overflow">
                    <a:lnL w="3175" cap="flat" cmpd="sng" algn="ctr">
                      <a:solidFill>
                        <a:srgbClr val="204962"/>
                      </a:solidFill>
                      <a:prstDash val="solid"/>
                      <a:round/>
                      <a:headEnd type="none" w="med" len="med"/>
                      <a:tailEnd type="none" w="med" len="med"/>
                    </a:lnL>
                    <a:lnR w="3175" cap="flat" cmpd="sng" algn="ctr">
                      <a:solidFill>
                        <a:srgbClr val="204962"/>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a:noFill/>
                    </a:lnTlToBr>
                    <a:lnBlToTr>
                      <a:noFill/>
                    </a:lnBlToTr>
                    <a:solidFill>
                      <a:srgbClr val="8E8E95">
                        <a:alpha val="50195"/>
                      </a:srgbClr>
                    </a:solidFill>
                  </a:tcPr>
                </a:tc>
                <a:tc>
                  <a:txBody>
                    <a:bodyPr/>
                    <a:lstStyle/>
                    <a:p>
                      <a:pPr marL="0" marR="0" lvl="0" indent="0" algn="l" defTabSz="914400" rtl="0" eaLnBrk="1" fontAlgn="base" latinLnBrk="0" hangingPunct="1">
                        <a:lnSpc>
                          <a:spcPts val="1300"/>
                        </a:lnSpc>
                        <a:spcBef>
                          <a:spcPts val="600"/>
                        </a:spcBef>
                        <a:spcAft>
                          <a:spcPts val="600"/>
                        </a:spcAft>
                        <a:buClrTx/>
                        <a:buSzTx/>
                        <a:buFontTx/>
                        <a:buNone/>
                        <a:tabLst/>
                      </a:pPr>
                      <a:endParaRPr kumimoji="0" lang="en-US" sz="1100" b="0" i="0" u="none" strike="noStrike" cap="none" normalizeH="0" baseline="0" smtClean="0">
                        <a:ln>
                          <a:noFill/>
                        </a:ln>
                        <a:solidFill>
                          <a:srgbClr val="000000"/>
                        </a:solidFill>
                        <a:effectLst/>
                        <a:latin typeface="Arial" pitchFamily="34" charset="0"/>
                        <a:cs typeface="Times New Roman" pitchFamily="18" charset="0"/>
                      </a:endParaRPr>
                    </a:p>
                  </a:txBody>
                  <a:tcPr marL="45720" marR="45720" anchor="ctr" horzOverflow="overflow">
                    <a:lnL w="3175" cap="flat" cmpd="sng" algn="ctr">
                      <a:solidFill>
                        <a:srgbClr val="204962"/>
                      </a:solidFill>
                      <a:prstDash val="solid"/>
                      <a:round/>
                      <a:headEnd type="none" w="med" len="med"/>
                      <a:tailEnd type="none" w="med" len="med"/>
                    </a:lnL>
                    <a:lnR w="3175" cap="flat" cmpd="sng" algn="ctr">
                      <a:solidFill>
                        <a:srgbClr val="204962"/>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a:noFill/>
                    </a:lnTlToBr>
                    <a:lnBlToTr>
                      <a:noFill/>
                    </a:lnBlToTr>
                    <a:solidFill>
                      <a:srgbClr val="C9CDD3">
                        <a:alpha val="50195"/>
                      </a:srgb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rgbClr val="000000"/>
                        </a:solidFill>
                        <a:effectLst/>
                        <a:latin typeface="Arial" pitchFamily="34" charset="0"/>
                      </a:endParaRPr>
                    </a:p>
                  </a:txBody>
                  <a:tcPr marL="45720" marR="45720" anchor="ctr" horzOverflow="overflow">
                    <a:lnL w="3175" cap="flat" cmpd="sng" algn="ctr">
                      <a:solidFill>
                        <a:srgbClr val="204962"/>
                      </a:solidFill>
                      <a:prstDash val="solid"/>
                      <a:round/>
                      <a:headEnd type="none" w="med" len="med"/>
                      <a:tailEnd type="none" w="med" len="med"/>
                    </a:lnL>
                    <a:lnR>
                      <a:noFill/>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a:noFill/>
                    </a:lnTlToBr>
                    <a:lnBlToTr>
                      <a:noFill/>
                    </a:lnBlToTr>
                    <a:solidFill>
                      <a:srgbClr val="8E8E95">
                        <a:alpha val="50195"/>
                      </a:srgbClr>
                    </a:solidFill>
                  </a:tcPr>
                </a:tc>
              </a:tr>
              <a:tr h="422275">
                <a:tc>
                  <a:txBody>
                    <a:bodyPr/>
                    <a:lstStyle/>
                    <a:p>
                      <a:pPr marL="36513" marR="0" lvl="0" indent="0" algn="ctr" defTabSz="914400" rtl="0" eaLnBrk="1" fontAlgn="base" latinLnBrk="0" hangingPunct="1">
                        <a:lnSpc>
                          <a:spcPct val="100000"/>
                        </a:lnSpc>
                        <a:spcBef>
                          <a:spcPts val="300"/>
                        </a:spcBef>
                        <a:spcAft>
                          <a:spcPts val="300"/>
                        </a:spcAft>
                        <a:buClrTx/>
                        <a:buSzTx/>
                        <a:buFontTx/>
                        <a:buNone/>
                        <a:tabLst/>
                      </a:pPr>
                      <a:r>
                        <a:rPr kumimoji="0" lang="en-US" sz="1200" b="0" i="0" u="none" strike="noStrike" cap="none" normalizeH="0" baseline="0" smtClean="0">
                          <a:ln>
                            <a:noFill/>
                          </a:ln>
                          <a:solidFill>
                            <a:srgbClr val="000000"/>
                          </a:solidFill>
                          <a:effectLst/>
                          <a:latin typeface="Arial" pitchFamily="34" charset="0"/>
                          <a:ea typeface="Times New Roman" pitchFamily="18" charset="0"/>
                          <a:cs typeface="Arial" pitchFamily="34" charset="0"/>
                        </a:rPr>
                        <a:t>11</a:t>
                      </a:r>
                    </a:p>
                  </a:txBody>
                  <a:tcPr marL="45720" marR="45720" anchor="ctr" horzOverflow="overflow">
                    <a:lnL>
                      <a:noFill/>
                    </a:lnL>
                    <a:lnR w="3175" cap="flat" cmpd="sng" algn="ctr">
                      <a:solidFill>
                        <a:srgbClr val="204962"/>
                      </a:solidFill>
                      <a:prstDash val="solid"/>
                      <a:round/>
                      <a:headEnd type="none" w="med" len="med"/>
                      <a:tailEnd type="none" w="med" len="med"/>
                    </a:lnR>
                    <a:lnT w="3175" cap="flat" cmpd="sng" algn="ctr">
                      <a:solidFill>
                        <a:schemeClr val="bg1"/>
                      </a:solidFill>
                      <a:prstDash val="solid"/>
                      <a:round/>
                      <a:headEnd type="none" w="med" len="med"/>
                      <a:tailEnd type="none" w="med" len="med"/>
                    </a:lnT>
                    <a:lnB>
                      <a:noFill/>
                    </a:lnB>
                    <a:lnTlToBr>
                      <a:noFill/>
                    </a:lnTlToBr>
                    <a:lnBlToTr>
                      <a:noFill/>
                    </a:lnBlToTr>
                    <a:solidFill>
                      <a:srgbClr val="8E8E95">
                        <a:alpha val="50195"/>
                      </a:srgb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rgbClr val="000000"/>
                          </a:solidFill>
                          <a:effectLst/>
                          <a:latin typeface="Arial" pitchFamily="34" charset="0"/>
                        </a:rPr>
                        <a:t>Configuring and Testing your Network</a:t>
                      </a:r>
                    </a:p>
                  </a:txBody>
                  <a:tcPr marL="45720" marR="45720" anchor="ctr" horzOverflow="overflow">
                    <a:lnL w="3175" cap="flat" cmpd="sng" algn="ctr">
                      <a:solidFill>
                        <a:srgbClr val="204962"/>
                      </a:solidFill>
                      <a:prstDash val="solid"/>
                      <a:round/>
                      <a:headEnd type="none" w="med" len="med"/>
                      <a:tailEnd type="none" w="med" len="med"/>
                    </a:lnL>
                    <a:lnR w="3175" cap="flat" cmpd="sng" algn="ctr">
                      <a:solidFill>
                        <a:srgbClr val="204962"/>
                      </a:solidFill>
                      <a:prstDash val="solid"/>
                      <a:round/>
                      <a:headEnd type="none" w="med" len="med"/>
                      <a:tailEnd type="none" w="med" len="med"/>
                    </a:lnR>
                    <a:lnT w="3175" cap="flat" cmpd="sng" algn="ctr">
                      <a:solidFill>
                        <a:schemeClr val="bg1"/>
                      </a:solidFill>
                      <a:prstDash val="solid"/>
                      <a:round/>
                      <a:headEnd type="none" w="med" len="med"/>
                      <a:tailEnd type="none" w="med" len="med"/>
                    </a:lnT>
                    <a:lnB>
                      <a:noFill/>
                    </a:lnB>
                    <a:lnTlToBr>
                      <a:noFill/>
                    </a:lnTlToBr>
                    <a:lnBlToTr>
                      <a:noFill/>
                    </a:lnBlToTr>
                    <a:solidFill>
                      <a:srgbClr val="C9CDD3">
                        <a:alpha val="50195"/>
                      </a:srgb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rgbClr val="000000"/>
                          </a:solidFill>
                          <a:effectLst/>
                          <a:latin typeface="Arial" pitchFamily="34" charset="0"/>
                        </a:rPr>
                        <a:t>OSPF</a:t>
                      </a:r>
                    </a:p>
                  </a:txBody>
                  <a:tcPr marL="45720" marR="45720" anchor="ctr" horzOverflow="overflow">
                    <a:lnL w="3175" cap="flat" cmpd="sng" algn="ctr">
                      <a:solidFill>
                        <a:srgbClr val="204962"/>
                      </a:solidFill>
                      <a:prstDash val="solid"/>
                      <a:round/>
                      <a:headEnd type="none" w="med" len="med"/>
                      <a:tailEnd type="none" w="med" len="med"/>
                    </a:lnL>
                    <a:lnR w="3175" cap="flat" cmpd="sng" algn="ctr">
                      <a:solidFill>
                        <a:srgbClr val="204962"/>
                      </a:solidFill>
                      <a:prstDash val="solid"/>
                      <a:round/>
                      <a:headEnd type="none" w="med" len="med"/>
                      <a:tailEnd type="none" w="med" len="med"/>
                    </a:lnR>
                    <a:lnT w="3175" cap="flat" cmpd="sng" algn="ctr">
                      <a:solidFill>
                        <a:schemeClr val="bg1"/>
                      </a:solidFill>
                      <a:prstDash val="solid"/>
                      <a:round/>
                      <a:headEnd type="none" w="med" len="med"/>
                      <a:tailEnd type="none" w="med" len="med"/>
                    </a:lnT>
                    <a:lnB>
                      <a:noFill/>
                    </a:lnB>
                    <a:lnTlToBr>
                      <a:noFill/>
                    </a:lnTlToBr>
                    <a:lnBlToTr>
                      <a:noFill/>
                    </a:lnBlToTr>
                    <a:solidFill>
                      <a:srgbClr val="8E8E95">
                        <a:alpha val="50195"/>
                      </a:srgbClr>
                    </a:solidFill>
                  </a:tcPr>
                </a:tc>
                <a:tc>
                  <a:txBody>
                    <a:bodyPr/>
                    <a:lstStyle/>
                    <a:p>
                      <a:pPr marL="0" marR="0" lvl="0" indent="0" algn="l" defTabSz="914400" rtl="0" eaLnBrk="1" fontAlgn="base" latinLnBrk="0" hangingPunct="1">
                        <a:lnSpc>
                          <a:spcPts val="1300"/>
                        </a:lnSpc>
                        <a:spcBef>
                          <a:spcPts val="600"/>
                        </a:spcBef>
                        <a:spcAft>
                          <a:spcPts val="600"/>
                        </a:spcAft>
                        <a:buClrTx/>
                        <a:buSzTx/>
                        <a:buFontTx/>
                        <a:buNone/>
                        <a:tabLst/>
                      </a:pPr>
                      <a:endParaRPr kumimoji="0" lang="en-US" sz="1100" b="0" i="0" u="none" strike="noStrike" cap="none" normalizeH="0" baseline="0" smtClean="0">
                        <a:ln>
                          <a:noFill/>
                        </a:ln>
                        <a:solidFill>
                          <a:srgbClr val="000000"/>
                        </a:solidFill>
                        <a:effectLst/>
                        <a:latin typeface="Arial" pitchFamily="34" charset="0"/>
                        <a:cs typeface="Times New Roman" pitchFamily="18" charset="0"/>
                      </a:endParaRPr>
                    </a:p>
                  </a:txBody>
                  <a:tcPr marL="45720" marR="45720" anchor="ctr" horzOverflow="overflow">
                    <a:lnL w="3175" cap="flat" cmpd="sng" algn="ctr">
                      <a:solidFill>
                        <a:srgbClr val="204962"/>
                      </a:solidFill>
                      <a:prstDash val="solid"/>
                      <a:round/>
                      <a:headEnd type="none" w="med" len="med"/>
                      <a:tailEnd type="none" w="med" len="med"/>
                    </a:lnL>
                    <a:lnR w="3175" cap="flat" cmpd="sng" algn="ctr">
                      <a:solidFill>
                        <a:srgbClr val="204962"/>
                      </a:solidFill>
                      <a:prstDash val="solid"/>
                      <a:round/>
                      <a:headEnd type="none" w="med" len="med"/>
                      <a:tailEnd type="none" w="med" len="med"/>
                    </a:lnR>
                    <a:lnT w="3175" cap="flat" cmpd="sng" algn="ctr">
                      <a:solidFill>
                        <a:schemeClr val="bg1"/>
                      </a:solidFill>
                      <a:prstDash val="solid"/>
                      <a:round/>
                      <a:headEnd type="none" w="med" len="med"/>
                      <a:tailEnd type="none" w="med" len="med"/>
                    </a:lnT>
                    <a:lnB>
                      <a:noFill/>
                    </a:lnB>
                    <a:lnTlToBr>
                      <a:noFill/>
                    </a:lnTlToBr>
                    <a:lnBlToTr>
                      <a:noFill/>
                    </a:lnBlToTr>
                    <a:solidFill>
                      <a:srgbClr val="C9CDD3">
                        <a:alpha val="50195"/>
                      </a:srgb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rgbClr val="000000"/>
                        </a:solidFill>
                        <a:effectLst/>
                        <a:latin typeface="Arial" pitchFamily="34" charset="0"/>
                      </a:endParaRPr>
                    </a:p>
                  </a:txBody>
                  <a:tcPr marL="45720" marR="45720" anchor="ctr" horzOverflow="overflow">
                    <a:lnL w="3175" cap="flat" cmpd="sng" algn="ctr">
                      <a:solidFill>
                        <a:srgbClr val="204962"/>
                      </a:solidFill>
                      <a:prstDash val="solid"/>
                      <a:round/>
                      <a:headEnd type="none" w="med" len="med"/>
                      <a:tailEnd type="none" w="med" len="med"/>
                    </a:lnL>
                    <a:lnR>
                      <a:noFill/>
                    </a:lnR>
                    <a:lnT w="3175" cap="flat" cmpd="sng" algn="ctr">
                      <a:solidFill>
                        <a:schemeClr val="bg1"/>
                      </a:solidFill>
                      <a:prstDash val="solid"/>
                      <a:round/>
                      <a:headEnd type="none" w="med" len="med"/>
                      <a:tailEnd type="none" w="med" len="med"/>
                    </a:lnT>
                    <a:lnB>
                      <a:noFill/>
                    </a:lnB>
                    <a:lnTlToBr>
                      <a:noFill/>
                    </a:lnTlToBr>
                    <a:lnBlToTr>
                      <a:noFill/>
                    </a:lnBlToTr>
                    <a:solidFill>
                      <a:srgbClr val="8E8E95">
                        <a:alpha val="50195"/>
                      </a:srgbClr>
                    </a:solidFill>
                  </a:tcPr>
                </a:tc>
              </a:tr>
            </a:tbl>
          </a:graphicData>
        </a:graphic>
      </p:graphicFrame>
      <p:sp>
        <p:nvSpPr>
          <p:cNvPr id="61520" name="Rectangle 8"/>
          <p:cNvSpPr>
            <a:spLocks noChangeArrowheads="1"/>
          </p:cNvSpPr>
          <p:nvPr/>
        </p:nvSpPr>
        <p:spPr bwMode="auto">
          <a:xfrm>
            <a:off x="306388" y="1752600"/>
            <a:ext cx="8596312" cy="155575"/>
          </a:xfrm>
          <a:prstGeom prst="rect">
            <a:avLst/>
          </a:prstGeom>
          <a:gradFill rotWithShape="1">
            <a:gsLst>
              <a:gs pos="0">
                <a:schemeClr val="tx1">
                  <a:alpha val="35001"/>
                </a:schemeClr>
              </a:gs>
              <a:gs pos="100000">
                <a:schemeClr val="bg1">
                  <a:alpha val="0"/>
                </a:schemeClr>
              </a:gs>
            </a:gsLst>
            <a:lin ang="5400000" scaled="1"/>
          </a:gradFill>
          <a:ln w="9525" algn="ctr">
            <a:noFill/>
            <a:miter lim="800000"/>
            <a:headEnd/>
            <a:tailEnd/>
          </a:ln>
        </p:spPr>
        <p:txBody>
          <a:bodyPr wrap="none" lIns="73025" tIns="36511" rIns="73025" bIns="36511" anchor="ctr"/>
          <a:lstStyle/>
          <a:p>
            <a:pPr algn="ctr" defTabSz="814388" eaLnBrk="0" hangingPunct="0">
              <a:lnSpc>
                <a:spcPct val="90000"/>
              </a:lnSpc>
            </a:pPr>
            <a:endParaRPr lang="en-US"/>
          </a:p>
        </p:txBody>
      </p:sp>
      <p:sp>
        <p:nvSpPr>
          <p:cNvPr id="61521" name="AutoShape 11"/>
          <p:cNvSpPr>
            <a:spLocks noChangeArrowheads="1"/>
          </p:cNvSpPr>
          <p:nvPr/>
        </p:nvSpPr>
        <p:spPr bwMode="auto">
          <a:xfrm>
            <a:off x="331788" y="1335088"/>
            <a:ext cx="8486775" cy="390525"/>
          </a:xfrm>
          <a:prstGeom prst="roundRect">
            <a:avLst>
              <a:gd name="adj" fmla="val 14130"/>
            </a:avLst>
          </a:prstGeom>
          <a:gradFill rotWithShape="1">
            <a:gsLst>
              <a:gs pos="0">
                <a:schemeClr val="bg1">
                  <a:alpha val="25000"/>
                </a:schemeClr>
              </a:gs>
              <a:gs pos="100000">
                <a:schemeClr val="bg1">
                  <a:alpha val="0"/>
                </a:schemeClr>
              </a:gs>
            </a:gsLst>
            <a:path path="rect">
              <a:fillToRect r="100000" b="100000"/>
            </a:path>
          </a:gradFill>
          <a:ln w="9525" algn="ctr">
            <a:noFill/>
            <a:round/>
            <a:headEnd/>
            <a:tailEnd/>
          </a:ln>
        </p:spPr>
        <p:txBody>
          <a:bodyPr lIns="73025" tIns="36511" rIns="73025" bIns="36511" anchor="ctr"/>
          <a:lstStyle/>
          <a:p>
            <a:pPr algn="ctr"/>
            <a:endParaRPr lang="en-US" sz="1800"/>
          </a:p>
        </p:txBody>
      </p:sp>
      <p:sp>
        <p:nvSpPr>
          <p:cNvPr id="61522" name="Rectangle 89"/>
          <p:cNvSpPr>
            <a:spLocks noGrp="1" noChangeArrowheads="1"/>
          </p:cNvSpPr>
          <p:nvPr>
            <p:ph type="title" idx="4294967295"/>
          </p:nvPr>
        </p:nvSpPr>
        <p:spPr/>
        <p:txBody>
          <a:bodyPr/>
          <a:lstStyle/>
          <a:p>
            <a:r>
              <a:rPr lang="en-US" smtClean="0"/>
              <a:t>CCNA Exploration Course Outline</a:t>
            </a:r>
          </a:p>
        </p:txBody>
      </p:sp>
    </p:spTree>
  </p:cSld>
  <p:clrMapOvr>
    <a:masterClrMapping/>
  </p:clrMapOvr>
  <p:transition>
    <p:wipe dir="r"/>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a:spLocks noChangeArrowheads="1"/>
          </p:cNvSpPr>
          <p:nvPr/>
        </p:nvSpPr>
        <p:spPr bwMode="auto">
          <a:xfrm>
            <a:off x="373063" y="6308725"/>
            <a:ext cx="8391525" cy="549275"/>
          </a:xfrm>
          <a:prstGeom prst="rect">
            <a:avLst/>
          </a:prstGeom>
          <a:gradFill rotWithShape="1">
            <a:gsLst>
              <a:gs pos="0">
                <a:srgbClr val="708CA1">
                  <a:alpha val="56998"/>
                </a:srgbClr>
              </a:gs>
              <a:gs pos="100000">
                <a:srgbClr val="819AAC">
                  <a:alpha val="0"/>
                </a:srgbClr>
              </a:gs>
            </a:gsLst>
            <a:lin ang="5400000" scaled="1"/>
          </a:gradFill>
          <a:ln w="38100" algn="ctr">
            <a:noFill/>
            <a:miter lim="800000"/>
            <a:headEnd/>
            <a:tailEnd/>
          </a:ln>
        </p:spPr>
        <p:txBody>
          <a:bodyPr lIns="82124" tIns="41061" rIns="82124" bIns="41061" anchor="ctr"/>
          <a:lstStyle/>
          <a:p>
            <a:pPr algn="ctr"/>
            <a:endParaRPr lang="en-US" sz="1800"/>
          </a:p>
        </p:txBody>
      </p:sp>
      <p:sp>
        <p:nvSpPr>
          <p:cNvPr id="62467" name="Rectangle 6"/>
          <p:cNvSpPr>
            <a:spLocks noChangeArrowheads="1"/>
          </p:cNvSpPr>
          <p:nvPr/>
        </p:nvSpPr>
        <p:spPr bwMode="auto">
          <a:xfrm rot="-5400000">
            <a:off x="4108450" y="1822450"/>
            <a:ext cx="927100" cy="9144000"/>
          </a:xfrm>
          <a:prstGeom prst="rect">
            <a:avLst/>
          </a:prstGeom>
          <a:gradFill rotWithShape="1">
            <a:gsLst>
              <a:gs pos="0">
                <a:schemeClr val="bg1"/>
              </a:gs>
              <a:gs pos="100000">
                <a:srgbClr val="495B6A">
                  <a:alpha val="0"/>
                </a:srgbClr>
              </a:gs>
            </a:gsLst>
            <a:lin ang="0" scaled="1"/>
          </a:gradFill>
          <a:ln w="9525" algn="ctr">
            <a:noFill/>
            <a:miter lim="800000"/>
            <a:headEnd/>
            <a:tailEnd/>
          </a:ln>
        </p:spPr>
        <p:txBody>
          <a:bodyPr lIns="73025" tIns="36511" rIns="73025" bIns="36511" anchor="ctr"/>
          <a:lstStyle/>
          <a:p>
            <a:pPr algn="ctr"/>
            <a:endParaRPr lang="en-US" sz="1800"/>
          </a:p>
        </p:txBody>
      </p:sp>
      <p:sp>
        <p:nvSpPr>
          <p:cNvPr id="62468" name="Rectangle 7"/>
          <p:cNvSpPr>
            <a:spLocks noChangeArrowheads="1"/>
          </p:cNvSpPr>
          <p:nvPr/>
        </p:nvSpPr>
        <p:spPr bwMode="auto">
          <a:xfrm rot="-5400000">
            <a:off x="3690937" y="1404938"/>
            <a:ext cx="1762125" cy="9144000"/>
          </a:xfrm>
          <a:prstGeom prst="rect">
            <a:avLst/>
          </a:prstGeom>
          <a:gradFill rotWithShape="1">
            <a:gsLst>
              <a:gs pos="0">
                <a:srgbClr val="9EC5E6">
                  <a:alpha val="79999"/>
                </a:srgbClr>
              </a:gs>
              <a:gs pos="100000">
                <a:srgbClr val="495B6A">
                  <a:alpha val="0"/>
                </a:srgbClr>
              </a:gs>
            </a:gsLst>
            <a:lin ang="0" scaled="1"/>
          </a:gradFill>
          <a:ln w="9525" algn="ctr">
            <a:noFill/>
            <a:miter lim="800000"/>
            <a:headEnd/>
            <a:tailEnd/>
          </a:ln>
        </p:spPr>
        <p:txBody>
          <a:bodyPr lIns="73025" tIns="36511" rIns="73025" bIns="36511" anchor="ctr"/>
          <a:lstStyle/>
          <a:p>
            <a:pPr algn="ctr"/>
            <a:endParaRPr lang="en-US" sz="1800"/>
          </a:p>
        </p:txBody>
      </p:sp>
      <p:sp>
        <p:nvSpPr>
          <p:cNvPr id="62469" name="Rectangle 8"/>
          <p:cNvSpPr>
            <a:spLocks noChangeArrowheads="1"/>
          </p:cNvSpPr>
          <p:nvPr/>
        </p:nvSpPr>
        <p:spPr bwMode="auto">
          <a:xfrm>
            <a:off x="222250" y="6121400"/>
            <a:ext cx="8674100" cy="209550"/>
          </a:xfrm>
          <a:prstGeom prst="rect">
            <a:avLst/>
          </a:prstGeom>
          <a:gradFill rotWithShape="1">
            <a:gsLst>
              <a:gs pos="0">
                <a:schemeClr val="tx1">
                  <a:alpha val="45000"/>
                </a:schemeClr>
              </a:gs>
              <a:gs pos="100000">
                <a:schemeClr val="bg1">
                  <a:alpha val="0"/>
                </a:schemeClr>
              </a:gs>
            </a:gsLst>
            <a:path path="shape">
              <a:fillToRect l="50000" t="50000" r="50000" b="50000"/>
            </a:path>
          </a:gradFill>
          <a:ln w="9525" algn="ctr">
            <a:noFill/>
            <a:miter lim="800000"/>
            <a:headEnd/>
            <a:tailEnd/>
          </a:ln>
        </p:spPr>
        <p:txBody>
          <a:bodyPr wrap="none" lIns="73025" tIns="36511" rIns="73025" bIns="36511" anchor="ctr"/>
          <a:lstStyle/>
          <a:p>
            <a:pPr algn="ctr"/>
            <a:endParaRPr lang="en-US" sz="1800"/>
          </a:p>
        </p:txBody>
      </p:sp>
      <p:sp>
        <p:nvSpPr>
          <p:cNvPr id="10" name="Rectangle 9"/>
          <p:cNvSpPr>
            <a:spLocks noChangeArrowheads="1"/>
          </p:cNvSpPr>
          <p:nvPr/>
        </p:nvSpPr>
        <p:spPr bwMode="auto">
          <a:xfrm>
            <a:off x="366713" y="1627188"/>
            <a:ext cx="8397875" cy="4410075"/>
          </a:xfrm>
          <a:prstGeom prst="rect">
            <a:avLst/>
          </a:prstGeom>
          <a:gradFill flip="none" rotWithShape="1">
            <a:gsLst>
              <a:gs pos="0">
                <a:srgbClr val="9EC5E6"/>
              </a:gs>
              <a:gs pos="0">
                <a:srgbClr val="9EC5E6"/>
              </a:gs>
              <a:gs pos="100000">
                <a:schemeClr val="bg1">
                  <a:alpha val="0"/>
                </a:schemeClr>
              </a:gs>
            </a:gsLst>
            <a:lin ang="2700000" scaled="1"/>
            <a:tileRect/>
          </a:gradFill>
          <a:ln w="38100" algn="ctr">
            <a:noFill/>
            <a:miter lim="800000"/>
            <a:headEnd/>
            <a:tailEnd/>
          </a:ln>
        </p:spPr>
        <p:txBody>
          <a:bodyPr lIns="82124" tIns="41061" rIns="82124" bIns="41061" anchor="ctr"/>
          <a:lstStyle/>
          <a:p>
            <a:pPr algn="ctr">
              <a:defRPr/>
            </a:pPr>
            <a:endParaRPr lang="en-US" sz="1800"/>
          </a:p>
        </p:txBody>
      </p:sp>
      <p:sp>
        <p:nvSpPr>
          <p:cNvPr id="62471" name="AutoShape 11"/>
          <p:cNvSpPr>
            <a:spLocks noChangeArrowheads="1"/>
          </p:cNvSpPr>
          <p:nvPr/>
        </p:nvSpPr>
        <p:spPr bwMode="auto">
          <a:xfrm>
            <a:off x="438150" y="1697038"/>
            <a:ext cx="8255000" cy="3694112"/>
          </a:xfrm>
          <a:prstGeom prst="roundRect">
            <a:avLst>
              <a:gd name="adj" fmla="val 1944"/>
            </a:avLst>
          </a:prstGeom>
          <a:gradFill rotWithShape="1">
            <a:gsLst>
              <a:gs pos="0">
                <a:schemeClr val="bg1">
                  <a:alpha val="25000"/>
                </a:schemeClr>
              </a:gs>
              <a:gs pos="100000">
                <a:schemeClr val="bg1">
                  <a:alpha val="0"/>
                </a:schemeClr>
              </a:gs>
            </a:gsLst>
            <a:path path="rect">
              <a:fillToRect r="100000" b="100000"/>
            </a:path>
          </a:gradFill>
          <a:ln w="9525" algn="ctr">
            <a:noFill/>
            <a:round/>
            <a:headEnd/>
            <a:tailEnd/>
          </a:ln>
        </p:spPr>
        <p:txBody>
          <a:bodyPr lIns="73025" tIns="36511" rIns="73025" bIns="36511" anchor="ctr"/>
          <a:lstStyle/>
          <a:p>
            <a:pPr algn="ctr"/>
            <a:endParaRPr lang="en-US" sz="1800"/>
          </a:p>
        </p:txBody>
      </p:sp>
      <p:sp>
        <p:nvSpPr>
          <p:cNvPr id="62472" name="Rectangle 25"/>
          <p:cNvSpPr>
            <a:spLocks noChangeArrowheads="1"/>
          </p:cNvSpPr>
          <p:nvPr/>
        </p:nvSpPr>
        <p:spPr bwMode="auto">
          <a:xfrm>
            <a:off x="655638" y="1123950"/>
            <a:ext cx="6940550" cy="552450"/>
          </a:xfrm>
          <a:prstGeom prst="rect">
            <a:avLst/>
          </a:prstGeom>
          <a:noFill/>
          <a:ln w="9525">
            <a:noFill/>
            <a:miter lim="800000"/>
            <a:headEnd/>
            <a:tailEnd/>
          </a:ln>
        </p:spPr>
        <p:txBody>
          <a:bodyPr lIns="82124" tIns="41061" rIns="82124" bIns="41061"/>
          <a:lstStyle/>
          <a:p>
            <a:pPr defTabSz="814388" eaLnBrk="0" hangingPunct="0">
              <a:lnSpc>
                <a:spcPct val="90000"/>
              </a:lnSpc>
              <a:tabLst>
                <a:tab pos="4459288" algn="l"/>
              </a:tabLst>
            </a:pPr>
            <a:r>
              <a:rPr lang="en-US"/>
              <a:t>Network Fundamentals</a:t>
            </a:r>
          </a:p>
        </p:txBody>
      </p:sp>
      <p:sp>
        <p:nvSpPr>
          <p:cNvPr id="62473" name="Rectangle 17"/>
          <p:cNvSpPr>
            <a:spLocks noGrp="1" noChangeArrowheads="1"/>
          </p:cNvSpPr>
          <p:nvPr>
            <p:ph type="title" idx="4294967295"/>
          </p:nvPr>
        </p:nvSpPr>
        <p:spPr/>
        <p:txBody>
          <a:bodyPr/>
          <a:lstStyle/>
          <a:p>
            <a:r>
              <a:rPr lang="en-US" smtClean="0"/>
              <a:t>CCNA Exploration:</a:t>
            </a:r>
          </a:p>
        </p:txBody>
      </p:sp>
      <p:sp>
        <p:nvSpPr>
          <p:cNvPr id="62474" name="Rectangle 18"/>
          <p:cNvSpPr>
            <a:spLocks noGrp="1" noChangeArrowheads="1"/>
          </p:cNvSpPr>
          <p:nvPr>
            <p:ph type="body" idx="4294967295"/>
          </p:nvPr>
        </p:nvSpPr>
        <p:spPr>
          <a:xfrm>
            <a:off x="655638" y="1739900"/>
            <a:ext cx="4838700" cy="3571875"/>
          </a:xfrm>
        </p:spPr>
        <p:txBody>
          <a:bodyPr/>
          <a:lstStyle/>
          <a:p>
            <a:pPr>
              <a:buFont typeface="Wingdings" pitchFamily="2" charset="2"/>
              <a:buNone/>
            </a:pPr>
            <a:r>
              <a:rPr lang="en-US" smtClean="0"/>
              <a:t>Overview</a:t>
            </a:r>
          </a:p>
          <a:p>
            <a:r>
              <a:rPr lang="en-US" sz="1200" smtClean="0"/>
              <a:t>This course introduces the architecture, structure, functions, components, and models of the Internet and other computer networks</a:t>
            </a:r>
          </a:p>
          <a:p>
            <a:r>
              <a:rPr lang="en-US" sz="1200" smtClean="0"/>
              <a:t>It uses the OSI and TCP layered models to examine the nature and roles of protocols and services at the application, network, data link, and physical layers </a:t>
            </a:r>
          </a:p>
          <a:p>
            <a:r>
              <a:rPr lang="en-US" sz="1200" smtClean="0"/>
              <a:t>Principles and structure of IP addressing and the fundamentals of Ethernet concepts, media, and operations are introduced to provide a foundation </a:t>
            </a:r>
          </a:p>
          <a:p>
            <a:r>
              <a:rPr lang="en-US" sz="1200" smtClean="0"/>
              <a:t>Labs use a “model Internet” to allow students to analyze real data without affecting production networks. Packet Tracer activities help students analyze protocol and network operation and build small networks in a simulated environment</a:t>
            </a:r>
          </a:p>
          <a:p>
            <a:r>
              <a:rPr lang="en-US" sz="1200" smtClean="0"/>
              <a:t>Students build simple LAN topologies by applying basic principles of cabling, performing basic configurations of network devices such as routers and switches, and implementing IP addressing schemes</a:t>
            </a:r>
          </a:p>
          <a:p>
            <a:r>
              <a:rPr lang="en-US" sz="1200" b="1" smtClean="0"/>
              <a:t>Prerequisites</a:t>
            </a:r>
            <a:r>
              <a:rPr lang="en-US" sz="1200" smtClean="0"/>
              <a:t>: None</a:t>
            </a:r>
          </a:p>
        </p:txBody>
      </p:sp>
      <p:sp>
        <p:nvSpPr>
          <p:cNvPr id="62475" name="Rectangle 14"/>
          <p:cNvSpPr>
            <a:spLocks noChangeArrowheads="1"/>
          </p:cNvSpPr>
          <p:nvPr/>
        </p:nvSpPr>
        <p:spPr bwMode="auto">
          <a:xfrm flipV="1">
            <a:off x="5870575" y="1627188"/>
            <a:ext cx="2887663" cy="4410075"/>
          </a:xfrm>
          <a:prstGeom prst="rect">
            <a:avLst/>
          </a:prstGeom>
          <a:gradFill rotWithShape="1">
            <a:gsLst>
              <a:gs pos="0">
                <a:schemeClr val="bg1">
                  <a:alpha val="0"/>
                </a:schemeClr>
              </a:gs>
              <a:gs pos="100000">
                <a:srgbClr val="708CA1"/>
              </a:gs>
            </a:gsLst>
            <a:lin ang="5400000" scaled="1"/>
          </a:gradFill>
          <a:ln w="9525" algn="ctr">
            <a:noFill/>
            <a:miter lim="800000"/>
            <a:headEnd/>
            <a:tailEnd/>
          </a:ln>
        </p:spPr>
        <p:txBody>
          <a:bodyPr wrap="none" lIns="73025" tIns="36511" rIns="73025" bIns="36511" anchor="ctr"/>
          <a:lstStyle/>
          <a:p>
            <a:pPr algn="ctr" defTabSz="814388" eaLnBrk="0" hangingPunct="0">
              <a:lnSpc>
                <a:spcPct val="90000"/>
              </a:lnSpc>
            </a:pPr>
            <a:endParaRPr lang="en-US"/>
          </a:p>
        </p:txBody>
      </p:sp>
      <p:sp>
        <p:nvSpPr>
          <p:cNvPr id="62476" name="Rectangle 15"/>
          <p:cNvSpPr>
            <a:spLocks noChangeArrowheads="1"/>
          </p:cNvSpPr>
          <p:nvPr/>
        </p:nvSpPr>
        <p:spPr bwMode="auto">
          <a:xfrm>
            <a:off x="5903913" y="1627188"/>
            <a:ext cx="120650" cy="4410075"/>
          </a:xfrm>
          <a:prstGeom prst="rect">
            <a:avLst/>
          </a:prstGeom>
          <a:gradFill rotWithShape="1">
            <a:gsLst>
              <a:gs pos="0">
                <a:schemeClr val="tx1">
                  <a:alpha val="59998"/>
                </a:schemeClr>
              </a:gs>
              <a:gs pos="100000">
                <a:schemeClr val="bg1">
                  <a:alpha val="0"/>
                </a:schemeClr>
              </a:gs>
            </a:gsLst>
            <a:path path="shape">
              <a:fillToRect l="50000" t="50000" r="50000" b="50000"/>
            </a:path>
          </a:gradFill>
          <a:ln w="9525" algn="ctr">
            <a:noFill/>
            <a:miter lim="800000"/>
            <a:headEnd/>
            <a:tailEnd/>
          </a:ln>
        </p:spPr>
        <p:txBody>
          <a:bodyPr wrap="none" lIns="73025" tIns="36511" rIns="73025" bIns="36511" anchor="ctr"/>
          <a:lstStyle/>
          <a:p>
            <a:pPr algn="ctr" defTabSz="814388" eaLnBrk="0" hangingPunct="0">
              <a:lnSpc>
                <a:spcPct val="90000"/>
              </a:lnSpc>
            </a:pPr>
            <a:endParaRPr lang="en-US"/>
          </a:p>
        </p:txBody>
      </p:sp>
      <p:pic>
        <p:nvPicPr>
          <p:cNvPr id="62477" name="Picture 17"/>
          <p:cNvPicPr>
            <a:picLocks noChangeAspect="1" noChangeArrowheads="1"/>
          </p:cNvPicPr>
          <p:nvPr/>
        </p:nvPicPr>
        <p:blipFill>
          <a:blip r:embed="rId3" cstate="screen"/>
          <a:srcRect/>
          <a:stretch>
            <a:fillRect/>
          </a:stretch>
        </p:blipFill>
        <p:spPr bwMode="auto">
          <a:xfrm>
            <a:off x="5976938" y="1627188"/>
            <a:ext cx="2781300" cy="4600575"/>
          </a:xfrm>
          <a:prstGeom prst="rect">
            <a:avLst/>
          </a:prstGeom>
          <a:noFill/>
          <a:ln w="9525">
            <a:noFill/>
            <a:miter lim="800000"/>
            <a:headEnd/>
            <a:tailEnd/>
          </a:ln>
        </p:spPr>
      </p:pic>
      <p:sp>
        <p:nvSpPr>
          <p:cNvPr id="62478" name="Rectangle 28"/>
          <p:cNvSpPr>
            <a:spLocks noChangeArrowheads="1"/>
          </p:cNvSpPr>
          <p:nvPr/>
        </p:nvSpPr>
        <p:spPr bwMode="auto">
          <a:xfrm flipV="1">
            <a:off x="366713" y="6037263"/>
            <a:ext cx="8391525" cy="190500"/>
          </a:xfrm>
          <a:prstGeom prst="rect">
            <a:avLst/>
          </a:prstGeom>
          <a:solidFill>
            <a:srgbClr val="89A424"/>
          </a:solidFill>
          <a:ln w="38100" algn="ctr">
            <a:noFill/>
            <a:miter lim="800000"/>
            <a:headEnd/>
            <a:tailEnd/>
          </a:ln>
        </p:spPr>
        <p:txBody>
          <a:bodyPr lIns="82124" tIns="41061" rIns="82124" bIns="41061" anchor="ctr"/>
          <a:lstStyle/>
          <a:p>
            <a:pPr algn="ctr"/>
            <a:endParaRPr lang="en-US" sz="1800"/>
          </a:p>
        </p:txBody>
      </p:sp>
    </p:spTree>
  </p:cSld>
  <p:clrMapOvr>
    <a:masterClrMapping/>
  </p:clrMapOvr>
  <p:transition>
    <p:wipe dir="r"/>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124"/>
          <p:cNvSpPr>
            <a:spLocks noGrp="1" noChangeArrowheads="1"/>
          </p:cNvSpPr>
          <p:nvPr>
            <p:ph type="title" idx="4294967295"/>
          </p:nvPr>
        </p:nvSpPr>
        <p:spPr/>
        <p:txBody>
          <a:bodyPr/>
          <a:lstStyle/>
          <a:p>
            <a:r>
              <a:rPr lang="en-US" smtClean="0"/>
              <a:t>CCNA Exploration:</a:t>
            </a:r>
          </a:p>
        </p:txBody>
      </p:sp>
      <p:sp>
        <p:nvSpPr>
          <p:cNvPr id="63491" name="Rectangle 7"/>
          <p:cNvSpPr>
            <a:spLocks noChangeArrowheads="1"/>
          </p:cNvSpPr>
          <p:nvPr/>
        </p:nvSpPr>
        <p:spPr bwMode="auto">
          <a:xfrm>
            <a:off x="439738" y="6551613"/>
            <a:ext cx="8223250" cy="306387"/>
          </a:xfrm>
          <a:prstGeom prst="rect">
            <a:avLst/>
          </a:prstGeom>
          <a:gradFill rotWithShape="1">
            <a:gsLst>
              <a:gs pos="0">
                <a:srgbClr val="8E8E95">
                  <a:alpha val="50000"/>
                </a:srgbClr>
              </a:gs>
              <a:gs pos="100000">
                <a:srgbClr val="819AAC">
                  <a:alpha val="0"/>
                </a:srgbClr>
              </a:gs>
            </a:gsLst>
            <a:lin ang="5400000" scaled="1"/>
          </a:gradFill>
          <a:ln w="38100" algn="ctr">
            <a:noFill/>
            <a:miter lim="800000"/>
            <a:headEnd/>
            <a:tailEnd/>
          </a:ln>
        </p:spPr>
        <p:txBody>
          <a:bodyPr lIns="82124" tIns="41061" rIns="82124" bIns="41061" anchor="ctr"/>
          <a:lstStyle/>
          <a:p>
            <a:pPr algn="ctr"/>
            <a:endParaRPr lang="en-US" sz="1800"/>
          </a:p>
        </p:txBody>
      </p:sp>
      <p:sp>
        <p:nvSpPr>
          <p:cNvPr id="63492" name="Rectangle 6"/>
          <p:cNvSpPr>
            <a:spLocks noChangeArrowheads="1"/>
          </p:cNvSpPr>
          <p:nvPr/>
        </p:nvSpPr>
        <p:spPr bwMode="auto">
          <a:xfrm rot="-5400000">
            <a:off x="3690937" y="1404938"/>
            <a:ext cx="1762125" cy="9144000"/>
          </a:xfrm>
          <a:prstGeom prst="rect">
            <a:avLst/>
          </a:prstGeom>
          <a:gradFill rotWithShape="1">
            <a:gsLst>
              <a:gs pos="0">
                <a:srgbClr val="9EC5E6">
                  <a:alpha val="79999"/>
                </a:srgbClr>
              </a:gs>
              <a:gs pos="100000">
                <a:srgbClr val="495B6A">
                  <a:alpha val="0"/>
                </a:srgbClr>
              </a:gs>
            </a:gsLst>
            <a:lin ang="0" scaled="1"/>
          </a:gradFill>
          <a:ln w="9525" algn="ctr">
            <a:noFill/>
            <a:miter lim="800000"/>
            <a:headEnd/>
            <a:tailEnd/>
          </a:ln>
        </p:spPr>
        <p:txBody>
          <a:bodyPr lIns="73025" tIns="36511" rIns="73025" bIns="36511" anchor="ctr"/>
          <a:lstStyle/>
          <a:p>
            <a:pPr algn="ctr"/>
            <a:endParaRPr lang="en-US" sz="1800"/>
          </a:p>
        </p:txBody>
      </p:sp>
      <p:sp>
        <p:nvSpPr>
          <p:cNvPr id="63493" name="Rectangle 8"/>
          <p:cNvSpPr>
            <a:spLocks noChangeArrowheads="1"/>
          </p:cNvSpPr>
          <p:nvPr/>
        </p:nvSpPr>
        <p:spPr bwMode="auto">
          <a:xfrm>
            <a:off x="392113" y="6407150"/>
            <a:ext cx="8316912" cy="209550"/>
          </a:xfrm>
          <a:prstGeom prst="rect">
            <a:avLst/>
          </a:prstGeom>
          <a:gradFill rotWithShape="1">
            <a:gsLst>
              <a:gs pos="0">
                <a:schemeClr val="tx1">
                  <a:alpha val="45000"/>
                </a:schemeClr>
              </a:gs>
              <a:gs pos="100000">
                <a:schemeClr val="bg1">
                  <a:alpha val="0"/>
                </a:schemeClr>
              </a:gs>
            </a:gsLst>
            <a:path path="shape">
              <a:fillToRect l="50000" t="50000" r="50000" b="50000"/>
            </a:path>
          </a:gradFill>
          <a:ln w="9525" algn="ctr">
            <a:noFill/>
            <a:miter lim="800000"/>
            <a:headEnd/>
            <a:tailEnd/>
          </a:ln>
        </p:spPr>
        <p:txBody>
          <a:bodyPr wrap="none" lIns="73025" tIns="36511" rIns="73025" bIns="36511" anchor="ctr"/>
          <a:lstStyle/>
          <a:p>
            <a:pPr algn="ctr"/>
            <a:endParaRPr lang="en-US" sz="1800"/>
          </a:p>
        </p:txBody>
      </p:sp>
      <p:graphicFrame>
        <p:nvGraphicFramePr>
          <p:cNvPr id="57470" name="Group 126"/>
          <p:cNvGraphicFramePr>
            <a:graphicFrameLocks noGrp="1"/>
          </p:cNvGraphicFramePr>
          <p:nvPr/>
        </p:nvGraphicFramePr>
        <p:xfrm>
          <a:off x="438150" y="1558925"/>
          <a:ext cx="8229600" cy="5050790"/>
        </p:xfrm>
        <a:graphic>
          <a:graphicData uri="http://schemas.openxmlformats.org/drawingml/2006/table">
            <a:tbl>
              <a:tblPr/>
              <a:tblGrid>
                <a:gridCol w="3200400"/>
                <a:gridCol w="5029200"/>
              </a:tblGrid>
              <a:tr h="27305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1" i="0" u="none" strike="noStrike" cap="none" normalizeH="0" baseline="0" smtClean="0">
                          <a:ln>
                            <a:noFill/>
                          </a:ln>
                          <a:solidFill>
                            <a:srgbClr val="FFFFFF"/>
                          </a:solidFill>
                          <a:effectLst/>
                          <a:latin typeface="Arial" pitchFamily="34" charset="0"/>
                        </a:rPr>
                        <a:t>Chapter</a:t>
                      </a:r>
                    </a:p>
                  </a:txBody>
                  <a:tcPr horzOverflow="overflow">
                    <a:lnL>
                      <a:noFill/>
                    </a:lnL>
                    <a:lnR w="3175" cap="flat" cmpd="sng" algn="ctr">
                      <a:solidFill>
                        <a:srgbClr val="204962"/>
                      </a:solidFill>
                      <a:prstDash val="solid"/>
                      <a:round/>
                      <a:headEnd type="none" w="med" len="med"/>
                      <a:tailEnd type="none" w="med" len="med"/>
                    </a:lnR>
                    <a:lnT>
                      <a:noFill/>
                    </a:lnT>
                    <a:lnB w="3175" cap="flat" cmpd="sng" algn="ctr">
                      <a:solidFill>
                        <a:schemeClr val="bg1"/>
                      </a:solidFill>
                      <a:prstDash val="solid"/>
                      <a:round/>
                      <a:headEnd type="none" w="med" len="med"/>
                      <a:tailEnd type="none" w="med" len="med"/>
                    </a:lnB>
                    <a:lnTlToBr>
                      <a:noFill/>
                    </a:lnTlToBr>
                    <a:lnBlToTr>
                      <a:noFill/>
                    </a:lnBlToTr>
                    <a:solidFill>
                      <a:srgbClr val="89A424"/>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1" i="0" u="none" strike="noStrike" cap="none" normalizeH="0" baseline="0" smtClean="0">
                          <a:ln>
                            <a:noFill/>
                          </a:ln>
                          <a:solidFill>
                            <a:srgbClr val="FFFFFF"/>
                          </a:solidFill>
                          <a:effectLst/>
                          <a:latin typeface="Arial" pitchFamily="34" charset="0"/>
                        </a:rPr>
                        <a:t>Objectives</a:t>
                      </a:r>
                    </a:p>
                  </a:txBody>
                  <a:tcPr horzOverflow="overflow">
                    <a:lnL w="3175" cap="flat" cmpd="sng" algn="ctr">
                      <a:solidFill>
                        <a:srgbClr val="204962"/>
                      </a:solidFill>
                      <a:prstDash val="solid"/>
                      <a:round/>
                      <a:headEnd type="none" w="med" len="med"/>
                      <a:tailEnd type="none" w="med" len="med"/>
                    </a:lnL>
                    <a:lnR>
                      <a:noFill/>
                    </a:lnR>
                    <a:lnT>
                      <a:noFill/>
                    </a:lnT>
                    <a:lnB w="3175" cap="flat" cmpd="sng" algn="ctr">
                      <a:solidFill>
                        <a:schemeClr val="bg1"/>
                      </a:solidFill>
                      <a:prstDash val="solid"/>
                      <a:round/>
                      <a:headEnd type="none" w="med" len="med"/>
                      <a:tailEnd type="none" w="med" len="med"/>
                    </a:lnB>
                    <a:lnTlToBr>
                      <a:noFill/>
                    </a:lnTlToBr>
                    <a:lnBlToTr>
                      <a:noFill/>
                    </a:lnBlToTr>
                    <a:solidFill>
                      <a:srgbClr val="89A424"/>
                    </a:solidFill>
                  </a:tcPr>
                </a:tc>
              </a:tr>
              <a:tr h="34448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rgbClr val="000000"/>
                          </a:solidFill>
                          <a:effectLst/>
                          <a:latin typeface="Arial" pitchFamily="34" charset="0"/>
                        </a:rPr>
                        <a:t>1. </a:t>
                      </a:r>
                      <a:r>
                        <a:rPr kumimoji="0" lang="en-US" sz="1100" b="0" i="0" u="none" strike="noStrike" cap="none" normalizeH="0" baseline="0" smtClean="0">
                          <a:ln>
                            <a:noFill/>
                          </a:ln>
                          <a:solidFill>
                            <a:srgbClr val="000000"/>
                          </a:solidFill>
                          <a:effectLst/>
                          <a:latin typeface="Arial" pitchFamily="34" charset="0"/>
                          <a:cs typeface="Times New Roman" pitchFamily="18" charset="0"/>
                        </a:rPr>
                        <a:t>Living in a Network Center World</a:t>
                      </a:r>
                      <a:endParaRPr kumimoji="0" lang="en-US" sz="1100" b="0" i="0" u="none" strike="noStrike" cap="none" normalizeH="0" baseline="0" smtClean="0">
                        <a:ln>
                          <a:noFill/>
                        </a:ln>
                        <a:solidFill>
                          <a:srgbClr val="000000"/>
                        </a:solidFill>
                        <a:effectLst/>
                        <a:latin typeface="Arial" pitchFamily="34" charset="0"/>
                      </a:endParaRPr>
                    </a:p>
                  </a:txBody>
                  <a:tcPr marL="45720" marR="45720" anchor="ctr" horzOverflow="overflow">
                    <a:lnL>
                      <a:noFill/>
                    </a:lnL>
                    <a:lnR w="3175" cap="flat" cmpd="sng" algn="ctr">
                      <a:solidFill>
                        <a:srgbClr val="204962"/>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9E6"/>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rgbClr val="000000"/>
                          </a:solidFill>
                          <a:effectLst/>
                          <a:latin typeface="Arial" pitchFamily="34" charset="0"/>
                          <a:cs typeface="Times New Roman" pitchFamily="18" charset="0"/>
                        </a:rPr>
                        <a:t>Understand How Data Networks Support Business and Personal Communications</a:t>
                      </a:r>
                      <a:endParaRPr kumimoji="0" lang="en-US" sz="1100" b="0" i="0" u="none" strike="noStrike" cap="none" normalizeH="0" baseline="0" smtClean="0">
                        <a:ln>
                          <a:noFill/>
                        </a:ln>
                        <a:solidFill>
                          <a:srgbClr val="000000"/>
                        </a:solidFill>
                        <a:effectLst/>
                        <a:latin typeface="Arial" pitchFamily="34" charset="0"/>
                      </a:endParaRPr>
                    </a:p>
                  </a:txBody>
                  <a:tcPr marR="45720" anchor="ctr" horzOverflow="overflow">
                    <a:lnL w="3175" cap="flat" cmpd="sng" algn="ctr">
                      <a:solidFill>
                        <a:srgbClr val="204962"/>
                      </a:solidFill>
                      <a:prstDash val="solid"/>
                      <a:round/>
                      <a:headEnd type="none" w="med" len="med"/>
                      <a:tailEnd type="none" w="med" len="med"/>
                    </a:lnL>
                    <a:lnR>
                      <a:noFill/>
                    </a:lnR>
                    <a:lnT w="3175"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9E6"/>
                    </a:solidFill>
                  </a:tcPr>
                </a:tc>
              </a:tr>
              <a:tr h="39211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rgbClr val="000000"/>
                          </a:solidFill>
                          <a:effectLst/>
                          <a:latin typeface="Arial" pitchFamily="34" charset="0"/>
                        </a:rPr>
                        <a:t>2. </a:t>
                      </a:r>
                      <a:r>
                        <a:rPr kumimoji="0" lang="en-US" sz="1100" b="0" i="0" u="none" strike="noStrike" cap="none" normalizeH="0" baseline="0" smtClean="0">
                          <a:ln>
                            <a:noFill/>
                          </a:ln>
                          <a:solidFill>
                            <a:srgbClr val="000000"/>
                          </a:solidFill>
                          <a:effectLst/>
                          <a:latin typeface="Arial" pitchFamily="34" charset="0"/>
                          <a:cs typeface="Times New Roman" pitchFamily="18" charset="0"/>
                        </a:rPr>
                        <a:t>Communicating over the Network</a:t>
                      </a:r>
                      <a:endParaRPr kumimoji="0" lang="en-US" sz="1100" b="0" i="0" u="none" strike="noStrike" cap="none" normalizeH="0" baseline="0" smtClean="0">
                        <a:ln>
                          <a:noFill/>
                        </a:ln>
                        <a:solidFill>
                          <a:srgbClr val="000000"/>
                        </a:solidFill>
                        <a:effectLst/>
                        <a:latin typeface="Arial" pitchFamily="34" charset="0"/>
                      </a:endParaRPr>
                    </a:p>
                  </a:txBody>
                  <a:tcPr marL="45720" marR="45720" anchor="ctr" horzOverflow="overflow">
                    <a:lnL>
                      <a:noFill/>
                    </a:lnL>
                    <a:lnR w="3175" cap="flat" cmpd="sng" algn="ctr">
                      <a:solidFill>
                        <a:srgbClr val="20496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DF3"/>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rgbClr val="000000"/>
                          </a:solidFill>
                          <a:effectLst/>
                          <a:latin typeface="Arial" pitchFamily="34" charset="0"/>
                          <a:cs typeface="Times New Roman" pitchFamily="18" charset="0"/>
                        </a:rPr>
                        <a:t>Describe the Structure of a Network and the Function of Protocols in Network Communications</a:t>
                      </a:r>
                      <a:endParaRPr kumimoji="0" lang="en-US" sz="1100" b="0" i="0" u="none" strike="noStrike" cap="none" normalizeH="0" baseline="0" smtClean="0">
                        <a:ln>
                          <a:noFill/>
                        </a:ln>
                        <a:solidFill>
                          <a:srgbClr val="000000"/>
                        </a:solidFill>
                        <a:effectLst/>
                        <a:latin typeface="Arial" pitchFamily="34" charset="0"/>
                      </a:endParaRPr>
                    </a:p>
                  </a:txBody>
                  <a:tcPr marR="45720" anchor="ctr" horzOverflow="overflow">
                    <a:lnL w="3175" cap="flat" cmpd="sng" algn="ctr">
                      <a:solidFill>
                        <a:srgbClr val="204962"/>
                      </a:solidFill>
                      <a:prstDash val="solid"/>
                      <a:round/>
                      <a:headEnd type="none" w="med" len="med"/>
                      <a:tailEnd type="none" w="med" len="med"/>
                    </a:lnL>
                    <a:lnR>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DF3"/>
                    </a:solidFill>
                  </a:tcPr>
                </a:tc>
              </a:tr>
              <a:tr h="39211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rgbClr val="000000"/>
                          </a:solidFill>
                          <a:effectLst/>
                          <a:latin typeface="Arial" pitchFamily="34" charset="0"/>
                        </a:rPr>
                        <a:t>3. </a:t>
                      </a:r>
                      <a:r>
                        <a:rPr kumimoji="0" lang="en-US" sz="1100" b="0" i="0" u="none" strike="noStrike" cap="none" normalizeH="0" baseline="0" smtClean="0">
                          <a:ln>
                            <a:noFill/>
                          </a:ln>
                          <a:solidFill>
                            <a:srgbClr val="000000"/>
                          </a:solidFill>
                          <a:effectLst/>
                          <a:latin typeface="Arial" pitchFamily="34" charset="0"/>
                          <a:cs typeface="Times New Roman" pitchFamily="18" charset="0"/>
                        </a:rPr>
                        <a:t>Application Layer Functionality and Protocols</a:t>
                      </a:r>
                      <a:endParaRPr kumimoji="0" lang="en-US" sz="1100" b="0" i="0" u="none" strike="noStrike" cap="none" normalizeH="0" baseline="0" smtClean="0">
                        <a:ln>
                          <a:noFill/>
                        </a:ln>
                        <a:solidFill>
                          <a:srgbClr val="000000"/>
                        </a:solidFill>
                        <a:effectLst/>
                        <a:latin typeface="Arial" pitchFamily="34" charset="0"/>
                      </a:endParaRPr>
                    </a:p>
                  </a:txBody>
                  <a:tcPr marL="45720" marR="45720" anchor="ctr" horzOverflow="overflow">
                    <a:lnL>
                      <a:noFill/>
                    </a:lnL>
                    <a:lnR w="3175" cap="flat" cmpd="sng" algn="ctr">
                      <a:solidFill>
                        <a:srgbClr val="20496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9E6"/>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rgbClr val="000000"/>
                          </a:solidFill>
                          <a:effectLst/>
                          <a:latin typeface="Arial" pitchFamily="34" charset="0"/>
                          <a:cs typeface="Times New Roman" pitchFamily="18" charset="0"/>
                        </a:rPr>
                        <a:t>Describe the Function of Well-Known TCP/IP Applications and Their Related Services and Protocols</a:t>
                      </a:r>
                      <a:endParaRPr kumimoji="0" lang="en-US" sz="1100" b="0" i="0" u="none" strike="noStrike" cap="none" normalizeH="0" baseline="0" smtClean="0">
                        <a:ln>
                          <a:noFill/>
                        </a:ln>
                        <a:solidFill>
                          <a:srgbClr val="000000"/>
                        </a:solidFill>
                        <a:effectLst/>
                        <a:latin typeface="Arial" pitchFamily="34" charset="0"/>
                      </a:endParaRPr>
                    </a:p>
                  </a:txBody>
                  <a:tcPr marR="45720" anchor="ctr" horzOverflow="overflow">
                    <a:lnL w="3175" cap="flat" cmpd="sng" algn="ctr">
                      <a:solidFill>
                        <a:srgbClr val="204962"/>
                      </a:solidFill>
                      <a:prstDash val="solid"/>
                      <a:round/>
                      <a:headEnd type="none" w="med" len="med"/>
                      <a:tailEnd type="none" w="med" len="med"/>
                    </a:lnL>
                    <a:lnR>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9E6"/>
                    </a:solidFill>
                  </a:tcPr>
                </a:tc>
              </a:tr>
              <a:tr h="342900">
                <a:tc>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US" sz="1100" b="0" i="0" u="none" strike="noStrike" cap="none" normalizeH="0" baseline="0" smtClean="0">
                          <a:ln>
                            <a:noFill/>
                          </a:ln>
                          <a:solidFill>
                            <a:srgbClr val="000000"/>
                          </a:solidFill>
                          <a:effectLst/>
                          <a:latin typeface="Arial" pitchFamily="34" charset="0"/>
                        </a:rPr>
                        <a:t>4. </a:t>
                      </a:r>
                      <a:r>
                        <a:rPr kumimoji="0" lang="en-US" sz="1100" b="0" i="0" u="none" strike="noStrike" cap="none" normalizeH="0" baseline="0" smtClean="0">
                          <a:ln>
                            <a:noFill/>
                          </a:ln>
                          <a:solidFill>
                            <a:srgbClr val="000000"/>
                          </a:solidFill>
                          <a:effectLst/>
                          <a:latin typeface="Arial" pitchFamily="34" charset="0"/>
                          <a:cs typeface="Times New Roman" pitchFamily="18" charset="0"/>
                        </a:rPr>
                        <a:t>OSI Transport Layer</a:t>
                      </a:r>
                      <a:endParaRPr kumimoji="0" lang="en-US" sz="1100" b="0" i="0" u="none" strike="noStrike" cap="none" normalizeH="0" baseline="0" smtClean="0">
                        <a:ln>
                          <a:noFill/>
                        </a:ln>
                        <a:solidFill>
                          <a:srgbClr val="000000"/>
                        </a:solidFill>
                        <a:effectLst/>
                        <a:latin typeface="Calibri" pitchFamily="34" charset="0"/>
                        <a:ea typeface="Calibri" pitchFamily="34" charset="0"/>
                        <a:cs typeface="Times New Roman" pitchFamily="18" charset="0"/>
                      </a:endParaRPr>
                    </a:p>
                  </a:txBody>
                  <a:tcPr marL="45720" marR="45720" anchor="ctr" horzOverflow="overflow">
                    <a:lnL>
                      <a:noFill/>
                    </a:lnL>
                    <a:lnR w="3175" cap="flat" cmpd="sng" algn="ctr">
                      <a:solidFill>
                        <a:srgbClr val="20496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DF3"/>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rgbClr val="000000"/>
                          </a:solidFill>
                          <a:effectLst/>
                          <a:latin typeface="Arial" pitchFamily="34" charset="0"/>
                          <a:cs typeface="Times New Roman" pitchFamily="18" charset="0"/>
                        </a:rPr>
                        <a:t>Explain the Role and Functionality of the Transport Layer Protocols</a:t>
                      </a:r>
                      <a:endParaRPr kumimoji="0" lang="en-US" sz="1100" b="0" i="0" u="none" strike="noStrike" cap="none" normalizeH="0" baseline="0" smtClean="0">
                        <a:ln>
                          <a:noFill/>
                        </a:ln>
                        <a:solidFill>
                          <a:srgbClr val="000000"/>
                        </a:solidFill>
                        <a:effectLst/>
                        <a:latin typeface="Arial" pitchFamily="34" charset="0"/>
                      </a:endParaRPr>
                    </a:p>
                  </a:txBody>
                  <a:tcPr marR="45720" anchor="ctr" horzOverflow="overflow">
                    <a:lnL w="3175" cap="flat" cmpd="sng" algn="ctr">
                      <a:solidFill>
                        <a:srgbClr val="204962"/>
                      </a:solidFill>
                      <a:prstDash val="solid"/>
                      <a:round/>
                      <a:headEnd type="none" w="med" len="med"/>
                      <a:tailEnd type="none" w="med" len="med"/>
                    </a:lnL>
                    <a:lnR>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DF3"/>
                    </a:solidFill>
                  </a:tcPr>
                </a:tc>
              </a:tr>
              <a:tr h="39211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rgbClr val="000000"/>
                          </a:solidFill>
                          <a:effectLst/>
                          <a:latin typeface="Arial" pitchFamily="34" charset="0"/>
                        </a:rPr>
                        <a:t>5. </a:t>
                      </a:r>
                      <a:r>
                        <a:rPr kumimoji="0" lang="en-US" sz="1100" b="0" i="0" u="none" strike="noStrike" cap="none" normalizeH="0" baseline="0" smtClean="0">
                          <a:ln>
                            <a:noFill/>
                          </a:ln>
                          <a:solidFill>
                            <a:srgbClr val="000000"/>
                          </a:solidFill>
                          <a:effectLst/>
                          <a:latin typeface="Arial" pitchFamily="34" charset="0"/>
                          <a:cs typeface="Times New Roman" pitchFamily="18" charset="0"/>
                        </a:rPr>
                        <a:t>OSI Network Layer</a:t>
                      </a:r>
                      <a:endParaRPr kumimoji="0" lang="en-US" sz="1100" b="0" i="0" u="none" strike="noStrike" cap="none" normalizeH="0" baseline="0" smtClean="0">
                        <a:ln>
                          <a:noFill/>
                        </a:ln>
                        <a:solidFill>
                          <a:srgbClr val="000000"/>
                        </a:solidFill>
                        <a:effectLst/>
                        <a:latin typeface="Arial" pitchFamily="34" charset="0"/>
                      </a:endParaRPr>
                    </a:p>
                  </a:txBody>
                  <a:tcPr marL="45720" marR="45720" anchor="ctr" horzOverflow="overflow">
                    <a:lnL>
                      <a:noFill/>
                    </a:lnL>
                    <a:lnR w="3175" cap="flat" cmpd="sng" algn="ctr">
                      <a:solidFill>
                        <a:srgbClr val="20496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9E6"/>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rgbClr val="000000"/>
                          </a:solidFill>
                          <a:effectLst/>
                          <a:latin typeface="Arial" pitchFamily="34" charset="0"/>
                          <a:cs typeface="Times New Roman" pitchFamily="18" charset="0"/>
                        </a:rPr>
                        <a:t>Explain the Role and Features of the Internet Protocol (IP); Understand the Fundamentals of Routing and Packet Forwarding</a:t>
                      </a:r>
                      <a:endParaRPr kumimoji="0" lang="en-US" sz="1100" b="0" i="0" u="none" strike="noStrike" cap="none" normalizeH="0" baseline="0" smtClean="0">
                        <a:ln>
                          <a:noFill/>
                        </a:ln>
                        <a:solidFill>
                          <a:srgbClr val="000000"/>
                        </a:solidFill>
                        <a:effectLst/>
                        <a:latin typeface="Arial" pitchFamily="34" charset="0"/>
                      </a:endParaRPr>
                    </a:p>
                  </a:txBody>
                  <a:tcPr marR="45720" anchor="ctr" horzOverflow="overflow">
                    <a:lnL w="3175" cap="flat" cmpd="sng" algn="ctr">
                      <a:solidFill>
                        <a:srgbClr val="204962"/>
                      </a:solidFill>
                      <a:prstDash val="solid"/>
                      <a:round/>
                      <a:headEnd type="none" w="med" len="med"/>
                      <a:tailEnd type="none" w="med" len="med"/>
                    </a:lnL>
                    <a:lnR>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9E6"/>
                    </a:solidFill>
                  </a:tcPr>
                </a:tc>
              </a:tr>
              <a:tr h="392113">
                <a:tc>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US" sz="1100" b="0" i="0" u="none" strike="noStrike" cap="none" normalizeH="0" baseline="0" smtClean="0">
                          <a:ln>
                            <a:noFill/>
                          </a:ln>
                          <a:solidFill>
                            <a:srgbClr val="000000"/>
                          </a:solidFill>
                          <a:effectLst/>
                          <a:latin typeface="Arial" pitchFamily="34" charset="0"/>
                        </a:rPr>
                        <a:t>6. </a:t>
                      </a:r>
                      <a:r>
                        <a:rPr kumimoji="0" lang="en-US" sz="1100" b="0" i="0" u="none" strike="noStrike" cap="none" normalizeH="0" baseline="0" smtClean="0">
                          <a:ln>
                            <a:noFill/>
                          </a:ln>
                          <a:solidFill>
                            <a:srgbClr val="000000"/>
                          </a:solidFill>
                          <a:effectLst/>
                          <a:latin typeface="Arial" pitchFamily="34" charset="0"/>
                          <a:cs typeface="Times New Roman" pitchFamily="18" charset="0"/>
                        </a:rPr>
                        <a:t>Addressing the Network—IPv4</a:t>
                      </a:r>
                      <a:endParaRPr kumimoji="0" lang="en-US" sz="1100" b="0" i="0" u="none" strike="noStrike" cap="none" normalizeH="0" baseline="0" smtClean="0">
                        <a:ln>
                          <a:noFill/>
                        </a:ln>
                        <a:solidFill>
                          <a:srgbClr val="000000"/>
                        </a:solidFill>
                        <a:effectLst/>
                        <a:latin typeface="Calibri" pitchFamily="34" charset="0"/>
                        <a:ea typeface="Calibri" pitchFamily="34" charset="0"/>
                        <a:cs typeface="Times New Roman" pitchFamily="18" charset="0"/>
                      </a:endParaRPr>
                    </a:p>
                  </a:txBody>
                  <a:tcPr marL="45720" marR="45720" anchor="ctr" horzOverflow="overflow">
                    <a:lnL>
                      <a:noFill/>
                    </a:lnL>
                    <a:lnR w="3175" cap="flat" cmpd="sng" algn="ctr">
                      <a:solidFill>
                        <a:srgbClr val="20496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DF3"/>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rgbClr val="000000"/>
                          </a:solidFill>
                          <a:effectLst/>
                          <a:latin typeface="Arial" pitchFamily="34" charset="0"/>
                          <a:cs typeface="Times New Roman" pitchFamily="18" charset="0"/>
                        </a:rPr>
                        <a:t>Understand the Need and Structure of IP Addressing; Generate and Assign Addresses to Networks and Network Devices</a:t>
                      </a:r>
                      <a:endParaRPr kumimoji="0" lang="en-US" sz="1100" b="0" i="0" u="none" strike="noStrike" cap="none" normalizeH="0" baseline="0" smtClean="0">
                        <a:ln>
                          <a:noFill/>
                        </a:ln>
                        <a:solidFill>
                          <a:srgbClr val="000000"/>
                        </a:solidFill>
                        <a:effectLst/>
                        <a:latin typeface="Arial" pitchFamily="34" charset="0"/>
                      </a:endParaRPr>
                    </a:p>
                  </a:txBody>
                  <a:tcPr marR="45720" anchor="ctr" horzOverflow="overflow">
                    <a:lnL w="3175" cap="flat" cmpd="sng" algn="ctr">
                      <a:solidFill>
                        <a:srgbClr val="204962"/>
                      </a:solidFill>
                      <a:prstDash val="solid"/>
                      <a:round/>
                      <a:headEnd type="none" w="med" len="med"/>
                      <a:tailEnd type="none" w="med" len="med"/>
                    </a:lnL>
                    <a:lnR>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DF3"/>
                    </a:solidFill>
                  </a:tcPr>
                </a:tc>
              </a:tr>
              <a:tr h="392113">
                <a:tc>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US" sz="1100" b="0" i="0" u="none" strike="noStrike" cap="none" normalizeH="0" baseline="0" smtClean="0">
                          <a:ln>
                            <a:noFill/>
                          </a:ln>
                          <a:solidFill>
                            <a:srgbClr val="000000"/>
                          </a:solidFill>
                          <a:effectLst/>
                          <a:latin typeface="Arial" pitchFamily="34" charset="0"/>
                        </a:rPr>
                        <a:t>7. </a:t>
                      </a:r>
                      <a:r>
                        <a:rPr kumimoji="0" lang="en-US" sz="1100" b="0" i="0" u="none" strike="noStrike" cap="none" normalizeH="0" baseline="0" smtClean="0">
                          <a:ln>
                            <a:noFill/>
                          </a:ln>
                          <a:solidFill>
                            <a:srgbClr val="000000"/>
                          </a:solidFill>
                          <a:effectLst/>
                          <a:latin typeface="Arial" pitchFamily="34" charset="0"/>
                          <a:cs typeface="Times New Roman" pitchFamily="18" charset="0"/>
                        </a:rPr>
                        <a:t>Data Link Layer</a:t>
                      </a:r>
                      <a:endParaRPr kumimoji="0" lang="en-US" sz="1100" b="0" i="0" u="none" strike="noStrike" cap="none" normalizeH="0" baseline="0" smtClean="0">
                        <a:ln>
                          <a:noFill/>
                        </a:ln>
                        <a:solidFill>
                          <a:srgbClr val="000000"/>
                        </a:solidFill>
                        <a:effectLst/>
                        <a:latin typeface="Calibri" pitchFamily="34" charset="0"/>
                        <a:ea typeface="Calibri" pitchFamily="34" charset="0"/>
                        <a:cs typeface="Times New Roman" pitchFamily="18" charset="0"/>
                      </a:endParaRPr>
                    </a:p>
                  </a:txBody>
                  <a:tcPr marL="45720" marR="45720" anchor="ctr" horzOverflow="overflow">
                    <a:lnL>
                      <a:noFill/>
                    </a:lnL>
                    <a:lnR w="3175" cap="flat" cmpd="sng" algn="ctr">
                      <a:solidFill>
                        <a:srgbClr val="20496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9E6"/>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rgbClr val="000000"/>
                          </a:solidFill>
                          <a:effectLst/>
                          <a:latin typeface="Arial" pitchFamily="34" charset="0"/>
                          <a:cs typeface="Times New Roman" pitchFamily="18" charset="0"/>
                        </a:rPr>
                        <a:t>Explain the Role of Data Link Layer Protocols in Data Transmission; Describe the Layer 2 Frame and Key Frame Fields</a:t>
                      </a:r>
                      <a:endParaRPr kumimoji="0" lang="en-US" sz="1100" b="0" i="0" u="none" strike="noStrike" cap="none" normalizeH="0" baseline="0" smtClean="0">
                        <a:ln>
                          <a:noFill/>
                        </a:ln>
                        <a:solidFill>
                          <a:srgbClr val="000000"/>
                        </a:solidFill>
                        <a:effectLst/>
                        <a:latin typeface="Arial" pitchFamily="34" charset="0"/>
                      </a:endParaRPr>
                    </a:p>
                  </a:txBody>
                  <a:tcPr marR="45720" anchor="ctr" horzOverflow="overflow">
                    <a:lnL w="3175" cap="flat" cmpd="sng" algn="ctr">
                      <a:solidFill>
                        <a:srgbClr val="204962"/>
                      </a:solidFill>
                      <a:prstDash val="solid"/>
                      <a:round/>
                      <a:headEnd type="none" w="med" len="med"/>
                      <a:tailEnd type="none" w="med" len="med"/>
                    </a:lnL>
                    <a:lnR>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9E6"/>
                    </a:solidFill>
                  </a:tcPr>
                </a:tc>
              </a:tr>
              <a:tr h="374650">
                <a:tc>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US" sz="1100" b="0" i="0" u="none" strike="noStrike" cap="none" normalizeH="0" baseline="0" smtClean="0">
                          <a:ln>
                            <a:noFill/>
                          </a:ln>
                          <a:solidFill>
                            <a:srgbClr val="000000"/>
                          </a:solidFill>
                          <a:effectLst/>
                          <a:latin typeface="Arial" pitchFamily="34" charset="0"/>
                          <a:ea typeface="Calibri" pitchFamily="34" charset="0"/>
                          <a:cs typeface="Times New Roman" pitchFamily="18" charset="0"/>
                        </a:rPr>
                        <a:t>8. OSI Physical Layer</a:t>
                      </a:r>
                    </a:p>
                  </a:txBody>
                  <a:tcPr marL="45720" marR="45720" anchor="ctr" horzOverflow="overflow">
                    <a:lnL>
                      <a:noFill/>
                    </a:lnL>
                    <a:lnR w="3175" cap="flat" cmpd="sng" algn="ctr">
                      <a:solidFill>
                        <a:srgbClr val="20496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DF3"/>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rgbClr val="000000"/>
                          </a:solidFill>
                          <a:effectLst/>
                          <a:latin typeface="Arial" pitchFamily="34" charset="0"/>
                        </a:rPr>
                        <a:t>Understand the Functions of the Physical Layer and Its Standards and Protocols</a:t>
                      </a:r>
                    </a:p>
                  </a:txBody>
                  <a:tcPr marR="45720" anchor="ctr" horzOverflow="overflow">
                    <a:lnL w="3175" cap="flat" cmpd="sng" algn="ctr">
                      <a:solidFill>
                        <a:srgbClr val="204962"/>
                      </a:solidFill>
                      <a:prstDash val="solid"/>
                      <a:round/>
                      <a:headEnd type="none" w="med" len="med"/>
                      <a:tailEnd type="none" w="med" len="med"/>
                    </a:lnL>
                    <a:lnR>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DF3"/>
                    </a:solidFill>
                  </a:tcPr>
                </a:tc>
              </a:tr>
              <a:tr h="401638">
                <a:tc>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US" sz="1100" b="0" i="0" u="none" strike="noStrike" cap="none" normalizeH="0" baseline="0" smtClean="0">
                          <a:ln>
                            <a:noFill/>
                          </a:ln>
                          <a:solidFill>
                            <a:srgbClr val="000000"/>
                          </a:solidFill>
                          <a:effectLst/>
                          <a:latin typeface="Arial" pitchFamily="34" charset="0"/>
                          <a:ea typeface="Calibri" pitchFamily="34" charset="0"/>
                          <a:cs typeface="Times New Roman" pitchFamily="18" charset="0"/>
                        </a:rPr>
                        <a:t>9. Ethernet</a:t>
                      </a:r>
                    </a:p>
                  </a:txBody>
                  <a:tcPr marL="45720" marR="45720" anchor="ctr" horzOverflow="overflow">
                    <a:lnL>
                      <a:noFill/>
                    </a:lnL>
                    <a:lnR w="3175" cap="flat" cmpd="sng" algn="ctr">
                      <a:solidFill>
                        <a:srgbClr val="20496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9E6"/>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rgbClr val="000000"/>
                          </a:solidFill>
                          <a:effectLst/>
                          <a:latin typeface="Arial" pitchFamily="34" charset="0"/>
                          <a:cs typeface="Times New Roman" pitchFamily="18" charset="0"/>
                        </a:rPr>
                        <a:t>Describe the Ethernet Protocol and the Physical and Data Link Layer Features of Ethernet; Compare and Contrast Ethernet Hubs and Switches</a:t>
                      </a:r>
                    </a:p>
                  </a:txBody>
                  <a:tcPr marR="45720" anchor="ctr" horzOverflow="overflow">
                    <a:lnL w="3175" cap="flat" cmpd="sng" algn="ctr">
                      <a:solidFill>
                        <a:srgbClr val="204962"/>
                      </a:solidFill>
                      <a:prstDash val="solid"/>
                      <a:round/>
                      <a:headEnd type="none" w="med" len="med"/>
                      <a:tailEnd type="none" w="med" len="med"/>
                    </a:lnL>
                    <a:lnR>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9E6"/>
                    </a:solidFill>
                  </a:tcPr>
                </a:tc>
              </a:tr>
              <a:tr h="455613">
                <a:tc>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US" sz="1100" b="0" i="0" u="none" strike="noStrike" cap="none" normalizeH="0" baseline="0" smtClean="0">
                          <a:ln>
                            <a:noFill/>
                          </a:ln>
                          <a:solidFill>
                            <a:srgbClr val="000000"/>
                          </a:solidFill>
                          <a:effectLst/>
                          <a:latin typeface="Arial" pitchFamily="34" charset="0"/>
                        </a:rPr>
                        <a:t>10. </a:t>
                      </a:r>
                      <a:r>
                        <a:rPr kumimoji="0" lang="en-US" sz="1100" b="0" i="0" u="none" strike="noStrike" cap="none" normalizeH="0" baseline="0" smtClean="0">
                          <a:ln>
                            <a:noFill/>
                          </a:ln>
                          <a:solidFill>
                            <a:srgbClr val="000000"/>
                          </a:solidFill>
                          <a:effectLst/>
                          <a:latin typeface="Arial" pitchFamily="34" charset="0"/>
                          <a:cs typeface="Times New Roman" pitchFamily="18" charset="0"/>
                        </a:rPr>
                        <a:t>Planning and Cabling Networks</a:t>
                      </a:r>
                      <a:endParaRPr kumimoji="0" lang="en-US" sz="1100" b="0" i="0" u="none" strike="noStrike" cap="none" normalizeH="0" baseline="0" smtClean="0">
                        <a:ln>
                          <a:noFill/>
                        </a:ln>
                        <a:solidFill>
                          <a:srgbClr val="000000"/>
                        </a:solidFill>
                        <a:effectLst/>
                        <a:latin typeface="Calibri" pitchFamily="34" charset="0"/>
                        <a:ea typeface="Calibri" pitchFamily="34" charset="0"/>
                        <a:cs typeface="Times New Roman" pitchFamily="18" charset="0"/>
                      </a:endParaRPr>
                    </a:p>
                  </a:txBody>
                  <a:tcPr marL="45720" marR="45720" anchor="ctr" horzOverflow="overflow">
                    <a:lnL>
                      <a:noFill/>
                    </a:lnL>
                    <a:lnR w="3175" cap="flat" cmpd="sng" algn="ctr">
                      <a:solidFill>
                        <a:srgbClr val="20496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DF3"/>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rgbClr val="000000"/>
                          </a:solidFill>
                          <a:effectLst/>
                          <a:latin typeface="Arial" pitchFamily="34" charset="0"/>
                          <a:cs typeface="Times New Roman" pitchFamily="18" charset="0"/>
                        </a:rPr>
                        <a:t>Identify and Select the Cables, Standards, and Ports Used for LAN and WAN Connections; Design an Addressing Scheme for an Internetwork; Compare Network Designs</a:t>
                      </a:r>
                      <a:endParaRPr kumimoji="0" lang="en-US" sz="1100" b="0" i="0" u="none" strike="noStrike" cap="none" normalizeH="0" baseline="0" smtClean="0">
                        <a:ln>
                          <a:noFill/>
                        </a:ln>
                        <a:solidFill>
                          <a:srgbClr val="000000"/>
                        </a:solidFill>
                        <a:effectLst/>
                        <a:latin typeface="Arial" pitchFamily="34" charset="0"/>
                      </a:endParaRPr>
                    </a:p>
                  </a:txBody>
                  <a:tcPr marR="45720" anchor="ctr" horzOverflow="overflow">
                    <a:lnL w="3175" cap="flat" cmpd="sng" algn="ctr">
                      <a:solidFill>
                        <a:srgbClr val="204962"/>
                      </a:solidFill>
                      <a:prstDash val="solid"/>
                      <a:round/>
                      <a:headEnd type="none" w="med" len="med"/>
                      <a:tailEnd type="none" w="med" len="med"/>
                    </a:lnL>
                    <a:lnR>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DF3"/>
                    </a:solidFill>
                  </a:tcPr>
                </a:tc>
              </a:tr>
              <a:tr h="392113">
                <a:tc>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US" sz="1100" b="0" i="0" u="none" strike="noStrike" cap="none" normalizeH="0" baseline="0" smtClean="0">
                          <a:ln>
                            <a:noFill/>
                          </a:ln>
                          <a:solidFill>
                            <a:srgbClr val="000000"/>
                          </a:solidFill>
                          <a:effectLst/>
                          <a:latin typeface="Arial" pitchFamily="34" charset="0"/>
                        </a:rPr>
                        <a:t>11. </a:t>
                      </a:r>
                      <a:r>
                        <a:rPr kumimoji="0" lang="en-US" sz="1100" b="0" i="0" u="none" strike="noStrike" cap="none" normalizeH="0" baseline="0" smtClean="0">
                          <a:ln>
                            <a:noFill/>
                          </a:ln>
                          <a:solidFill>
                            <a:srgbClr val="000000"/>
                          </a:solidFill>
                          <a:effectLst/>
                          <a:latin typeface="Arial" pitchFamily="34" charset="0"/>
                          <a:cs typeface="Times New Roman" pitchFamily="18" charset="0"/>
                        </a:rPr>
                        <a:t>Configuring and Testing Your Network</a:t>
                      </a:r>
                      <a:endParaRPr kumimoji="0" lang="en-US" sz="1100" b="0" i="0" u="none" strike="noStrike" cap="none" normalizeH="0" baseline="0" smtClean="0">
                        <a:ln>
                          <a:noFill/>
                        </a:ln>
                        <a:solidFill>
                          <a:srgbClr val="000000"/>
                        </a:solidFill>
                        <a:effectLst/>
                        <a:latin typeface="Calibri" pitchFamily="34" charset="0"/>
                        <a:ea typeface="Calibri" pitchFamily="34" charset="0"/>
                        <a:cs typeface="Times New Roman" pitchFamily="18" charset="0"/>
                      </a:endParaRPr>
                    </a:p>
                  </a:txBody>
                  <a:tcPr marL="45720" marR="45720" anchor="ctr" horzOverflow="overflow">
                    <a:lnL>
                      <a:noFill/>
                    </a:lnL>
                    <a:lnR w="3175" cap="flat" cmpd="sng" algn="ctr">
                      <a:solidFill>
                        <a:srgbClr val="204962"/>
                      </a:solidFill>
                      <a:prstDash val="solid"/>
                      <a:round/>
                      <a:headEnd type="none" w="med" len="med"/>
                      <a:tailEnd type="none" w="med" len="med"/>
                    </a:lnR>
                    <a:lnT w="12700" cap="flat" cmpd="sng" algn="ctr">
                      <a:solidFill>
                        <a:schemeClr val="bg1"/>
                      </a:solidFill>
                      <a:prstDash val="solid"/>
                      <a:round/>
                      <a:headEnd type="none" w="med" len="med"/>
                      <a:tailEnd type="none" w="med" len="med"/>
                    </a:lnT>
                    <a:lnB>
                      <a:noFill/>
                    </a:lnB>
                    <a:lnTlToBr>
                      <a:noFill/>
                    </a:lnTlToBr>
                    <a:lnBlToTr>
                      <a:noFill/>
                    </a:lnBlToTr>
                    <a:solidFill>
                      <a:srgbClr val="CBD9E6"/>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rgbClr val="000000"/>
                          </a:solidFill>
                          <a:effectLst/>
                          <a:latin typeface="Arial" pitchFamily="34" charset="0"/>
                          <a:cs typeface="Times New Roman" pitchFamily="18" charset="0"/>
                        </a:rPr>
                        <a:t>Define the Role of the Internetwork Operating System (IOS); Identify the IOS Modes of Operation and Basic IOS Commands</a:t>
                      </a:r>
                      <a:endParaRPr kumimoji="0" lang="en-US" sz="1100" b="0" i="0" u="none" strike="noStrike" cap="none" normalizeH="0" baseline="0" smtClean="0">
                        <a:ln>
                          <a:noFill/>
                        </a:ln>
                        <a:solidFill>
                          <a:srgbClr val="000000"/>
                        </a:solidFill>
                        <a:effectLst/>
                        <a:latin typeface="Arial" pitchFamily="34" charset="0"/>
                      </a:endParaRPr>
                    </a:p>
                  </a:txBody>
                  <a:tcPr marR="45720" anchor="ctr" horzOverflow="overflow">
                    <a:lnL w="3175" cap="flat" cmpd="sng" algn="ctr">
                      <a:solidFill>
                        <a:srgbClr val="204962"/>
                      </a:solidFill>
                      <a:prstDash val="solid"/>
                      <a:round/>
                      <a:headEnd type="none" w="med" len="med"/>
                      <a:tailEnd type="none" w="med" len="med"/>
                    </a:lnL>
                    <a:lnR>
                      <a:noFill/>
                    </a:lnR>
                    <a:lnT w="12700" cap="flat" cmpd="sng" algn="ctr">
                      <a:solidFill>
                        <a:schemeClr val="bg1"/>
                      </a:solidFill>
                      <a:prstDash val="solid"/>
                      <a:round/>
                      <a:headEnd type="none" w="med" len="med"/>
                      <a:tailEnd type="none" w="med" len="med"/>
                    </a:lnT>
                    <a:lnB>
                      <a:noFill/>
                    </a:lnB>
                    <a:lnTlToBr>
                      <a:noFill/>
                    </a:lnTlToBr>
                    <a:lnBlToTr>
                      <a:noFill/>
                    </a:lnBlToTr>
                    <a:solidFill>
                      <a:srgbClr val="CBD9E6"/>
                    </a:solidFill>
                  </a:tcPr>
                </a:tc>
              </a:tr>
            </a:tbl>
          </a:graphicData>
        </a:graphic>
      </p:graphicFrame>
      <p:sp>
        <p:nvSpPr>
          <p:cNvPr id="63531" name="Rectangle 25"/>
          <p:cNvSpPr>
            <a:spLocks noChangeArrowheads="1"/>
          </p:cNvSpPr>
          <p:nvPr/>
        </p:nvSpPr>
        <p:spPr bwMode="auto">
          <a:xfrm>
            <a:off x="655638" y="1123950"/>
            <a:ext cx="6940550" cy="552450"/>
          </a:xfrm>
          <a:prstGeom prst="rect">
            <a:avLst/>
          </a:prstGeom>
          <a:noFill/>
          <a:ln w="9525">
            <a:noFill/>
            <a:miter lim="800000"/>
            <a:headEnd/>
            <a:tailEnd/>
          </a:ln>
        </p:spPr>
        <p:txBody>
          <a:bodyPr lIns="82124" tIns="41061" rIns="82124" bIns="41061"/>
          <a:lstStyle/>
          <a:p>
            <a:pPr defTabSz="814388" eaLnBrk="0" hangingPunct="0">
              <a:lnSpc>
                <a:spcPct val="90000"/>
              </a:lnSpc>
              <a:tabLst>
                <a:tab pos="4459288" algn="l"/>
              </a:tabLst>
            </a:pPr>
            <a:r>
              <a:rPr lang="en-US"/>
              <a:t>Network Fundamentals</a:t>
            </a:r>
          </a:p>
        </p:txBody>
      </p:sp>
      <p:sp>
        <p:nvSpPr>
          <p:cNvPr id="63532" name="Rectangle 12"/>
          <p:cNvSpPr>
            <a:spLocks noChangeArrowheads="1"/>
          </p:cNvSpPr>
          <p:nvPr/>
        </p:nvSpPr>
        <p:spPr bwMode="auto">
          <a:xfrm>
            <a:off x="439738" y="1839913"/>
            <a:ext cx="8223250" cy="155575"/>
          </a:xfrm>
          <a:prstGeom prst="rect">
            <a:avLst/>
          </a:prstGeom>
          <a:gradFill rotWithShape="1">
            <a:gsLst>
              <a:gs pos="0">
                <a:schemeClr val="tx1">
                  <a:alpha val="35001"/>
                </a:schemeClr>
              </a:gs>
              <a:gs pos="100000">
                <a:schemeClr val="bg1">
                  <a:alpha val="0"/>
                </a:schemeClr>
              </a:gs>
            </a:gsLst>
            <a:lin ang="5400000" scaled="1"/>
          </a:gradFill>
          <a:ln w="9525" algn="ctr">
            <a:noFill/>
            <a:miter lim="800000"/>
            <a:headEnd/>
            <a:tailEnd/>
          </a:ln>
        </p:spPr>
        <p:txBody>
          <a:bodyPr wrap="none" lIns="73025" tIns="36511" rIns="73025" bIns="36511" anchor="ctr"/>
          <a:lstStyle/>
          <a:p>
            <a:pPr algn="ctr" defTabSz="814388" eaLnBrk="0" hangingPunct="0">
              <a:lnSpc>
                <a:spcPct val="90000"/>
              </a:lnSpc>
            </a:pPr>
            <a:endParaRPr lang="en-US"/>
          </a:p>
        </p:txBody>
      </p:sp>
      <p:sp>
        <p:nvSpPr>
          <p:cNvPr id="63533" name="AutoShape 11"/>
          <p:cNvSpPr>
            <a:spLocks noChangeArrowheads="1"/>
          </p:cNvSpPr>
          <p:nvPr/>
        </p:nvSpPr>
        <p:spPr bwMode="auto">
          <a:xfrm>
            <a:off x="454025" y="1558925"/>
            <a:ext cx="8194675" cy="309563"/>
          </a:xfrm>
          <a:prstGeom prst="roundRect">
            <a:avLst>
              <a:gd name="adj" fmla="val 14130"/>
            </a:avLst>
          </a:prstGeom>
          <a:gradFill rotWithShape="1">
            <a:gsLst>
              <a:gs pos="0">
                <a:schemeClr val="bg1">
                  <a:alpha val="25000"/>
                </a:schemeClr>
              </a:gs>
              <a:gs pos="100000">
                <a:schemeClr val="bg1">
                  <a:alpha val="0"/>
                </a:schemeClr>
              </a:gs>
            </a:gsLst>
            <a:path path="rect">
              <a:fillToRect r="100000" b="100000"/>
            </a:path>
          </a:gradFill>
          <a:ln w="9525" algn="ctr">
            <a:noFill/>
            <a:round/>
            <a:headEnd/>
            <a:tailEnd/>
          </a:ln>
        </p:spPr>
        <p:txBody>
          <a:bodyPr lIns="73025" tIns="36511" rIns="73025" bIns="36511" anchor="ctr"/>
          <a:lstStyle/>
          <a:p>
            <a:pPr algn="ctr"/>
            <a:endParaRPr lang="en-US" sz="1800"/>
          </a:p>
        </p:txBody>
      </p:sp>
    </p:spTree>
  </p:cSld>
  <p:clrMapOvr>
    <a:masterClrMapping/>
  </p:clrMapOvr>
  <p:transition>
    <p:wipe dir="r"/>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a:spLocks noChangeArrowheads="1"/>
          </p:cNvSpPr>
          <p:nvPr/>
        </p:nvSpPr>
        <p:spPr bwMode="auto">
          <a:xfrm>
            <a:off x="373063" y="6308725"/>
            <a:ext cx="8391525" cy="549275"/>
          </a:xfrm>
          <a:prstGeom prst="rect">
            <a:avLst/>
          </a:prstGeom>
          <a:gradFill rotWithShape="1">
            <a:gsLst>
              <a:gs pos="0">
                <a:srgbClr val="708CA1">
                  <a:alpha val="56998"/>
                </a:srgbClr>
              </a:gs>
              <a:gs pos="100000">
                <a:srgbClr val="819AAC">
                  <a:alpha val="0"/>
                </a:srgbClr>
              </a:gs>
            </a:gsLst>
            <a:lin ang="5400000" scaled="1"/>
          </a:gradFill>
          <a:ln w="38100" algn="ctr">
            <a:noFill/>
            <a:miter lim="800000"/>
            <a:headEnd/>
            <a:tailEnd/>
          </a:ln>
        </p:spPr>
        <p:txBody>
          <a:bodyPr lIns="82124" tIns="41061" rIns="82124" bIns="41061" anchor="ctr"/>
          <a:lstStyle/>
          <a:p>
            <a:pPr algn="ctr"/>
            <a:endParaRPr lang="en-US" sz="1800"/>
          </a:p>
        </p:txBody>
      </p:sp>
      <p:sp>
        <p:nvSpPr>
          <p:cNvPr id="64515" name="Rectangle 6"/>
          <p:cNvSpPr>
            <a:spLocks noChangeArrowheads="1"/>
          </p:cNvSpPr>
          <p:nvPr/>
        </p:nvSpPr>
        <p:spPr bwMode="auto">
          <a:xfrm rot="-5400000">
            <a:off x="4108450" y="1822450"/>
            <a:ext cx="927100" cy="9144000"/>
          </a:xfrm>
          <a:prstGeom prst="rect">
            <a:avLst/>
          </a:prstGeom>
          <a:gradFill rotWithShape="1">
            <a:gsLst>
              <a:gs pos="0">
                <a:schemeClr val="bg1"/>
              </a:gs>
              <a:gs pos="100000">
                <a:srgbClr val="495B6A">
                  <a:alpha val="0"/>
                </a:srgbClr>
              </a:gs>
            </a:gsLst>
            <a:lin ang="0" scaled="1"/>
          </a:gradFill>
          <a:ln w="9525" algn="ctr">
            <a:noFill/>
            <a:miter lim="800000"/>
            <a:headEnd/>
            <a:tailEnd/>
          </a:ln>
        </p:spPr>
        <p:txBody>
          <a:bodyPr lIns="73025" tIns="36511" rIns="73025" bIns="36511" anchor="ctr"/>
          <a:lstStyle/>
          <a:p>
            <a:pPr algn="ctr"/>
            <a:endParaRPr lang="en-US" sz="1800"/>
          </a:p>
        </p:txBody>
      </p:sp>
      <p:pic>
        <p:nvPicPr>
          <p:cNvPr id="64516" name="Picture 42"/>
          <p:cNvPicPr>
            <a:picLocks noChangeAspect="1" noChangeArrowheads="1"/>
          </p:cNvPicPr>
          <p:nvPr/>
        </p:nvPicPr>
        <p:blipFill>
          <a:blip r:embed="rId3" cstate="screen"/>
          <a:srcRect/>
          <a:stretch>
            <a:fillRect/>
          </a:stretch>
        </p:blipFill>
        <p:spPr bwMode="auto">
          <a:xfrm>
            <a:off x="5973763" y="6308725"/>
            <a:ext cx="2781300" cy="549275"/>
          </a:xfrm>
          <a:prstGeom prst="rect">
            <a:avLst/>
          </a:prstGeom>
          <a:noFill/>
          <a:ln w="9525">
            <a:noFill/>
            <a:miter lim="800000"/>
            <a:headEnd/>
            <a:tailEnd/>
          </a:ln>
        </p:spPr>
      </p:pic>
      <p:sp>
        <p:nvSpPr>
          <p:cNvPr id="64517" name="Rectangle 7"/>
          <p:cNvSpPr>
            <a:spLocks noChangeArrowheads="1"/>
          </p:cNvSpPr>
          <p:nvPr/>
        </p:nvSpPr>
        <p:spPr bwMode="auto">
          <a:xfrm rot="-5400000">
            <a:off x="3690937" y="1404938"/>
            <a:ext cx="1762125" cy="9144000"/>
          </a:xfrm>
          <a:prstGeom prst="rect">
            <a:avLst/>
          </a:prstGeom>
          <a:gradFill rotWithShape="1">
            <a:gsLst>
              <a:gs pos="0">
                <a:srgbClr val="9EC5E6">
                  <a:alpha val="79999"/>
                </a:srgbClr>
              </a:gs>
              <a:gs pos="100000">
                <a:srgbClr val="495B6A">
                  <a:alpha val="0"/>
                </a:srgbClr>
              </a:gs>
            </a:gsLst>
            <a:lin ang="0" scaled="1"/>
          </a:gradFill>
          <a:ln w="9525" algn="ctr">
            <a:noFill/>
            <a:miter lim="800000"/>
            <a:headEnd/>
            <a:tailEnd/>
          </a:ln>
        </p:spPr>
        <p:txBody>
          <a:bodyPr lIns="73025" tIns="36511" rIns="73025" bIns="36511" anchor="ctr"/>
          <a:lstStyle/>
          <a:p>
            <a:pPr algn="ctr"/>
            <a:endParaRPr lang="en-US" sz="1800"/>
          </a:p>
        </p:txBody>
      </p:sp>
      <p:sp>
        <p:nvSpPr>
          <p:cNvPr id="64518" name="Rectangle 8"/>
          <p:cNvSpPr>
            <a:spLocks noChangeArrowheads="1"/>
          </p:cNvSpPr>
          <p:nvPr/>
        </p:nvSpPr>
        <p:spPr bwMode="auto">
          <a:xfrm>
            <a:off x="222250" y="6121400"/>
            <a:ext cx="8674100" cy="209550"/>
          </a:xfrm>
          <a:prstGeom prst="rect">
            <a:avLst/>
          </a:prstGeom>
          <a:gradFill rotWithShape="1">
            <a:gsLst>
              <a:gs pos="0">
                <a:schemeClr val="tx1">
                  <a:alpha val="45000"/>
                </a:schemeClr>
              </a:gs>
              <a:gs pos="100000">
                <a:schemeClr val="bg1">
                  <a:alpha val="0"/>
                </a:schemeClr>
              </a:gs>
            </a:gsLst>
            <a:path path="shape">
              <a:fillToRect l="50000" t="50000" r="50000" b="50000"/>
            </a:path>
          </a:gradFill>
          <a:ln w="9525" algn="ctr">
            <a:noFill/>
            <a:miter lim="800000"/>
            <a:headEnd/>
            <a:tailEnd/>
          </a:ln>
        </p:spPr>
        <p:txBody>
          <a:bodyPr wrap="none" lIns="73025" tIns="36511" rIns="73025" bIns="36511" anchor="ctr"/>
          <a:lstStyle/>
          <a:p>
            <a:pPr algn="ctr"/>
            <a:endParaRPr lang="en-US" sz="1800"/>
          </a:p>
        </p:txBody>
      </p:sp>
      <p:sp>
        <p:nvSpPr>
          <p:cNvPr id="10" name="Rectangle 9"/>
          <p:cNvSpPr>
            <a:spLocks noChangeArrowheads="1"/>
          </p:cNvSpPr>
          <p:nvPr/>
        </p:nvSpPr>
        <p:spPr bwMode="auto">
          <a:xfrm>
            <a:off x="366713" y="1627188"/>
            <a:ext cx="8397875" cy="4410075"/>
          </a:xfrm>
          <a:prstGeom prst="rect">
            <a:avLst/>
          </a:prstGeom>
          <a:gradFill flip="none" rotWithShape="1">
            <a:gsLst>
              <a:gs pos="0">
                <a:srgbClr val="9EC5E6"/>
              </a:gs>
              <a:gs pos="0">
                <a:srgbClr val="9EC5E6"/>
              </a:gs>
              <a:gs pos="100000">
                <a:schemeClr val="bg1">
                  <a:alpha val="0"/>
                </a:schemeClr>
              </a:gs>
            </a:gsLst>
            <a:lin ang="2700000" scaled="1"/>
            <a:tileRect/>
          </a:gradFill>
          <a:ln w="38100" algn="ctr">
            <a:noFill/>
            <a:miter lim="800000"/>
            <a:headEnd/>
            <a:tailEnd/>
          </a:ln>
        </p:spPr>
        <p:txBody>
          <a:bodyPr lIns="82124" tIns="41061" rIns="82124" bIns="41061" anchor="ctr"/>
          <a:lstStyle/>
          <a:p>
            <a:pPr algn="ctr">
              <a:defRPr/>
            </a:pPr>
            <a:endParaRPr lang="en-US" sz="1800"/>
          </a:p>
        </p:txBody>
      </p:sp>
      <p:sp>
        <p:nvSpPr>
          <p:cNvPr id="64520" name="AutoShape 11"/>
          <p:cNvSpPr>
            <a:spLocks noChangeArrowheads="1"/>
          </p:cNvSpPr>
          <p:nvPr/>
        </p:nvSpPr>
        <p:spPr bwMode="auto">
          <a:xfrm>
            <a:off x="438150" y="1697038"/>
            <a:ext cx="8255000" cy="3694112"/>
          </a:xfrm>
          <a:prstGeom prst="roundRect">
            <a:avLst>
              <a:gd name="adj" fmla="val 1944"/>
            </a:avLst>
          </a:prstGeom>
          <a:gradFill rotWithShape="1">
            <a:gsLst>
              <a:gs pos="0">
                <a:schemeClr val="bg1">
                  <a:alpha val="25000"/>
                </a:schemeClr>
              </a:gs>
              <a:gs pos="100000">
                <a:schemeClr val="bg1">
                  <a:alpha val="0"/>
                </a:schemeClr>
              </a:gs>
            </a:gsLst>
            <a:path path="rect">
              <a:fillToRect r="100000" b="100000"/>
            </a:path>
          </a:gradFill>
          <a:ln w="9525" algn="ctr">
            <a:noFill/>
            <a:round/>
            <a:headEnd/>
            <a:tailEnd/>
          </a:ln>
        </p:spPr>
        <p:txBody>
          <a:bodyPr lIns="73025" tIns="36511" rIns="73025" bIns="36511" anchor="ctr"/>
          <a:lstStyle/>
          <a:p>
            <a:pPr algn="ctr"/>
            <a:endParaRPr lang="en-US" sz="1800"/>
          </a:p>
        </p:txBody>
      </p:sp>
      <p:sp>
        <p:nvSpPr>
          <p:cNvPr id="64521" name="Rectangle 34"/>
          <p:cNvSpPr>
            <a:spLocks noGrp="1" noChangeArrowheads="1"/>
          </p:cNvSpPr>
          <p:nvPr>
            <p:ph type="title" idx="4294967295"/>
          </p:nvPr>
        </p:nvSpPr>
        <p:spPr/>
        <p:txBody>
          <a:bodyPr/>
          <a:lstStyle/>
          <a:p>
            <a:r>
              <a:rPr lang="en-US" smtClean="0"/>
              <a:t>CCNA Exploration:</a:t>
            </a:r>
          </a:p>
        </p:txBody>
      </p:sp>
      <p:sp>
        <p:nvSpPr>
          <p:cNvPr id="64522" name="Rectangle 35"/>
          <p:cNvSpPr>
            <a:spLocks noGrp="1" noChangeArrowheads="1"/>
          </p:cNvSpPr>
          <p:nvPr>
            <p:ph type="body" idx="4294967295"/>
          </p:nvPr>
        </p:nvSpPr>
        <p:spPr>
          <a:xfrm>
            <a:off x="655638" y="1739900"/>
            <a:ext cx="4916487" cy="3571875"/>
          </a:xfrm>
        </p:spPr>
        <p:txBody>
          <a:bodyPr/>
          <a:lstStyle/>
          <a:p>
            <a:pPr>
              <a:buFont typeface="Wingdings" pitchFamily="2" charset="2"/>
              <a:buNone/>
            </a:pPr>
            <a:r>
              <a:rPr lang="en-US" sz="1800" smtClean="0"/>
              <a:t>Overview</a:t>
            </a:r>
          </a:p>
          <a:p>
            <a:r>
              <a:rPr lang="en-US" sz="1400" smtClean="0"/>
              <a:t>This course describes the architecture, components, and operation of routers, and explains the principles of routing and routing protocols</a:t>
            </a:r>
          </a:p>
          <a:p>
            <a:r>
              <a:rPr lang="en-US" sz="1400" smtClean="0"/>
              <a:t>Students analyze, configure, verify, and troubleshoot the primary routing protocols RIPv1, RIPv2, EIGRP, and OSPF</a:t>
            </a:r>
          </a:p>
          <a:p>
            <a:r>
              <a:rPr lang="en-US" sz="1400" smtClean="0"/>
              <a:t>By the end of this course, students will be able to recognize and correct common routing issues and problems</a:t>
            </a:r>
          </a:p>
          <a:p>
            <a:r>
              <a:rPr lang="en-US" sz="1400" smtClean="0"/>
              <a:t>Students complete a basic procedural lab, followed by basic configuration, implementation, and troubleshooting labs in each chapter</a:t>
            </a:r>
          </a:p>
          <a:p>
            <a:r>
              <a:rPr lang="en-US" sz="1400" smtClean="0"/>
              <a:t>Packet Tracer activities reinforce new concepts, and allow students to model and analyze routing processes that may be difficult to visualize or understand</a:t>
            </a:r>
          </a:p>
          <a:p>
            <a:r>
              <a:rPr lang="en-US" sz="1400" b="1" smtClean="0"/>
              <a:t>Prerequisites</a:t>
            </a:r>
            <a:r>
              <a:rPr lang="en-US" sz="1400" smtClean="0"/>
              <a:t>: Network Fundamentals</a:t>
            </a:r>
          </a:p>
        </p:txBody>
      </p:sp>
      <p:sp>
        <p:nvSpPr>
          <p:cNvPr id="64523" name="Rectangle 25"/>
          <p:cNvSpPr>
            <a:spLocks noChangeArrowheads="1"/>
          </p:cNvSpPr>
          <p:nvPr/>
        </p:nvSpPr>
        <p:spPr bwMode="auto">
          <a:xfrm>
            <a:off x="655638" y="1123950"/>
            <a:ext cx="6940550" cy="552450"/>
          </a:xfrm>
          <a:prstGeom prst="rect">
            <a:avLst/>
          </a:prstGeom>
          <a:noFill/>
          <a:ln w="9525">
            <a:noFill/>
            <a:miter lim="800000"/>
            <a:headEnd/>
            <a:tailEnd/>
          </a:ln>
        </p:spPr>
        <p:txBody>
          <a:bodyPr lIns="82124" tIns="41061" rIns="82124" bIns="41061"/>
          <a:lstStyle/>
          <a:p>
            <a:pPr defTabSz="814388" eaLnBrk="0" hangingPunct="0">
              <a:lnSpc>
                <a:spcPct val="90000"/>
              </a:lnSpc>
              <a:tabLst>
                <a:tab pos="4459288" algn="l"/>
              </a:tabLst>
            </a:pPr>
            <a:r>
              <a:rPr lang="en-US"/>
              <a:t>Routing Protocols and Concepts</a:t>
            </a:r>
          </a:p>
        </p:txBody>
      </p:sp>
      <p:sp>
        <p:nvSpPr>
          <p:cNvPr id="64524" name="Rectangle 14"/>
          <p:cNvSpPr>
            <a:spLocks noChangeArrowheads="1"/>
          </p:cNvSpPr>
          <p:nvPr/>
        </p:nvSpPr>
        <p:spPr bwMode="auto">
          <a:xfrm flipV="1">
            <a:off x="5870575" y="1627188"/>
            <a:ext cx="2887663" cy="4410075"/>
          </a:xfrm>
          <a:prstGeom prst="rect">
            <a:avLst/>
          </a:prstGeom>
          <a:gradFill rotWithShape="1">
            <a:gsLst>
              <a:gs pos="0">
                <a:schemeClr val="bg1">
                  <a:alpha val="0"/>
                </a:schemeClr>
              </a:gs>
              <a:gs pos="100000">
                <a:srgbClr val="708CA1"/>
              </a:gs>
            </a:gsLst>
            <a:lin ang="5400000" scaled="1"/>
          </a:gradFill>
          <a:ln w="9525" algn="ctr">
            <a:noFill/>
            <a:miter lim="800000"/>
            <a:headEnd/>
            <a:tailEnd/>
          </a:ln>
        </p:spPr>
        <p:txBody>
          <a:bodyPr wrap="none" lIns="73025" tIns="36511" rIns="73025" bIns="36511" anchor="ctr"/>
          <a:lstStyle/>
          <a:p>
            <a:pPr algn="ctr" defTabSz="814388" eaLnBrk="0" hangingPunct="0">
              <a:lnSpc>
                <a:spcPct val="90000"/>
              </a:lnSpc>
            </a:pPr>
            <a:endParaRPr lang="en-US"/>
          </a:p>
        </p:txBody>
      </p:sp>
      <p:sp>
        <p:nvSpPr>
          <p:cNvPr id="64525" name="Rectangle 15"/>
          <p:cNvSpPr>
            <a:spLocks noChangeArrowheads="1"/>
          </p:cNvSpPr>
          <p:nvPr/>
        </p:nvSpPr>
        <p:spPr bwMode="auto">
          <a:xfrm>
            <a:off x="5903913" y="1627188"/>
            <a:ext cx="120650" cy="4410075"/>
          </a:xfrm>
          <a:prstGeom prst="rect">
            <a:avLst/>
          </a:prstGeom>
          <a:gradFill rotWithShape="1">
            <a:gsLst>
              <a:gs pos="0">
                <a:schemeClr val="tx1">
                  <a:alpha val="59998"/>
                </a:schemeClr>
              </a:gs>
              <a:gs pos="100000">
                <a:schemeClr val="bg1">
                  <a:alpha val="0"/>
                </a:schemeClr>
              </a:gs>
            </a:gsLst>
            <a:path path="shape">
              <a:fillToRect l="50000" t="50000" r="50000" b="50000"/>
            </a:path>
          </a:gradFill>
          <a:ln w="9525" algn="ctr">
            <a:noFill/>
            <a:miter lim="800000"/>
            <a:headEnd/>
            <a:tailEnd/>
          </a:ln>
        </p:spPr>
        <p:txBody>
          <a:bodyPr wrap="none" lIns="73025" tIns="36511" rIns="73025" bIns="36511" anchor="ctr"/>
          <a:lstStyle/>
          <a:p>
            <a:pPr algn="ctr" defTabSz="814388" eaLnBrk="0" hangingPunct="0">
              <a:lnSpc>
                <a:spcPct val="90000"/>
              </a:lnSpc>
            </a:pPr>
            <a:endParaRPr lang="en-US"/>
          </a:p>
        </p:txBody>
      </p:sp>
      <p:pic>
        <p:nvPicPr>
          <p:cNvPr id="64526" name="Picture 41"/>
          <p:cNvPicPr>
            <a:picLocks noChangeAspect="1" noChangeArrowheads="1"/>
          </p:cNvPicPr>
          <p:nvPr/>
        </p:nvPicPr>
        <p:blipFill>
          <a:blip r:embed="rId4" cstate="screen"/>
          <a:srcRect/>
          <a:stretch>
            <a:fillRect/>
          </a:stretch>
        </p:blipFill>
        <p:spPr bwMode="auto">
          <a:xfrm>
            <a:off x="5976938" y="1627188"/>
            <a:ext cx="2781300" cy="4600575"/>
          </a:xfrm>
          <a:prstGeom prst="rect">
            <a:avLst/>
          </a:prstGeom>
          <a:noFill/>
          <a:ln w="9525">
            <a:noFill/>
            <a:miter lim="800000"/>
            <a:headEnd/>
            <a:tailEnd/>
          </a:ln>
        </p:spPr>
      </p:pic>
      <p:sp>
        <p:nvSpPr>
          <p:cNvPr id="64527" name="Rectangle 28"/>
          <p:cNvSpPr>
            <a:spLocks noChangeArrowheads="1"/>
          </p:cNvSpPr>
          <p:nvPr/>
        </p:nvSpPr>
        <p:spPr bwMode="auto">
          <a:xfrm flipV="1">
            <a:off x="366713" y="6037263"/>
            <a:ext cx="8391525" cy="190500"/>
          </a:xfrm>
          <a:prstGeom prst="rect">
            <a:avLst/>
          </a:prstGeom>
          <a:solidFill>
            <a:srgbClr val="89A424"/>
          </a:solidFill>
          <a:ln w="38100" algn="ctr">
            <a:noFill/>
            <a:miter lim="800000"/>
            <a:headEnd/>
            <a:tailEnd/>
          </a:ln>
        </p:spPr>
        <p:txBody>
          <a:bodyPr lIns="82124" tIns="41061" rIns="82124" bIns="41061" anchor="ctr"/>
          <a:lstStyle/>
          <a:p>
            <a:pPr algn="ctr"/>
            <a:endParaRPr lang="en-US" sz="1800"/>
          </a:p>
        </p:txBody>
      </p:sp>
    </p:spTree>
  </p:cSld>
  <p:clrMapOvr>
    <a:masterClrMapping/>
  </p:clrMapOvr>
  <p:transition>
    <p:wipe dir="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7"/>
          <p:cNvSpPr>
            <a:spLocks noChangeArrowheads="1"/>
          </p:cNvSpPr>
          <p:nvPr/>
        </p:nvSpPr>
        <p:spPr bwMode="auto">
          <a:xfrm>
            <a:off x="373063" y="6308725"/>
            <a:ext cx="8391525" cy="549275"/>
          </a:xfrm>
          <a:prstGeom prst="rect">
            <a:avLst/>
          </a:prstGeom>
          <a:gradFill rotWithShape="1">
            <a:gsLst>
              <a:gs pos="0">
                <a:srgbClr val="708CA1">
                  <a:alpha val="56998"/>
                </a:srgbClr>
              </a:gs>
              <a:gs pos="100000">
                <a:srgbClr val="819AAC">
                  <a:alpha val="0"/>
                </a:srgbClr>
              </a:gs>
            </a:gsLst>
            <a:lin ang="5400000" scaled="1"/>
          </a:gradFill>
          <a:ln w="38100" algn="ctr">
            <a:noFill/>
            <a:miter lim="800000"/>
            <a:headEnd/>
            <a:tailEnd/>
          </a:ln>
        </p:spPr>
        <p:txBody>
          <a:bodyPr lIns="82124" tIns="41061" rIns="82124" bIns="41061" anchor="ctr"/>
          <a:lstStyle/>
          <a:p>
            <a:pPr algn="ctr"/>
            <a:endParaRPr lang="en-US" sz="1800"/>
          </a:p>
        </p:txBody>
      </p:sp>
      <p:sp>
        <p:nvSpPr>
          <p:cNvPr id="11267" name="Rectangle 6"/>
          <p:cNvSpPr>
            <a:spLocks noChangeArrowheads="1"/>
          </p:cNvSpPr>
          <p:nvPr/>
        </p:nvSpPr>
        <p:spPr bwMode="auto">
          <a:xfrm rot="-5400000">
            <a:off x="4108450" y="1822450"/>
            <a:ext cx="927100" cy="9144000"/>
          </a:xfrm>
          <a:prstGeom prst="rect">
            <a:avLst/>
          </a:prstGeom>
          <a:gradFill rotWithShape="1">
            <a:gsLst>
              <a:gs pos="0">
                <a:schemeClr val="bg1"/>
              </a:gs>
              <a:gs pos="100000">
                <a:srgbClr val="495B6A">
                  <a:alpha val="0"/>
                </a:srgbClr>
              </a:gs>
            </a:gsLst>
            <a:lin ang="0" scaled="1"/>
          </a:gradFill>
          <a:ln w="9525" algn="ctr">
            <a:noFill/>
            <a:miter lim="800000"/>
            <a:headEnd/>
            <a:tailEnd/>
          </a:ln>
        </p:spPr>
        <p:txBody>
          <a:bodyPr lIns="73025" tIns="36511" rIns="73025" bIns="36511" anchor="ctr"/>
          <a:lstStyle/>
          <a:p>
            <a:pPr algn="ctr"/>
            <a:endParaRPr lang="en-US" sz="1800"/>
          </a:p>
        </p:txBody>
      </p:sp>
      <p:sp>
        <p:nvSpPr>
          <p:cNvPr id="11268" name="Rectangle 6"/>
          <p:cNvSpPr>
            <a:spLocks noChangeArrowheads="1"/>
          </p:cNvSpPr>
          <p:nvPr/>
        </p:nvSpPr>
        <p:spPr bwMode="auto">
          <a:xfrm rot="-5400000">
            <a:off x="3690937" y="1404938"/>
            <a:ext cx="1762125" cy="9144000"/>
          </a:xfrm>
          <a:prstGeom prst="rect">
            <a:avLst/>
          </a:prstGeom>
          <a:gradFill rotWithShape="1">
            <a:gsLst>
              <a:gs pos="0">
                <a:srgbClr val="9EC5E6">
                  <a:alpha val="79999"/>
                </a:srgbClr>
              </a:gs>
              <a:gs pos="100000">
                <a:srgbClr val="495B6A">
                  <a:alpha val="0"/>
                </a:srgbClr>
              </a:gs>
            </a:gsLst>
            <a:lin ang="0" scaled="1"/>
          </a:gradFill>
          <a:ln w="9525" algn="ctr">
            <a:noFill/>
            <a:miter lim="800000"/>
            <a:headEnd/>
            <a:tailEnd/>
          </a:ln>
        </p:spPr>
        <p:txBody>
          <a:bodyPr lIns="73025" tIns="36511" rIns="73025" bIns="36511" anchor="ctr"/>
          <a:lstStyle/>
          <a:p>
            <a:pPr algn="ctr"/>
            <a:endParaRPr lang="en-US" sz="1800"/>
          </a:p>
        </p:txBody>
      </p:sp>
      <p:sp>
        <p:nvSpPr>
          <p:cNvPr id="11269" name="Rectangle 16"/>
          <p:cNvSpPr>
            <a:spLocks noGrp="1" noChangeArrowheads="1"/>
          </p:cNvSpPr>
          <p:nvPr>
            <p:ph type="title" idx="4294967295"/>
          </p:nvPr>
        </p:nvSpPr>
        <p:spPr/>
        <p:txBody>
          <a:bodyPr/>
          <a:lstStyle/>
          <a:p>
            <a:r>
              <a:rPr lang="en-US" smtClean="0"/>
              <a:t>CCNA Skills for Student Success</a:t>
            </a:r>
          </a:p>
        </p:txBody>
      </p:sp>
      <p:sp>
        <p:nvSpPr>
          <p:cNvPr id="11270" name="Rectangle 25"/>
          <p:cNvSpPr>
            <a:spLocks noChangeArrowheads="1"/>
          </p:cNvSpPr>
          <p:nvPr/>
        </p:nvSpPr>
        <p:spPr bwMode="auto">
          <a:xfrm>
            <a:off x="655638" y="1123950"/>
            <a:ext cx="6940550" cy="552450"/>
          </a:xfrm>
          <a:prstGeom prst="rect">
            <a:avLst/>
          </a:prstGeom>
          <a:noFill/>
          <a:ln w="9525">
            <a:noFill/>
            <a:miter lim="800000"/>
            <a:headEnd/>
            <a:tailEnd/>
          </a:ln>
        </p:spPr>
        <p:txBody>
          <a:bodyPr lIns="82124" tIns="41061" rIns="82124" bIns="41061"/>
          <a:lstStyle/>
          <a:p>
            <a:pPr defTabSz="814388" eaLnBrk="0" hangingPunct="0">
              <a:lnSpc>
                <a:spcPct val="90000"/>
              </a:lnSpc>
              <a:tabLst>
                <a:tab pos="4459288" algn="l"/>
              </a:tabLst>
            </a:pPr>
            <a:r>
              <a:rPr lang="en-US">
                <a:solidFill>
                  <a:schemeClr val="bg1"/>
                </a:solidFill>
              </a:rPr>
              <a:t>Subtitle: Size 24, Left Aligned</a:t>
            </a:r>
          </a:p>
        </p:txBody>
      </p:sp>
      <p:sp>
        <p:nvSpPr>
          <p:cNvPr id="11271" name="Rectangle 8"/>
          <p:cNvSpPr>
            <a:spLocks noChangeArrowheads="1"/>
          </p:cNvSpPr>
          <p:nvPr/>
        </p:nvSpPr>
        <p:spPr bwMode="auto">
          <a:xfrm>
            <a:off x="222250" y="6121400"/>
            <a:ext cx="8674100" cy="209550"/>
          </a:xfrm>
          <a:prstGeom prst="rect">
            <a:avLst/>
          </a:prstGeom>
          <a:gradFill rotWithShape="1">
            <a:gsLst>
              <a:gs pos="0">
                <a:schemeClr val="tx1">
                  <a:alpha val="45000"/>
                </a:schemeClr>
              </a:gs>
              <a:gs pos="100000">
                <a:schemeClr val="bg1">
                  <a:alpha val="0"/>
                </a:schemeClr>
              </a:gs>
            </a:gsLst>
            <a:path path="shape">
              <a:fillToRect l="50000" t="50000" r="50000" b="50000"/>
            </a:path>
          </a:gradFill>
          <a:ln w="9525" algn="ctr">
            <a:noFill/>
            <a:miter lim="800000"/>
            <a:headEnd/>
            <a:tailEnd/>
          </a:ln>
        </p:spPr>
        <p:txBody>
          <a:bodyPr wrap="none" lIns="73025" tIns="36511" rIns="73025" bIns="36511" anchor="ctr"/>
          <a:lstStyle/>
          <a:p>
            <a:pPr algn="ctr"/>
            <a:endParaRPr lang="en-US" sz="1800"/>
          </a:p>
        </p:txBody>
      </p:sp>
      <p:sp>
        <p:nvSpPr>
          <p:cNvPr id="2056" name="Rectangle 9"/>
          <p:cNvSpPr>
            <a:spLocks noChangeArrowheads="1"/>
          </p:cNvSpPr>
          <p:nvPr/>
        </p:nvSpPr>
        <p:spPr bwMode="auto">
          <a:xfrm>
            <a:off x="366713" y="1627188"/>
            <a:ext cx="8397875" cy="4410075"/>
          </a:xfrm>
          <a:prstGeom prst="rect">
            <a:avLst/>
          </a:prstGeom>
          <a:gradFill flip="none" rotWithShape="1">
            <a:gsLst>
              <a:gs pos="0">
                <a:srgbClr val="9EC5E6"/>
              </a:gs>
              <a:gs pos="0">
                <a:srgbClr val="9EC5E6"/>
              </a:gs>
              <a:gs pos="100000">
                <a:schemeClr val="bg1">
                  <a:alpha val="0"/>
                </a:schemeClr>
              </a:gs>
            </a:gsLst>
            <a:lin ang="2700000" scaled="1"/>
            <a:tileRect/>
          </a:gradFill>
          <a:ln w="38100" algn="ctr">
            <a:noFill/>
            <a:miter lim="800000"/>
            <a:headEnd/>
            <a:tailEnd/>
          </a:ln>
        </p:spPr>
        <p:txBody>
          <a:bodyPr lIns="82124" tIns="41061" rIns="82124" bIns="41061" anchor="ctr"/>
          <a:lstStyle/>
          <a:p>
            <a:pPr algn="ctr">
              <a:defRPr/>
            </a:pPr>
            <a:endParaRPr lang="en-US" sz="1800"/>
          </a:p>
        </p:txBody>
      </p:sp>
      <p:sp>
        <p:nvSpPr>
          <p:cNvPr id="11273" name="AutoShape 11"/>
          <p:cNvSpPr>
            <a:spLocks noChangeArrowheads="1"/>
          </p:cNvSpPr>
          <p:nvPr/>
        </p:nvSpPr>
        <p:spPr bwMode="auto">
          <a:xfrm>
            <a:off x="438150" y="1697038"/>
            <a:ext cx="8255000" cy="3694112"/>
          </a:xfrm>
          <a:prstGeom prst="roundRect">
            <a:avLst>
              <a:gd name="adj" fmla="val 1944"/>
            </a:avLst>
          </a:prstGeom>
          <a:gradFill rotWithShape="1">
            <a:gsLst>
              <a:gs pos="0">
                <a:schemeClr val="bg1">
                  <a:alpha val="25000"/>
                </a:schemeClr>
              </a:gs>
              <a:gs pos="100000">
                <a:schemeClr val="bg1">
                  <a:alpha val="0"/>
                </a:schemeClr>
              </a:gs>
            </a:gsLst>
            <a:path path="rect">
              <a:fillToRect r="100000" b="100000"/>
            </a:path>
          </a:gradFill>
          <a:ln w="9525" algn="ctr">
            <a:noFill/>
            <a:round/>
            <a:headEnd/>
            <a:tailEnd/>
          </a:ln>
        </p:spPr>
        <p:txBody>
          <a:bodyPr lIns="73025" tIns="36511" rIns="73025" bIns="36511" anchor="ctr"/>
          <a:lstStyle/>
          <a:p>
            <a:pPr algn="ctr"/>
            <a:endParaRPr lang="en-US" sz="1800"/>
          </a:p>
        </p:txBody>
      </p:sp>
      <p:sp>
        <p:nvSpPr>
          <p:cNvPr id="11274" name="Rectangle 28"/>
          <p:cNvSpPr>
            <a:spLocks noChangeArrowheads="1"/>
          </p:cNvSpPr>
          <p:nvPr/>
        </p:nvSpPr>
        <p:spPr bwMode="auto">
          <a:xfrm flipV="1">
            <a:off x="366713" y="6037263"/>
            <a:ext cx="8391525" cy="190500"/>
          </a:xfrm>
          <a:prstGeom prst="rect">
            <a:avLst/>
          </a:prstGeom>
          <a:solidFill>
            <a:srgbClr val="708CA1"/>
          </a:solidFill>
          <a:ln w="38100" algn="ctr">
            <a:noFill/>
            <a:miter lim="800000"/>
            <a:headEnd/>
            <a:tailEnd/>
          </a:ln>
        </p:spPr>
        <p:txBody>
          <a:bodyPr lIns="82124" tIns="41061" rIns="82124" bIns="41061" anchor="ctr"/>
          <a:lstStyle/>
          <a:p>
            <a:pPr algn="ctr"/>
            <a:endParaRPr lang="en-US" sz="1800"/>
          </a:p>
        </p:txBody>
      </p:sp>
      <p:sp>
        <p:nvSpPr>
          <p:cNvPr id="11275" name="Rectangle 17"/>
          <p:cNvSpPr>
            <a:spLocks noGrp="1" noChangeArrowheads="1"/>
          </p:cNvSpPr>
          <p:nvPr>
            <p:ph type="body" idx="4294967295"/>
          </p:nvPr>
        </p:nvSpPr>
        <p:spPr>
          <a:xfrm>
            <a:off x="655638" y="1739900"/>
            <a:ext cx="5399087" cy="3571875"/>
          </a:xfrm>
        </p:spPr>
        <p:txBody>
          <a:bodyPr/>
          <a:lstStyle/>
          <a:p>
            <a:r>
              <a:rPr lang="en-US" smtClean="0"/>
              <a:t>CCNA-level skills and knowledge open a world of possibilities for students looking to gain a competitive edge and be successful in a wide range of networking careers today and in the future</a:t>
            </a:r>
          </a:p>
        </p:txBody>
      </p:sp>
      <p:pic>
        <p:nvPicPr>
          <p:cNvPr id="11276" name="Picture 48"/>
          <p:cNvPicPr>
            <a:picLocks noChangeAspect="1" noChangeArrowheads="1"/>
          </p:cNvPicPr>
          <p:nvPr/>
        </p:nvPicPr>
        <p:blipFill>
          <a:blip r:embed="rId3" cstate="screen"/>
          <a:srcRect/>
          <a:stretch>
            <a:fillRect/>
          </a:stretch>
        </p:blipFill>
        <p:spPr bwMode="auto">
          <a:xfrm>
            <a:off x="6091238" y="1600200"/>
            <a:ext cx="2667000" cy="4456113"/>
          </a:xfrm>
          <a:prstGeom prst="rect">
            <a:avLst/>
          </a:prstGeom>
          <a:noFill/>
          <a:ln w="9525">
            <a:noFill/>
            <a:miter lim="800000"/>
            <a:headEnd/>
            <a:tailEnd/>
          </a:ln>
        </p:spPr>
      </p:pic>
    </p:spTree>
  </p:cSld>
  <p:clrMapOvr>
    <a:masterClrMapping/>
  </p:clrMapOvr>
  <p:transition>
    <p:wipe dir="r"/>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109"/>
          <p:cNvSpPr>
            <a:spLocks noGrp="1" noChangeArrowheads="1"/>
          </p:cNvSpPr>
          <p:nvPr>
            <p:ph type="title" idx="4294967295"/>
          </p:nvPr>
        </p:nvSpPr>
        <p:spPr/>
        <p:txBody>
          <a:bodyPr/>
          <a:lstStyle/>
          <a:p>
            <a:r>
              <a:rPr lang="en-US" smtClean="0"/>
              <a:t>CCNA Exploration:</a:t>
            </a:r>
          </a:p>
        </p:txBody>
      </p:sp>
      <p:sp>
        <p:nvSpPr>
          <p:cNvPr id="65539" name="Rectangle 7"/>
          <p:cNvSpPr>
            <a:spLocks noChangeArrowheads="1"/>
          </p:cNvSpPr>
          <p:nvPr/>
        </p:nvSpPr>
        <p:spPr bwMode="auto">
          <a:xfrm>
            <a:off x="454025" y="6580188"/>
            <a:ext cx="8194675" cy="277812"/>
          </a:xfrm>
          <a:prstGeom prst="rect">
            <a:avLst/>
          </a:prstGeom>
          <a:gradFill rotWithShape="1">
            <a:gsLst>
              <a:gs pos="0">
                <a:srgbClr val="8E8E95">
                  <a:alpha val="50000"/>
                </a:srgbClr>
              </a:gs>
              <a:gs pos="100000">
                <a:srgbClr val="819AAC">
                  <a:alpha val="0"/>
                </a:srgbClr>
              </a:gs>
            </a:gsLst>
            <a:lin ang="5400000" scaled="1"/>
          </a:gradFill>
          <a:ln w="38100" algn="ctr">
            <a:noFill/>
            <a:miter lim="800000"/>
            <a:headEnd/>
            <a:tailEnd/>
          </a:ln>
        </p:spPr>
        <p:txBody>
          <a:bodyPr lIns="82124" tIns="41061" rIns="82124" bIns="41061" anchor="ctr"/>
          <a:lstStyle/>
          <a:p>
            <a:pPr algn="ctr"/>
            <a:endParaRPr lang="en-US" sz="1800"/>
          </a:p>
        </p:txBody>
      </p:sp>
      <p:sp>
        <p:nvSpPr>
          <p:cNvPr id="65540" name="Rectangle 6"/>
          <p:cNvSpPr>
            <a:spLocks noChangeArrowheads="1"/>
          </p:cNvSpPr>
          <p:nvPr/>
        </p:nvSpPr>
        <p:spPr bwMode="auto">
          <a:xfrm rot="-5400000">
            <a:off x="3690937" y="1404938"/>
            <a:ext cx="1762125" cy="9144000"/>
          </a:xfrm>
          <a:prstGeom prst="rect">
            <a:avLst/>
          </a:prstGeom>
          <a:gradFill rotWithShape="1">
            <a:gsLst>
              <a:gs pos="0">
                <a:srgbClr val="9EC5E6">
                  <a:alpha val="79999"/>
                </a:srgbClr>
              </a:gs>
              <a:gs pos="100000">
                <a:srgbClr val="495B6A">
                  <a:alpha val="0"/>
                </a:srgbClr>
              </a:gs>
            </a:gsLst>
            <a:lin ang="0" scaled="1"/>
          </a:gradFill>
          <a:ln w="9525" algn="ctr">
            <a:noFill/>
            <a:miter lim="800000"/>
            <a:headEnd/>
            <a:tailEnd/>
          </a:ln>
        </p:spPr>
        <p:txBody>
          <a:bodyPr lIns="73025" tIns="36511" rIns="73025" bIns="36511" anchor="ctr"/>
          <a:lstStyle/>
          <a:p>
            <a:pPr algn="ctr"/>
            <a:endParaRPr lang="en-US" sz="1800"/>
          </a:p>
        </p:txBody>
      </p:sp>
      <p:sp>
        <p:nvSpPr>
          <p:cNvPr id="65541" name="Rectangle 8"/>
          <p:cNvSpPr>
            <a:spLocks noChangeArrowheads="1"/>
          </p:cNvSpPr>
          <p:nvPr/>
        </p:nvSpPr>
        <p:spPr bwMode="auto">
          <a:xfrm>
            <a:off x="392113" y="6350000"/>
            <a:ext cx="8316912" cy="209550"/>
          </a:xfrm>
          <a:prstGeom prst="rect">
            <a:avLst/>
          </a:prstGeom>
          <a:gradFill rotWithShape="1">
            <a:gsLst>
              <a:gs pos="0">
                <a:schemeClr val="tx1">
                  <a:alpha val="45000"/>
                </a:schemeClr>
              </a:gs>
              <a:gs pos="100000">
                <a:schemeClr val="bg1">
                  <a:alpha val="0"/>
                </a:schemeClr>
              </a:gs>
            </a:gsLst>
            <a:path path="shape">
              <a:fillToRect l="50000" t="50000" r="50000" b="50000"/>
            </a:path>
          </a:gradFill>
          <a:ln w="9525" algn="ctr">
            <a:noFill/>
            <a:miter lim="800000"/>
            <a:headEnd/>
            <a:tailEnd/>
          </a:ln>
        </p:spPr>
        <p:txBody>
          <a:bodyPr wrap="none" lIns="73025" tIns="36511" rIns="73025" bIns="36511" anchor="ctr"/>
          <a:lstStyle/>
          <a:p>
            <a:pPr algn="ctr"/>
            <a:endParaRPr lang="en-US" sz="1800"/>
          </a:p>
        </p:txBody>
      </p:sp>
      <p:graphicFrame>
        <p:nvGraphicFramePr>
          <p:cNvPr id="59504" name="Group 112"/>
          <p:cNvGraphicFramePr>
            <a:graphicFrameLocks noGrp="1"/>
          </p:cNvGraphicFramePr>
          <p:nvPr/>
        </p:nvGraphicFramePr>
        <p:xfrm>
          <a:off x="438150" y="1558925"/>
          <a:ext cx="8229600" cy="5090795"/>
        </p:xfrm>
        <a:graphic>
          <a:graphicData uri="http://schemas.openxmlformats.org/drawingml/2006/table">
            <a:tbl>
              <a:tblPr/>
              <a:tblGrid>
                <a:gridCol w="3200400"/>
                <a:gridCol w="5029200"/>
              </a:tblGrid>
              <a:tr h="21590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1" i="0" u="none" strike="noStrike" cap="none" normalizeH="0" baseline="0" smtClean="0">
                          <a:ln>
                            <a:noFill/>
                          </a:ln>
                          <a:solidFill>
                            <a:srgbClr val="FFFFFF"/>
                          </a:solidFill>
                          <a:effectLst/>
                          <a:latin typeface="Arial" pitchFamily="34" charset="0"/>
                        </a:rPr>
                        <a:t>Chapter</a:t>
                      </a:r>
                    </a:p>
                  </a:txBody>
                  <a:tcPr horzOverflow="overflow">
                    <a:lnL>
                      <a:noFill/>
                    </a:lnL>
                    <a:lnR w="3175" cap="flat" cmpd="sng" algn="ctr">
                      <a:solidFill>
                        <a:srgbClr val="204962"/>
                      </a:solidFill>
                      <a:prstDash val="solid"/>
                      <a:round/>
                      <a:headEnd type="none" w="med" len="med"/>
                      <a:tailEnd type="none" w="med" len="med"/>
                    </a:lnR>
                    <a:lnT>
                      <a:noFill/>
                    </a:lnT>
                    <a:lnB w="3175" cap="flat" cmpd="sng" algn="ctr">
                      <a:solidFill>
                        <a:schemeClr val="bg1"/>
                      </a:solidFill>
                      <a:prstDash val="solid"/>
                      <a:round/>
                      <a:headEnd type="none" w="med" len="med"/>
                      <a:tailEnd type="none" w="med" len="med"/>
                    </a:lnB>
                    <a:lnTlToBr>
                      <a:noFill/>
                    </a:lnTlToBr>
                    <a:lnBlToTr>
                      <a:noFill/>
                    </a:lnBlToTr>
                    <a:solidFill>
                      <a:srgbClr val="89A424"/>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1" i="0" u="none" strike="noStrike" cap="none" normalizeH="0" baseline="0" smtClean="0">
                          <a:ln>
                            <a:noFill/>
                          </a:ln>
                          <a:solidFill>
                            <a:srgbClr val="FFFFFF"/>
                          </a:solidFill>
                          <a:effectLst/>
                          <a:latin typeface="Arial" pitchFamily="34" charset="0"/>
                        </a:rPr>
                        <a:t>Objectives</a:t>
                      </a:r>
                    </a:p>
                  </a:txBody>
                  <a:tcPr horzOverflow="overflow">
                    <a:lnL w="3175" cap="flat" cmpd="sng" algn="ctr">
                      <a:solidFill>
                        <a:srgbClr val="204962"/>
                      </a:solidFill>
                      <a:prstDash val="solid"/>
                      <a:round/>
                      <a:headEnd type="none" w="med" len="med"/>
                      <a:tailEnd type="none" w="med" len="med"/>
                    </a:lnL>
                    <a:lnR>
                      <a:noFill/>
                    </a:lnR>
                    <a:lnT>
                      <a:noFill/>
                    </a:lnT>
                    <a:lnB w="3175" cap="flat" cmpd="sng" algn="ctr">
                      <a:solidFill>
                        <a:schemeClr val="bg1"/>
                      </a:solidFill>
                      <a:prstDash val="solid"/>
                      <a:round/>
                      <a:headEnd type="none" w="med" len="med"/>
                      <a:tailEnd type="none" w="med" len="med"/>
                    </a:lnB>
                    <a:lnTlToBr>
                      <a:noFill/>
                    </a:lnTlToBr>
                    <a:lnBlToTr>
                      <a:noFill/>
                    </a:lnBlToTr>
                    <a:solidFill>
                      <a:srgbClr val="89A424"/>
                    </a:solidFill>
                  </a:tcPr>
                </a:tc>
              </a:tr>
              <a:tr h="3968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rgbClr val="000000"/>
                          </a:solidFill>
                          <a:effectLst/>
                          <a:latin typeface="Arial" pitchFamily="34" charset="0"/>
                        </a:rPr>
                        <a:t>1. </a:t>
                      </a:r>
                      <a:r>
                        <a:rPr kumimoji="0" lang="en-US" sz="1100" b="0" i="0" u="none" strike="noStrike" cap="none" normalizeH="0" baseline="0" smtClean="0">
                          <a:ln>
                            <a:noFill/>
                          </a:ln>
                          <a:solidFill>
                            <a:srgbClr val="000000"/>
                          </a:solidFill>
                          <a:effectLst/>
                          <a:latin typeface="Arial" pitchFamily="34" charset="0"/>
                          <a:cs typeface="Times New Roman" pitchFamily="18" charset="0"/>
                        </a:rPr>
                        <a:t>Introduction to Routing and Packet Forwarding</a:t>
                      </a:r>
                      <a:endParaRPr kumimoji="0" lang="en-US" sz="1100" b="0" i="0" u="none" strike="noStrike" cap="none" normalizeH="0" baseline="0" smtClean="0">
                        <a:ln>
                          <a:noFill/>
                        </a:ln>
                        <a:solidFill>
                          <a:srgbClr val="000000"/>
                        </a:solidFill>
                        <a:effectLst/>
                        <a:latin typeface="Arial" pitchFamily="34" charset="0"/>
                      </a:endParaRPr>
                    </a:p>
                  </a:txBody>
                  <a:tcPr marL="45720" marR="45720" anchor="ctr" horzOverflow="overflow">
                    <a:lnL>
                      <a:noFill/>
                    </a:lnL>
                    <a:lnR w="3175" cap="flat" cmpd="sng" algn="ctr">
                      <a:solidFill>
                        <a:srgbClr val="204962"/>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9E6"/>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rgbClr val="000000"/>
                          </a:solidFill>
                          <a:effectLst/>
                          <a:latin typeface="Arial" pitchFamily="34" charset="0"/>
                          <a:cs typeface="Times New Roman" pitchFamily="18" charset="0"/>
                        </a:rPr>
                        <a:t>Introduce the Router’s Role, Its Main Hardware and Software Components, and the Packet Forwarding Process</a:t>
                      </a:r>
                      <a:endParaRPr kumimoji="0" lang="en-US" sz="1100" b="0" i="0" u="none" strike="noStrike" cap="none" normalizeH="0" baseline="0" smtClean="0">
                        <a:ln>
                          <a:noFill/>
                        </a:ln>
                        <a:solidFill>
                          <a:srgbClr val="000000"/>
                        </a:solidFill>
                        <a:effectLst/>
                        <a:latin typeface="Arial" pitchFamily="34" charset="0"/>
                      </a:endParaRPr>
                    </a:p>
                  </a:txBody>
                  <a:tcPr marR="45720" anchor="ctr" horzOverflow="overflow">
                    <a:lnL w="3175" cap="flat" cmpd="sng" algn="ctr">
                      <a:solidFill>
                        <a:srgbClr val="204962"/>
                      </a:solidFill>
                      <a:prstDash val="solid"/>
                      <a:round/>
                      <a:headEnd type="none" w="med" len="med"/>
                      <a:tailEnd type="none" w="med" len="med"/>
                    </a:lnL>
                    <a:lnR>
                      <a:noFill/>
                    </a:lnR>
                    <a:lnT w="3175"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9E6"/>
                    </a:solidFill>
                  </a:tcPr>
                </a:tc>
              </a:tr>
              <a:tr h="39846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rgbClr val="000000"/>
                          </a:solidFill>
                          <a:effectLst/>
                          <a:latin typeface="Arial" pitchFamily="34" charset="0"/>
                        </a:rPr>
                        <a:t>2. </a:t>
                      </a:r>
                      <a:r>
                        <a:rPr kumimoji="0" lang="en-US" sz="1100" b="0" i="0" u="none" strike="noStrike" cap="none" normalizeH="0" baseline="0" smtClean="0">
                          <a:ln>
                            <a:noFill/>
                          </a:ln>
                          <a:solidFill>
                            <a:srgbClr val="000000"/>
                          </a:solidFill>
                          <a:effectLst/>
                          <a:latin typeface="Arial" pitchFamily="34" charset="0"/>
                          <a:cs typeface="Times New Roman" pitchFamily="18" charset="0"/>
                        </a:rPr>
                        <a:t>Static Routing</a:t>
                      </a:r>
                      <a:endParaRPr kumimoji="0" lang="en-US" sz="1100" b="0" i="0" u="none" strike="noStrike" cap="none" normalizeH="0" baseline="0" smtClean="0">
                        <a:ln>
                          <a:noFill/>
                        </a:ln>
                        <a:solidFill>
                          <a:srgbClr val="000000"/>
                        </a:solidFill>
                        <a:effectLst/>
                        <a:latin typeface="Arial" pitchFamily="34" charset="0"/>
                      </a:endParaRPr>
                    </a:p>
                  </a:txBody>
                  <a:tcPr marL="45720" marR="45720" anchor="ctr" horzOverflow="overflow">
                    <a:lnL>
                      <a:noFill/>
                    </a:lnL>
                    <a:lnR w="3175" cap="flat" cmpd="sng" algn="ctr">
                      <a:solidFill>
                        <a:srgbClr val="20496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DF3"/>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rgbClr val="000000"/>
                          </a:solidFill>
                          <a:effectLst/>
                          <a:latin typeface="Arial" pitchFamily="34" charset="0"/>
                          <a:cs typeface="Times New Roman" pitchFamily="18" charset="0"/>
                        </a:rPr>
                        <a:t>Explain the Role and Configuration of Static Routes; Introduce the Routing Table; Verify Route Entries As They Are Added and Deleted Form the Routing Table</a:t>
                      </a:r>
                      <a:endParaRPr kumimoji="0" lang="en-US" sz="1100" b="0" i="0" u="none" strike="noStrike" cap="none" normalizeH="0" baseline="0" smtClean="0">
                        <a:ln>
                          <a:noFill/>
                        </a:ln>
                        <a:solidFill>
                          <a:srgbClr val="000000"/>
                        </a:solidFill>
                        <a:effectLst/>
                        <a:latin typeface="Arial" pitchFamily="34" charset="0"/>
                      </a:endParaRPr>
                    </a:p>
                  </a:txBody>
                  <a:tcPr marR="45720" anchor="ctr" horzOverflow="overflow">
                    <a:lnL w="3175" cap="flat" cmpd="sng" algn="ctr">
                      <a:solidFill>
                        <a:srgbClr val="204962"/>
                      </a:solidFill>
                      <a:prstDash val="solid"/>
                      <a:round/>
                      <a:headEnd type="none" w="med" len="med"/>
                      <a:tailEnd type="none" w="med" len="med"/>
                    </a:lnL>
                    <a:lnR>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DF3"/>
                    </a:solidFill>
                  </a:tcPr>
                </a:tc>
              </a:tr>
              <a:tr h="3968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rgbClr val="000000"/>
                          </a:solidFill>
                          <a:effectLst/>
                          <a:latin typeface="Arial" pitchFamily="34" charset="0"/>
                        </a:rPr>
                        <a:t>3. </a:t>
                      </a:r>
                      <a:r>
                        <a:rPr kumimoji="0" lang="en-US" sz="1100" b="0" i="0" u="none" strike="noStrike" cap="none" normalizeH="0" baseline="0" smtClean="0">
                          <a:ln>
                            <a:noFill/>
                          </a:ln>
                          <a:solidFill>
                            <a:srgbClr val="000000"/>
                          </a:solidFill>
                          <a:effectLst/>
                          <a:latin typeface="Arial" pitchFamily="34" charset="0"/>
                          <a:cs typeface="Times New Roman" pitchFamily="18" charset="0"/>
                        </a:rPr>
                        <a:t>Introduction to Dynamic Routing Protocols</a:t>
                      </a:r>
                      <a:endParaRPr kumimoji="0" lang="en-US" sz="1100" b="0" i="0" u="none" strike="noStrike" cap="none" normalizeH="0" baseline="0" smtClean="0">
                        <a:ln>
                          <a:noFill/>
                        </a:ln>
                        <a:solidFill>
                          <a:srgbClr val="000000"/>
                        </a:solidFill>
                        <a:effectLst/>
                        <a:latin typeface="Arial" pitchFamily="34" charset="0"/>
                      </a:endParaRPr>
                    </a:p>
                  </a:txBody>
                  <a:tcPr marL="45720" marR="45720" anchor="ctr" horzOverflow="overflow">
                    <a:lnL>
                      <a:noFill/>
                    </a:lnL>
                    <a:lnR w="3175" cap="flat" cmpd="sng" algn="ctr">
                      <a:solidFill>
                        <a:srgbClr val="20496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9E6"/>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rgbClr val="000000"/>
                          </a:solidFill>
                          <a:effectLst/>
                          <a:latin typeface="Arial" pitchFamily="34" charset="0"/>
                          <a:cs typeface="Times New Roman" pitchFamily="18" charset="0"/>
                        </a:rPr>
                        <a:t>Overview Routing Protocol Concepts and Dynamic Routing Protocols</a:t>
                      </a:r>
                      <a:endParaRPr kumimoji="0" lang="en-US" sz="1100" b="0" i="0" u="none" strike="noStrike" cap="none" normalizeH="0" baseline="0" smtClean="0">
                        <a:ln>
                          <a:noFill/>
                        </a:ln>
                        <a:solidFill>
                          <a:srgbClr val="000000"/>
                        </a:solidFill>
                        <a:effectLst/>
                        <a:latin typeface="Arial" pitchFamily="34" charset="0"/>
                      </a:endParaRPr>
                    </a:p>
                  </a:txBody>
                  <a:tcPr marR="45720" anchor="ctr" horzOverflow="overflow">
                    <a:lnL w="3175" cap="flat" cmpd="sng" algn="ctr">
                      <a:solidFill>
                        <a:srgbClr val="204962"/>
                      </a:solidFill>
                      <a:prstDash val="solid"/>
                      <a:round/>
                      <a:headEnd type="none" w="med" len="med"/>
                      <a:tailEnd type="none" w="med" len="med"/>
                    </a:lnL>
                    <a:lnR>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9E6"/>
                    </a:solidFill>
                  </a:tcPr>
                </a:tc>
              </a:tr>
              <a:tr h="398463">
                <a:tc>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US" sz="1100" b="0" i="0" u="none" strike="noStrike" cap="none" normalizeH="0" baseline="0" smtClean="0">
                          <a:ln>
                            <a:noFill/>
                          </a:ln>
                          <a:solidFill>
                            <a:srgbClr val="000000"/>
                          </a:solidFill>
                          <a:effectLst/>
                          <a:latin typeface="Arial" pitchFamily="34" charset="0"/>
                        </a:rPr>
                        <a:t>4. </a:t>
                      </a:r>
                      <a:r>
                        <a:rPr kumimoji="0" lang="en-US" sz="1100" b="0" i="0" u="none" strike="noStrike" cap="none" normalizeH="0" baseline="0" smtClean="0">
                          <a:ln>
                            <a:noFill/>
                          </a:ln>
                          <a:solidFill>
                            <a:srgbClr val="000000"/>
                          </a:solidFill>
                          <a:effectLst/>
                          <a:latin typeface="Arial" pitchFamily="34" charset="0"/>
                          <a:cs typeface="Times New Roman" pitchFamily="18" charset="0"/>
                        </a:rPr>
                        <a:t>Distance Vector Routing Protocols</a:t>
                      </a:r>
                      <a:endParaRPr kumimoji="0" lang="en-US" sz="1100" b="0" i="0" u="none" strike="noStrike" cap="none" normalizeH="0" baseline="0" smtClean="0">
                        <a:ln>
                          <a:noFill/>
                        </a:ln>
                        <a:solidFill>
                          <a:srgbClr val="000000"/>
                        </a:solidFill>
                        <a:effectLst/>
                        <a:latin typeface="Calibri" pitchFamily="34" charset="0"/>
                        <a:ea typeface="Calibri" pitchFamily="34" charset="0"/>
                        <a:cs typeface="Times New Roman" pitchFamily="18" charset="0"/>
                      </a:endParaRPr>
                    </a:p>
                  </a:txBody>
                  <a:tcPr marL="45720" marR="45720" anchor="ctr" horzOverflow="overflow">
                    <a:lnL>
                      <a:noFill/>
                    </a:lnL>
                    <a:lnR w="3175" cap="flat" cmpd="sng" algn="ctr">
                      <a:solidFill>
                        <a:srgbClr val="20496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DF3"/>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rgbClr val="000000"/>
                          </a:solidFill>
                          <a:effectLst/>
                          <a:latin typeface="Arial" pitchFamily="34" charset="0"/>
                          <a:cs typeface="Times New Roman" pitchFamily="18" charset="0"/>
                        </a:rPr>
                        <a:t>Examine Distance Vector Concepts and Operations Including Network Discovery and Routing Table Maintenance</a:t>
                      </a:r>
                      <a:endParaRPr kumimoji="0" lang="en-US" sz="1100" b="0" i="0" u="none" strike="noStrike" cap="none" normalizeH="0" baseline="0" smtClean="0">
                        <a:ln>
                          <a:noFill/>
                        </a:ln>
                        <a:solidFill>
                          <a:srgbClr val="000000"/>
                        </a:solidFill>
                        <a:effectLst/>
                        <a:latin typeface="Arial" pitchFamily="34" charset="0"/>
                      </a:endParaRPr>
                    </a:p>
                  </a:txBody>
                  <a:tcPr marR="45720" anchor="ctr" horzOverflow="overflow">
                    <a:lnL w="3175" cap="flat" cmpd="sng" algn="ctr">
                      <a:solidFill>
                        <a:srgbClr val="204962"/>
                      </a:solidFill>
                      <a:prstDash val="solid"/>
                      <a:round/>
                      <a:headEnd type="none" w="med" len="med"/>
                      <a:tailEnd type="none" w="med" len="med"/>
                    </a:lnL>
                    <a:lnR>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DF3"/>
                    </a:solidFill>
                  </a:tcPr>
                </a:tc>
              </a:tr>
              <a:tr h="3968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rgbClr val="000000"/>
                          </a:solidFill>
                          <a:effectLst/>
                          <a:latin typeface="Arial" pitchFamily="34" charset="0"/>
                        </a:rPr>
                        <a:t>5. </a:t>
                      </a:r>
                      <a:r>
                        <a:rPr kumimoji="0" lang="en-US" sz="1100" b="0" i="0" u="none" strike="noStrike" cap="none" normalizeH="0" baseline="0" smtClean="0">
                          <a:ln>
                            <a:noFill/>
                          </a:ln>
                          <a:solidFill>
                            <a:srgbClr val="000000"/>
                          </a:solidFill>
                          <a:effectLst/>
                          <a:latin typeface="Arial" pitchFamily="34" charset="0"/>
                          <a:cs typeface="Times New Roman" pitchFamily="18" charset="0"/>
                        </a:rPr>
                        <a:t>RIPv1 </a:t>
                      </a:r>
                      <a:endParaRPr kumimoji="0" lang="en-US" sz="1100" b="0" i="0" u="none" strike="noStrike" cap="none" normalizeH="0" baseline="0" smtClean="0">
                        <a:ln>
                          <a:noFill/>
                        </a:ln>
                        <a:solidFill>
                          <a:srgbClr val="000000"/>
                        </a:solidFill>
                        <a:effectLst/>
                        <a:latin typeface="Arial" pitchFamily="34" charset="0"/>
                      </a:endParaRPr>
                    </a:p>
                  </a:txBody>
                  <a:tcPr marL="45720" marR="45720" anchor="ctr" horzOverflow="overflow">
                    <a:lnL>
                      <a:noFill/>
                    </a:lnL>
                    <a:lnR w="3175" cap="flat" cmpd="sng" algn="ctr">
                      <a:solidFill>
                        <a:srgbClr val="20496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9E6"/>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rgbClr val="000000"/>
                          </a:solidFill>
                          <a:effectLst/>
                          <a:latin typeface="Arial" pitchFamily="34" charset="0"/>
                          <a:cs typeface="Times New Roman" pitchFamily="18" charset="0"/>
                        </a:rPr>
                        <a:t>Examine the Characteristics, Operations, and Limitations of Ripv1; Configure, Verify, and Troubleshoot Ripv1</a:t>
                      </a:r>
                      <a:endParaRPr kumimoji="0" lang="en-US" sz="1100" b="0" i="0" u="none" strike="noStrike" cap="none" normalizeH="0" baseline="0" smtClean="0">
                        <a:ln>
                          <a:noFill/>
                        </a:ln>
                        <a:solidFill>
                          <a:srgbClr val="000000"/>
                        </a:solidFill>
                        <a:effectLst/>
                        <a:latin typeface="Arial" pitchFamily="34" charset="0"/>
                      </a:endParaRPr>
                    </a:p>
                  </a:txBody>
                  <a:tcPr marR="45720" anchor="ctr" horzOverflow="overflow">
                    <a:lnL w="3175" cap="flat" cmpd="sng" algn="ctr">
                      <a:solidFill>
                        <a:srgbClr val="204962"/>
                      </a:solidFill>
                      <a:prstDash val="solid"/>
                      <a:round/>
                      <a:headEnd type="none" w="med" len="med"/>
                      <a:tailEnd type="none" w="med" len="med"/>
                    </a:lnL>
                    <a:lnR>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9E6"/>
                    </a:solidFill>
                  </a:tcPr>
                </a:tc>
              </a:tr>
              <a:tr h="398463">
                <a:tc>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US" sz="1100" b="0" i="0" u="none" strike="noStrike" cap="none" normalizeH="0" baseline="0" smtClean="0">
                          <a:ln>
                            <a:noFill/>
                          </a:ln>
                          <a:solidFill>
                            <a:srgbClr val="000000"/>
                          </a:solidFill>
                          <a:effectLst/>
                          <a:latin typeface="Arial" pitchFamily="34" charset="0"/>
                        </a:rPr>
                        <a:t>6. </a:t>
                      </a:r>
                      <a:r>
                        <a:rPr kumimoji="0" lang="en-US" sz="1100" b="0" i="0" u="none" strike="noStrike" cap="none" normalizeH="0" baseline="0" smtClean="0">
                          <a:ln>
                            <a:noFill/>
                          </a:ln>
                          <a:solidFill>
                            <a:srgbClr val="000000"/>
                          </a:solidFill>
                          <a:effectLst/>
                          <a:latin typeface="Arial" pitchFamily="34" charset="0"/>
                          <a:cs typeface="Times New Roman" pitchFamily="18" charset="0"/>
                        </a:rPr>
                        <a:t>VLSM and CIDR</a:t>
                      </a:r>
                      <a:endParaRPr kumimoji="0" lang="en-US" sz="1100" b="0" i="0" u="none" strike="noStrike" cap="none" normalizeH="0" baseline="0" smtClean="0">
                        <a:ln>
                          <a:noFill/>
                        </a:ln>
                        <a:solidFill>
                          <a:srgbClr val="000000"/>
                        </a:solidFill>
                        <a:effectLst/>
                        <a:latin typeface="Calibri" pitchFamily="34" charset="0"/>
                        <a:ea typeface="Calibri" pitchFamily="34" charset="0"/>
                        <a:cs typeface="Times New Roman" pitchFamily="18" charset="0"/>
                      </a:endParaRPr>
                    </a:p>
                  </a:txBody>
                  <a:tcPr marL="45720" marR="45720" anchor="ctr" horzOverflow="overflow">
                    <a:lnL>
                      <a:noFill/>
                    </a:lnL>
                    <a:lnR w="3175" cap="flat" cmpd="sng" algn="ctr">
                      <a:solidFill>
                        <a:srgbClr val="20496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DF3"/>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rgbClr val="000000"/>
                          </a:solidFill>
                          <a:effectLst/>
                          <a:latin typeface="Arial" pitchFamily="34" charset="0"/>
                          <a:cs typeface="Times New Roman" pitchFamily="18" charset="0"/>
                        </a:rPr>
                        <a:t>Explore the Role and Benefits of VLSM and CIDR; Introduce Classless Routing Protocols</a:t>
                      </a:r>
                      <a:endParaRPr kumimoji="0" lang="en-US" sz="1100" b="0" i="0" u="none" strike="noStrike" cap="none" normalizeH="0" baseline="0" smtClean="0">
                        <a:ln>
                          <a:noFill/>
                        </a:ln>
                        <a:solidFill>
                          <a:srgbClr val="000000"/>
                        </a:solidFill>
                        <a:effectLst/>
                        <a:latin typeface="Arial" pitchFamily="34" charset="0"/>
                      </a:endParaRPr>
                    </a:p>
                  </a:txBody>
                  <a:tcPr marR="45720" anchor="ctr" horzOverflow="overflow">
                    <a:lnL w="3175" cap="flat" cmpd="sng" algn="ctr">
                      <a:solidFill>
                        <a:srgbClr val="204962"/>
                      </a:solidFill>
                      <a:prstDash val="solid"/>
                      <a:round/>
                      <a:headEnd type="none" w="med" len="med"/>
                      <a:tailEnd type="none" w="med" len="med"/>
                    </a:lnL>
                    <a:lnR>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DF3"/>
                    </a:solidFill>
                  </a:tcPr>
                </a:tc>
              </a:tr>
              <a:tr h="398463">
                <a:tc>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US" sz="1100" b="0" i="0" u="none" strike="noStrike" cap="none" normalizeH="0" baseline="0" smtClean="0">
                          <a:ln>
                            <a:noFill/>
                          </a:ln>
                          <a:solidFill>
                            <a:srgbClr val="000000"/>
                          </a:solidFill>
                          <a:effectLst/>
                          <a:latin typeface="Arial" pitchFamily="34" charset="0"/>
                        </a:rPr>
                        <a:t>7. </a:t>
                      </a:r>
                      <a:r>
                        <a:rPr kumimoji="0" lang="en-US" sz="1100" b="0" i="0" u="none" strike="noStrike" cap="none" normalizeH="0" baseline="0" smtClean="0">
                          <a:ln>
                            <a:noFill/>
                          </a:ln>
                          <a:solidFill>
                            <a:srgbClr val="000000"/>
                          </a:solidFill>
                          <a:effectLst/>
                          <a:latin typeface="Arial" pitchFamily="34" charset="0"/>
                          <a:cs typeface="Times New Roman" pitchFamily="18" charset="0"/>
                        </a:rPr>
                        <a:t>RIPv2</a:t>
                      </a:r>
                      <a:endParaRPr kumimoji="0" lang="en-US" sz="1100" b="0" i="0" u="none" strike="noStrike" cap="none" normalizeH="0" baseline="0" smtClean="0">
                        <a:ln>
                          <a:noFill/>
                        </a:ln>
                        <a:solidFill>
                          <a:srgbClr val="000000"/>
                        </a:solidFill>
                        <a:effectLst/>
                        <a:latin typeface="Calibri" pitchFamily="34" charset="0"/>
                        <a:ea typeface="Calibri" pitchFamily="34" charset="0"/>
                        <a:cs typeface="Times New Roman" pitchFamily="18" charset="0"/>
                      </a:endParaRPr>
                    </a:p>
                  </a:txBody>
                  <a:tcPr marL="45720" marR="45720" anchor="ctr" horzOverflow="overflow">
                    <a:lnL>
                      <a:noFill/>
                    </a:lnL>
                    <a:lnR w="3175" cap="flat" cmpd="sng" algn="ctr">
                      <a:solidFill>
                        <a:srgbClr val="20496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9E6"/>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rgbClr val="000000"/>
                          </a:solidFill>
                          <a:effectLst/>
                          <a:latin typeface="Arial" pitchFamily="34" charset="0"/>
                          <a:cs typeface="Times New Roman" pitchFamily="18" charset="0"/>
                        </a:rPr>
                        <a:t>Discuss the Limitations of Classful Protocols and Ripv1; Introduce Ripv2 and Benefits of Classless Protocols; Configure, Verify, and Troubleshoot Ripv2</a:t>
                      </a:r>
                      <a:endParaRPr kumimoji="0" lang="en-US" sz="1100" b="0" i="0" u="none" strike="noStrike" cap="none" normalizeH="0" baseline="0" smtClean="0">
                        <a:ln>
                          <a:noFill/>
                        </a:ln>
                        <a:solidFill>
                          <a:srgbClr val="000000"/>
                        </a:solidFill>
                        <a:effectLst/>
                        <a:latin typeface="Arial" pitchFamily="34" charset="0"/>
                      </a:endParaRPr>
                    </a:p>
                  </a:txBody>
                  <a:tcPr marR="45720" anchor="ctr" horzOverflow="overflow">
                    <a:lnL w="3175" cap="flat" cmpd="sng" algn="ctr">
                      <a:solidFill>
                        <a:srgbClr val="204962"/>
                      </a:solidFill>
                      <a:prstDash val="solid"/>
                      <a:round/>
                      <a:headEnd type="none" w="med" len="med"/>
                      <a:tailEnd type="none" w="med" len="med"/>
                    </a:lnL>
                    <a:lnR>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9E6"/>
                    </a:solidFill>
                  </a:tcPr>
                </a:tc>
              </a:tr>
              <a:tr h="396875">
                <a:tc>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US" sz="1100" b="0" i="0" u="none" strike="noStrike" cap="none" normalizeH="0" baseline="0" smtClean="0">
                          <a:ln>
                            <a:noFill/>
                          </a:ln>
                          <a:solidFill>
                            <a:srgbClr val="000000"/>
                          </a:solidFill>
                          <a:effectLst/>
                          <a:latin typeface="Arial" pitchFamily="34" charset="0"/>
                          <a:ea typeface="Calibri" pitchFamily="34" charset="0"/>
                          <a:cs typeface="Times New Roman" pitchFamily="18" charset="0"/>
                        </a:rPr>
                        <a:t>8. The Routing Table: A Closer Look</a:t>
                      </a:r>
                    </a:p>
                  </a:txBody>
                  <a:tcPr marL="45720" marR="45720" anchor="ctr" horzOverflow="overflow">
                    <a:lnL>
                      <a:noFill/>
                    </a:lnL>
                    <a:lnR w="3175" cap="flat" cmpd="sng" algn="ctr">
                      <a:solidFill>
                        <a:srgbClr val="20496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DF3"/>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rgbClr val="000000"/>
                          </a:solidFill>
                          <a:effectLst/>
                          <a:latin typeface="Arial" pitchFamily="34" charset="0"/>
                        </a:rPr>
                        <a:t>Examine the Routing Table Process and How It Determines the Best Route for a Packet; Understand the Difference Between Classful and Classless Routing</a:t>
                      </a:r>
                    </a:p>
                  </a:txBody>
                  <a:tcPr marR="45720" anchor="ctr" horzOverflow="overflow">
                    <a:lnL w="3175" cap="flat" cmpd="sng" algn="ctr">
                      <a:solidFill>
                        <a:srgbClr val="204962"/>
                      </a:solidFill>
                      <a:prstDash val="solid"/>
                      <a:round/>
                      <a:headEnd type="none" w="med" len="med"/>
                      <a:tailEnd type="none" w="med" len="med"/>
                    </a:lnL>
                    <a:lnR>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DF3"/>
                    </a:solidFill>
                  </a:tcPr>
                </a:tc>
              </a:tr>
              <a:tr h="398463">
                <a:tc>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US" sz="1100" b="0" i="0" u="none" strike="noStrike" cap="none" normalizeH="0" baseline="0" smtClean="0">
                          <a:ln>
                            <a:noFill/>
                          </a:ln>
                          <a:solidFill>
                            <a:srgbClr val="000000"/>
                          </a:solidFill>
                          <a:effectLst/>
                          <a:latin typeface="Arial" pitchFamily="34" charset="0"/>
                          <a:ea typeface="Calibri" pitchFamily="34" charset="0"/>
                          <a:cs typeface="Times New Roman" pitchFamily="18" charset="0"/>
                        </a:rPr>
                        <a:t>9. EIGRP</a:t>
                      </a:r>
                    </a:p>
                  </a:txBody>
                  <a:tcPr marL="45720" marR="45720" anchor="ctr" horzOverflow="overflow">
                    <a:lnL>
                      <a:noFill/>
                    </a:lnL>
                    <a:lnR w="3175" cap="flat" cmpd="sng" algn="ctr">
                      <a:solidFill>
                        <a:srgbClr val="20496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9E6"/>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rgbClr val="000000"/>
                          </a:solidFill>
                          <a:effectLst/>
                          <a:latin typeface="Arial" pitchFamily="34" charset="0"/>
                          <a:cs typeface="Times New Roman" pitchFamily="18" charset="0"/>
                        </a:rPr>
                        <a:t>Examine the Advantages and Operation of EIGRP; Configure, Verify, and Troubleshoot EIGRP</a:t>
                      </a:r>
                    </a:p>
                  </a:txBody>
                  <a:tcPr marR="45720" anchor="ctr" horzOverflow="overflow">
                    <a:lnL w="3175" cap="flat" cmpd="sng" algn="ctr">
                      <a:solidFill>
                        <a:srgbClr val="204962"/>
                      </a:solidFill>
                      <a:prstDash val="solid"/>
                      <a:round/>
                      <a:headEnd type="none" w="med" len="med"/>
                      <a:tailEnd type="none" w="med" len="med"/>
                    </a:lnL>
                    <a:lnR>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9E6"/>
                    </a:solidFill>
                  </a:tcPr>
                </a:tc>
              </a:tr>
              <a:tr h="396875">
                <a:tc>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US" sz="1100" b="0" i="0" u="none" strike="noStrike" cap="none" normalizeH="0" baseline="0" smtClean="0">
                          <a:ln>
                            <a:noFill/>
                          </a:ln>
                          <a:solidFill>
                            <a:srgbClr val="000000"/>
                          </a:solidFill>
                          <a:effectLst/>
                          <a:latin typeface="Arial" pitchFamily="34" charset="0"/>
                        </a:rPr>
                        <a:t>10. </a:t>
                      </a:r>
                      <a:r>
                        <a:rPr kumimoji="0" lang="en-US" sz="1100" b="0" i="0" u="none" strike="noStrike" cap="none" normalizeH="0" baseline="0" smtClean="0">
                          <a:ln>
                            <a:noFill/>
                          </a:ln>
                          <a:solidFill>
                            <a:srgbClr val="000000"/>
                          </a:solidFill>
                          <a:effectLst/>
                          <a:latin typeface="Arial" pitchFamily="34" charset="0"/>
                          <a:cs typeface="Times New Roman" pitchFamily="18" charset="0"/>
                        </a:rPr>
                        <a:t>Link-State Routing Protocols</a:t>
                      </a:r>
                      <a:endParaRPr kumimoji="0" lang="en-US" sz="1100" b="0" i="0" u="none" strike="noStrike" cap="none" normalizeH="0" baseline="0" smtClean="0">
                        <a:ln>
                          <a:noFill/>
                        </a:ln>
                        <a:solidFill>
                          <a:srgbClr val="000000"/>
                        </a:solidFill>
                        <a:effectLst/>
                        <a:latin typeface="Calibri" pitchFamily="34" charset="0"/>
                        <a:ea typeface="Calibri" pitchFamily="34" charset="0"/>
                        <a:cs typeface="Times New Roman" pitchFamily="18" charset="0"/>
                      </a:endParaRPr>
                    </a:p>
                  </a:txBody>
                  <a:tcPr marL="45720" marR="45720" anchor="ctr" horzOverflow="overflow">
                    <a:lnL>
                      <a:noFill/>
                    </a:lnL>
                    <a:lnR w="3175" cap="flat" cmpd="sng" algn="ctr">
                      <a:solidFill>
                        <a:srgbClr val="20496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DF3"/>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rgbClr val="000000"/>
                          </a:solidFill>
                          <a:effectLst/>
                          <a:latin typeface="Arial" pitchFamily="34" charset="0"/>
                          <a:cs typeface="Times New Roman" pitchFamily="18" charset="0"/>
                        </a:rPr>
                        <a:t>Examine Link-State Routing Protocol Concepts, Algorithm and Routing Process; Discuss Benefits and Advantages Over Distance Vector Protocols</a:t>
                      </a:r>
                    </a:p>
                  </a:txBody>
                  <a:tcPr marR="45720" anchor="ctr" horzOverflow="overflow">
                    <a:lnL w="3175" cap="flat" cmpd="sng" algn="ctr">
                      <a:solidFill>
                        <a:srgbClr val="204962"/>
                      </a:solidFill>
                      <a:prstDash val="solid"/>
                      <a:round/>
                      <a:headEnd type="none" w="med" len="med"/>
                      <a:tailEnd type="none" w="med" len="med"/>
                    </a:lnL>
                    <a:lnR>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DF3"/>
                    </a:solidFill>
                  </a:tcPr>
                </a:tc>
              </a:tr>
              <a:tr h="398463">
                <a:tc>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US" sz="1100" b="0" i="0" u="none" strike="noStrike" cap="none" normalizeH="0" baseline="0" smtClean="0">
                          <a:ln>
                            <a:noFill/>
                          </a:ln>
                          <a:solidFill>
                            <a:srgbClr val="000000"/>
                          </a:solidFill>
                          <a:effectLst/>
                          <a:latin typeface="Arial" pitchFamily="34" charset="0"/>
                        </a:rPr>
                        <a:t>11. </a:t>
                      </a:r>
                      <a:r>
                        <a:rPr kumimoji="0" lang="en-US" sz="1100" b="0" i="0" u="none" strike="noStrike" cap="none" normalizeH="0" baseline="0" smtClean="0">
                          <a:ln>
                            <a:noFill/>
                          </a:ln>
                          <a:solidFill>
                            <a:srgbClr val="000000"/>
                          </a:solidFill>
                          <a:effectLst/>
                          <a:latin typeface="Arial" pitchFamily="34" charset="0"/>
                          <a:cs typeface="Times New Roman" pitchFamily="18" charset="0"/>
                        </a:rPr>
                        <a:t>OSPF</a:t>
                      </a:r>
                      <a:endParaRPr kumimoji="0" lang="en-US" sz="1100" b="0" i="0" u="none" strike="noStrike" cap="none" normalizeH="0" baseline="0" smtClean="0">
                        <a:ln>
                          <a:noFill/>
                        </a:ln>
                        <a:solidFill>
                          <a:srgbClr val="000000"/>
                        </a:solidFill>
                        <a:effectLst/>
                        <a:latin typeface="Calibri" pitchFamily="34" charset="0"/>
                        <a:ea typeface="Calibri" pitchFamily="34" charset="0"/>
                        <a:cs typeface="Times New Roman" pitchFamily="18" charset="0"/>
                      </a:endParaRPr>
                    </a:p>
                  </a:txBody>
                  <a:tcPr marL="45720" marR="45720" anchor="ctr" horzOverflow="overflow">
                    <a:lnL>
                      <a:noFill/>
                    </a:lnL>
                    <a:lnR w="3175" cap="flat" cmpd="sng" algn="ctr">
                      <a:solidFill>
                        <a:srgbClr val="204962"/>
                      </a:solidFill>
                      <a:prstDash val="solid"/>
                      <a:round/>
                      <a:headEnd type="none" w="med" len="med"/>
                      <a:tailEnd type="none" w="med" len="med"/>
                    </a:lnR>
                    <a:lnT w="12700" cap="flat" cmpd="sng" algn="ctr">
                      <a:solidFill>
                        <a:schemeClr val="bg1"/>
                      </a:solidFill>
                      <a:prstDash val="solid"/>
                      <a:round/>
                      <a:headEnd type="none" w="med" len="med"/>
                      <a:tailEnd type="none" w="med" len="med"/>
                    </a:lnT>
                    <a:lnB>
                      <a:noFill/>
                    </a:lnB>
                    <a:lnTlToBr>
                      <a:noFill/>
                    </a:lnTlToBr>
                    <a:lnBlToTr>
                      <a:noFill/>
                    </a:lnBlToTr>
                    <a:solidFill>
                      <a:srgbClr val="CBD9E6"/>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rgbClr val="000000"/>
                          </a:solidFill>
                          <a:effectLst/>
                          <a:latin typeface="Arial" pitchFamily="34" charset="0"/>
                          <a:cs typeface="Times New Roman" pitchFamily="18" charset="0"/>
                        </a:rPr>
                        <a:t>Examine the Operation of OSPF (Open Shortest Path First); Configure, Verify, and Troubleshoot OSPF</a:t>
                      </a:r>
                      <a:endParaRPr kumimoji="0" lang="en-US" sz="1100" b="0" i="0" u="none" strike="noStrike" cap="none" normalizeH="0" baseline="0" smtClean="0">
                        <a:ln>
                          <a:noFill/>
                        </a:ln>
                        <a:solidFill>
                          <a:srgbClr val="000000"/>
                        </a:solidFill>
                        <a:effectLst/>
                        <a:latin typeface="Arial" pitchFamily="34" charset="0"/>
                      </a:endParaRPr>
                    </a:p>
                  </a:txBody>
                  <a:tcPr marR="45720" anchor="ctr" horzOverflow="overflow">
                    <a:lnL w="3175" cap="flat" cmpd="sng" algn="ctr">
                      <a:solidFill>
                        <a:srgbClr val="204962"/>
                      </a:solidFill>
                      <a:prstDash val="solid"/>
                      <a:round/>
                      <a:headEnd type="none" w="med" len="med"/>
                      <a:tailEnd type="none" w="med" len="med"/>
                    </a:lnL>
                    <a:lnR>
                      <a:noFill/>
                    </a:lnR>
                    <a:lnT w="12700" cap="flat" cmpd="sng" algn="ctr">
                      <a:solidFill>
                        <a:schemeClr val="bg1"/>
                      </a:solidFill>
                      <a:prstDash val="solid"/>
                      <a:round/>
                      <a:headEnd type="none" w="med" len="med"/>
                      <a:tailEnd type="none" w="med" len="med"/>
                    </a:lnT>
                    <a:lnB>
                      <a:noFill/>
                    </a:lnB>
                    <a:lnTlToBr>
                      <a:noFill/>
                    </a:lnTlToBr>
                    <a:lnBlToTr>
                      <a:noFill/>
                    </a:lnBlToTr>
                    <a:solidFill>
                      <a:srgbClr val="CBD9E6"/>
                    </a:solidFill>
                  </a:tcPr>
                </a:tc>
              </a:tr>
            </a:tbl>
          </a:graphicData>
        </a:graphic>
      </p:graphicFrame>
      <p:sp>
        <p:nvSpPr>
          <p:cNvPr id="65579" name="Rectangle 12"/>
          <p:cNvSpPr>
            <a:spLocks noChangeArrowheads="1"/>
          </p:cNvSpPr>
          <p:nvPr/>
        </p:nvSpPr>
        <p:spPr bwMode="auto">
          <a:xfrm>
            <a:off x="439738" y="1820863"/>
            <a:ext cx="8223250" cy="155575"/>
          </a:xfrm>
          <a:prstGeom prst="rect">
            <a:avLst/>
          </a:prstGeom>
          <a:gradFill rotWithShape="1">
            <a:gsLst>
              <a:gs pos="0">
                <a:schemeClr val="tx1">
                  <a:alpha val="35001"/>
                </a:schemeClr>
              </a:gs>
              <a:gs pos="100000">
                <a:schemeClr val="bg1">
                  <a:alpha val="0"/>
                </a:schemeClr>
              </a:gs>
            </a:gsLst>
            <a:lin ang="5400000" scaled="1"/>
          </a:gradFill>
          <a:ln w="9525" algn="ctr">
            <a:noFill/>
            <a:miter lim="800000"/>
            <a:headEnd/>
            <a:tailEnd/>
          </a:ln>
        </p:spPr>
        <p:txBody>
          <a:bodyPr wrap="none" lIns="73025" tIns="36511" rIns="73025" bIns="36511" anchor="ctr"/>
          <a:lstStyle/>
          <a:p>
            <a:pPr algn="ctr" defTabSz="814388" eaLnBrk="0" hangingPunct="0">
              <a:lnSpc>
                <a:spcPct val="90000"/>
              </a:lnSpc>
            </a:pPr>
            <a:endParaRPr lang="en-US"/>
          </a:p>
        </p:txBody>
      </p:sp>
      <p:sp>
        <p:nvSpPr>
          <p:cNvPr id="65580" name="AutoShape 11"/>
          <p:cNvSpPr>
            <a:spLocks noChangeArrowheads="1"/>
          </p:cNvSpPr>
          <p:nvPr/>
        </p:nvSpPr>
        <p:spPr bwMode="auto">
          <a:xfrm>
            <a:off x="454025" y="1558925"/>
            <a:ext cx="8194675" cy="309563"/>
          </a:xfrm>
          <a:prstGeom prst="roundRect">
            <a:avLst>
              <a:gd name="adj" fmla="val 14130"/>
            </a:avLst>
          </a:prstGeom>
          <a:gradFill rotWithShape="1">
            <a:gsLst>
              <a:gs pos="0">
                <a:schemeClr val="bg1">
                  <a:alpha val="25000"/>
                </a:schemeClr>
              </a:gs>
              <a:gs pos="100000">
                <a:schemeClr val="bg1">
                  <a:alpha val="0"/>
                </a:schemeClr>
              </a:gs>
            </a:gsLst>
            <a:path path="rect">
              <a:fillToRect r="100000" b="100000"/>
            </a:path>
          </a:gradFill>
          <a:ln w="9525" algn="ctr">
            <a:noFill/>
            <a:round/>
            <a:headEnd/>
            <a:tailEnd/>
          </a:ln>
        </p:spPr>
        <p:txBody>
          <a:bodyPr lIns="73025" tIns="36511" rIns="73025" bIns="36511" anchor="ctr"/>
          <a:lstStyle/>
          <a:p>
            <a:pPr algn="ctr"/>
            <a:endParaRPr lang="en-US" sz="1800"/>
          </a:p>
        </p:txBody>
      </p:sp>
      <p:sp>
        <p:nvSpPr>
          <p:cNvPr id="65581" name="Rectangle 25"/>
          <p:cNvSpPr>
            <a:spLocks noChangeArrowheads="1"/>
          </p:cNvSpPr>
          <p:nvPr/>
        </p:nvSpPr>
        <p:spPr bwMode="auto">
          <a:xfrm>
            <a:off x="655638" y="1123950"/>
            <a:ext cx="6940550" cy="552450"/>
          </a:xfrm>
          <a:prstGeom prst="rect">
            <a:avLst/>
          </a:prstGeom>
          <a:noFill/>
          <a:ln w="9525">
            <a:noFill/>
            <a:miter lim="800000"/>
            <a:headEnd/>
            <a:tailEnd/>
          </a:ln>
        </p:spPr>
        <p:txBody>
          <a:bodyPr lIns="82124" tIns="41061" rIns="82124" bIns="41061"/>
          <a:lstStyle/>
          <a:p>
            <a:pPr defTabSz="814388" eaLnBrk="0" hangingPunct="0">
              <a:lnSpc>
                <a:spcPct val="90000"/>
              </a:lnSpc>
              <a:tabLst>
                <a:tab pos="4459288" algn="l"/>
              </a:tabLst>
            </a:pPr>
            <a:r>
              <a:rPr lang="en-US"/>
              <a:t>Routing Protocols and Concepts</a:t>
            </a:r>
          </a:p>
        </p:txBody>
      </p:sp>
    </p:spTree>
  </p:cSld>
  <p:clrMapOvr>
    <a:masterClrMapping/>
  </p:clrMapOvr>
  <p:transition>
    <p:wipe dir="r"/>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p:cNvSpPr>
            <a:spLocks noChangeArrowheads="1"/>
          </p:cNvSpPr>
          <p:nvPr/>
        </p:nvSpPr>
        <p:spPr bwMode="auto">
          <a:xfrm>
            <a:off x="373063" y="6308725"/>
            <a:ext cx="8391525" cy="549275"/>
          </a:xfrm>
          <a:prstGeom prst="rect">
            <a:avLst/>
          </a:prstGeom>
          <a:gradFill rotWithShape="1">
            <a:gsLst>
              <a:gs pos="0">
                <a:srgbClr val="708CA1">
                  <a:alpha val="56998"/>
                </a:srgbClr>
              </a:gs>
              <a:gs pos="100000">
                <a:srgbClr val="819AAC">
                  <a:alpha val="0"/>
                </a:srgbClr>
              </a:gs>
            </a:gsLst>
            <a:lin ang="5400000" scaled="1"/>
          </a:gradFill>
          <a:ln w="38100" algn="ctr">
            <a:noFill/>
            <a:miter lim="800000"/>
            <a:headEnd/>
            <a:tailEnd/>
          </a:ln>
        </p:spPr>
        <p:txBody>
          <a:bodyPr lIns="82124" tIns="41061" rIns="82124" bIns="41061" anchor="ctr"/>
          <a:lstStyle/>
          <a:p>
            <a:pPr algn="ctr"/>
            <a:endParaRPr lang="en-US" sz="1800"/>
          </a:p>
        </p:txBody>
      </p:sp>
      <p:sp>
        <p:nvSpPr>
          <p:cNvPr id="66563" name="Rectangle 6"/>
          <p:cNvSpPr>
            <a:spLocks noChangeArrowheads="1"/>
          </p:cNvSpPr>
          <p:nvPr/>
        </p:nvSpPr>
        <p:spPr bwMode="auto">
          <a:xfrm rot="-5400000">
            <a:off x="4108450" y="1822450"/>
            <a:ext cx="927100" cy="9144000"/>
          </a:xfrm>
          <a:prstGeom prst="rect">
            <a:avLst/>
          </a:prstGeom>
          <a:gradFill rotWithShape="1">
            <a:gsLst>
              <a:gs pos="0">
                <a:schemeClr val="bg1"/>
              </a:gs>
              <a:gs pos="100000">
                <a:srgbClr val="495B6A">
                  <a:alpha val="0"/>
                </a:srgbClr>
              </a:gs>
            </a:gsLst>
            <a:lin ang="0" scaled="1"/>
          </a:gradFill>
          <a:ln w="9525" algn="ctr">
            <a:noFill/>
            <a:miter lim="800000"/>
            <a:headEnd/>
            <a:tailEnd/>
          </a:ln>
        </p:spPr>
        <p:txBody>
          <a:bodyPr lIns="73025" tIns="36511" rIns="73025" bIns="36511" anchor="ctr"/>
          <a:lstStyle/>
          <a:p>
            <a:pPr algn="ctr"/>
            <a:endParaRPr lang="en-US" sz="1800"/>
          </a:p>
        </p:txBody>
      </p:sp>
      <p:sp>
        <p:nvSpPr>
          <p:cNvPr id="66564" name="Rectangle 7"/>
          <p:cNvSpPr>
            <a:spLocks noChangeArrowheads="1"/>
          </p:cNvSpPr>
          <p:nvPr/>
        </p:nvSpPr>
        <p:spPr bwMode="auto">
          <a:xfrm rot="-5400000">
            <a:off x="3690937" y="1404938"/>
            <a:ext cx="1762125" cy="9144000"/>
          </a:xfrm>
          <a:prstGeom prst="rect">
            <a:avLst/>
          </a:prstGeom>
          <a:gradFill rotWithShape="1">
            <a:gsLst>
              <a:gs pos="0">
                <a:srgbClr val="9EC5E6">
                  <a:alpha val="79999"/>
                </a:srgbClr>
              </a:gs>
              <a:gs pos="100000">
                <a:srgbClr val="495B6A">
                  <a:alpha val="0"/>
                </a:srgbClr>
              </a:gs>
            </a:gsLst>
            <a:lin ang="0" scaled="1"/>
          </a:gradFill>
          <a:ln w="9525" algn="ctr">
            <a:noFill/>
            <a:miter lim="800000"/>
            <a:headEnd/>
            <a:tailEnd/>
          </a:ln>
        </p:spPr>
        <p:txBody>
          <a:bodyPr lIns="73025" tIns="36511" rIns="73025" bIns="36511" anchor="ctr"/>
          <a:lstStyle/>
          <a:p>
            <a:pPr algn="ctr"/>
            <a:endParaRPr lang="en-US" sz="1800"/>
          </a:p>
        </p:txBody>
      </p:sp>
      <p:sp>
        <p:nvSpPr>
          <p:cNvPr id="66565" name="Rectangle 8"/>
          <p:cNvSpPr>
            <a:spLocks noChangeArrowheads="1"/>
          </p:cNvSpPr>
          <p:nvPr/>
        </p:nvSpPr>
        <p:spPr bwMode="auto">
          <a:xfrm>
            <a:off x="222250" y="6121400"/>
            <a:ext cx="8674100" cy="209550"/>
          </a:xfrm>
          <a:prstGeom prst="rect">
            <a:avLst/>
          </a:prstGeom>
          <a:gradFill rotWithShape="1">
            <a:gsLst>
              <a:gs pos="0">
                <a:schemeClr val="tx1">
                  <a:alpha val="45000"/>
                </a:schemeClr>
              </a:gs>
              <a:gs pos="100000">
                <a:schemeClr val="bg1">
                  <a:alpha val="0"/>
                </a:schemeClr>
              </a:gs>
            </a:gsLst>
            <a:path path="shape">
              <a:fillToRect l="50000" t="50000" r="50000" b="50000"/>
            </a:path>
          </a:gradFill>
          <a:ln w="9525" algn="ctr">
            <a:noFill/>
            <a:miter lim="800000"/>
            <a:headEnd/>
            <a:tailEnd/>
          </a:ln>
        </p:spPr>
        <p:txBody>
          <a:bodyPr wrap="none" lIns="73025" tIns="36511" rIns="73025" bIns="36511" anchor="ctr"/>
          <a:lstStyle/>
          <a:p>
            <a:pPr algn="ctr"/>
            <a:endParaRPr lang="en-US" sz="1800"/>
          </a:p>
        </p:txBody>
      </p:sp>
      <p:sp>
        <p:nvSpPr>
          <p:cNvPr id="10" name="Rectangle 9"/>
          <p:cNvSpPr>
            <a:spLocks noChangeArrowheads="1"/>
          </p:cNvSpPr>
          <p:nvPr/>
        </p:nvSpPr>
        <p:spPr bwMode="auto">
          <a:xfrm>
            <a:off x="366713" y="1627188"/>
            <a:ext cx="8397875" cy="4410075"/>
          </a:xfrm>
          <a:prstGeom prst="rect">
            <a:avLst/>
          </a:prstGeom>
          <a:gradFill flip="none" rotWithShape="1">
            <a:gsLst>
              <a:gs pos="0">
                <a:srgbClr val="9EC5E6"/>
              </a:gs>
              <a:gs pos="0">
                <a:srgbClr val="9EC5E6"/>
              </a:gs>
              <a:gs pos="100000">
                <a:schemeClr val="bg1">
                  <a:alpha val="0"/>
                </a:schemeClr>
              </a:gs>
            </a:gsLst>
            <a:lin ang="2700000" scaled="1"/>
            <a:tileRect/>
          </a:gradFill>
          <a:ln w="38100" algn="ctr">
            <a:noFill/>
            <a:miter lim="800000"/>
            <a:headEnd/>
            <a:tailEnd/>
          </a:ln>
        </p:spPr>
        <p:txBody>
          <a:bodyPr lIns="82124" tIns="41061" rIns="82124" bIns="41061" anchor="ctr"/>
          <a:lstStyle/>
          <a:p>
            <a:pPr algn="ctr">
              <a:defRPr/>
            </a:pPr>
            <a:endParaRPr lang="en-US" sz="1800"/>
          </a:p>
        </p:txBody>
      </p:sp>
      <p:sp>
        <p:nvSpPr>
          <p:cNvPr id="66567" name="AutoShape 11"/>
          <p:cNvSpPr>
            <a:spLocks noChangeArrowheads="1"/>
          </p:cNvSpPr>
          <p:nvPr/>
        </p:nvSpPr>
        <p:spPr bwMode="auto">
          <a:xfrm>
            <a:off x="438150" y="1697038"/>
            <a:ext cx="8255000" cy="3694112"/>
          </a:xfrm>
          <a:prstGeom prst="roundRect">
            <a:avLst>
              <a:gd name="adj" fmla="val 1944"/>
            </a:avLst>
          </a:prstGeom>
          <a:gradFill rotWithShape="1">
            <a:gsLst>
              <a:gs pos="0">
                <a:schemeClr val="bg1">
                  <a:alpha val="25000"/>
                </a:schemeClr>
              </a:gs>
              <a:gs pos="100000">
                <a:schemeClr val="bg1">
                  <a:alpha val="0"/>
                </a:schemeClr>
              </a:gs>
            </a:gsLst>
            <a:path path="rect">
              <a:fillToRect r="100000" b="100000"/>
            </a:path>
          </a:gradFill>
          <a:ln w="9525" algn="ctr">
            <a:noFill/>
            <a:round/>
            <a:headEnd/>
            <a:tailEnd/>
          </a:ln>
        </p:spPr>
        <p:txBody>
          <a:bodyPr lIns="73025" tIns="36511" rIns="73025" bIns="36511" anchor="ctr"/>
          <a:lstStyle/>
          <a:p>
            <a:pPr algn="ctr"/>
            <a:endParaRPr lang="en-US" sz="1800"/>
          </a:p>
        </p:txBody>
      </p:sp>
      <p:sp>
        <p:nvSpPr>
          <p:cNvPr id="66568" name="Rectangle 33"/>
          <p:cNvSpPr>
            <a:spLocks noGrp="1" noChangeArrowheads="1"/>
          </p:cNvSpPr>
          <p:nvPr>
            <p:ph type="title" idx="4294967295"/>
          </p:nvPr>
        </p:nvSpPr>
        <p:spPr/>
        <p:txBody>
          <a:bodyPr/>
          <a:lstStyle/>
          <a:p>
            <a:r>
              <a:rPr lang="en-US" smtClean="0"/>
              <a:t>CCNA Exploration: </a:t>
            </a:r>
          </a:p>
        </p:txBody>
      </p:sp>
      <p:sp>
        <p:nvSpPr>
          <p:cNvPr id="66569" name="Rectangle 34"/>
          <p:cNvSpPr>
            <a:spLocks noGrp="1" noChangeArrowheads="1"/>
          </p:cNvSpPr>
          <p:nvPr>
            <p:ph type="body" idx="4294967295"/>
          </p:nvPr>
        </p:nvSpPr>
        <p:spPr>
          <a:xfrm>
            <a:off x="655638" y="1739900"/>
            <a:ext cx="5214937" cy="3571875"/>
          </a:xfrm>
        </p:spPr>
        <p:txBody>
          <a:bodyPr/>
          <a:lstStyle/>
          <a:p>
            <a:pPr>
              <a:buFont typeface="Wingdings" pitchFamily="2" charset="2"/>
              <a:buNone/>
            </a:pPr>
            <a:r>
              <a:rPr lang="en-US" smtClean="0"/>
              <a:t>Overview</a:t>
            </a:r>
          </a:p>
          <a:p>
            <a:r>
              <a:rPr lang="en-US" sz="1500" smtClean="0"/>
              <a:t>This course provides a comprehensive, theoretical, and practical approach to learning the technologies and protocols needed to design and implement a converged switched network </a:t>
            </a:r>
          </a:p>
          <a:p>
            <a:r>
              <a:rPr lang="en-US" sz="1500" smtClean="0"/>
              <a:t>Students learn about the hierarchical network design model and how to select devices for each layer </a:t>
            </a:r>
          </a:p>
          <a:p>
            <a:r>
              <a:rPr lang="en-US" sz="1500" smtClean="0"/>
              <a:t>The course explains how to configure a switch for basic functionality and how to implement virtual LANs, VTP, and inter-VLAN routing in a converged network </a:t>
            </a:r>
          </a:p>
          <a:p>
            <a:r>
              <a:rPr lang="en-US" sz="1500" smtClean="0"/>
              <a:t>The different implementations of Spanning Tree Protocol in a converged network are presented, and students develop the knowledge and skills necessary to implement a WLAN in a small-to-medium network</a:t>
            </a:r>
          </a:p>
          <a:p>
            <a:r>
              <a:rPr lang="en-US" sz="1500" b="1" smtClean="0"/>
              <a:t>Prerequisites:</a:t>
            </a:r>
            <a:r>
              <a:rPr lang="en-US" sz="1500" smtClean="0"/>
              <a:t> Network Fundamentals</a:t>
            </a:r>
          </a:p>
        </p:txBody>
      </p:sp>
      <p:sp>
        <p:nvSpPr>
          <p:cNvPr id="66570" name="Rectangle 25"/>
          <p:cNvSpPr>
            <a:spLocks noChangeArrowheads="1"/>
          </p:cNvSpPr>
          <p:nvPr/>
        </p:nvSpPr>
        <p:spPr bwMode="auto">
          <a:xfrm>
            <a:off x="655638" y="1123950"/>
            <a:ext cx="6940550" cy="552450"/>
          </a:xfrm>
          <a:prstGeom prst="rect">
            <a:avLst/>
          </a:prstGeom>
          <a:noFill/>
          <a:ln w="9525">
            <a:noFill/>
            <a:miter lim="800000"/>
            <a:headEnd/>
            <a:tailEnd/>
          </a:ln>
        </p:spPr>
        <p:txBody>
          <a:bodyPr lIns="82124" tIns="41061" rIns="82124" bIns="41061"/>
          <a:lstStyle/>
          <a:p>
            <a:pPr defTabSz="814388" eaLnBrk="0" hangingPunct="0">
              <a:lnSpc>
                <a:spcPct val="90000"/>
              </a:lnSpc>
              <a:tabLst>
                <a:tab pos="4459288" algn="l"/>
              </a:tabLst>
            </a:pPr>
            <a:r>
              <a:rPr lang="en-US"/>
              <a:t>LAN Switching and Wireless</a:t>
            </a:r>
          </a:p>
        </p:txBody>
      </p:sp>
      <p:sp>
        <p:nvSpPr>
          <p:cNvPr id="66571" name="Rectangle 14"/>
          <p:cNvSpPr>
            <a:spLocks noChangeArrowheads="1"/>
          </p:cNvSpPr>
          <p:nvPr/>
        </p:nvSpPr>
        <p:spPr bwMode="auto">
          <a:xfrm flipV="1">
            <a:off x="5870575" y="1627188"/>
            <a:ext cx="2887663" cy="4410075"/>
          </a:xfrm>
          <a:prstGeom prst="rect">
            <a:avLst/>
          </a:prstGeom>
          <a:gradFill rotWithShape="1">
            <a:gsLst>
              <a:gs pos="0">
                <a:schemeClr val="bg1">
                  <a:alpha val="0"/>
                </a:schemeClr>
              </a:gs>
              <a:gs pos="100000">
                <a:srgbClr val="708CA1"/>
              </a:gs>
            </a:gsLst>
            <a:lin ang="5400000" scaled="1"/>
          </a:gradFill>
          <a:ln w="9525" algn="ctr">
            <a:noFill/>
            <a:miter lim="800000"/>
            <a:headEnd/>
            <a:tailEnd/>
          </a:ln>
        </p:spPr>
        <p:txBody>
          <a:bodyPr wrap="none" lIns="73025" tIns="36511" rIns="73025" bIns="36511" anchor="ctr"/>
          <a:lstStyle/>
          <a:p>
            <a:pPr algn="ctr" defTabSz="814388" eaLnBrk="0" hangingPunct="0">
              <a:lnSpc>
                <a:spcPct val="90000"/>
              </a:lnSpc>
            </a:pPr>
            <a:endParaRPr lang="en-US"/>
          </a:p>
        </p:txBody>
      </p:sp>
      <p:sp>
        <p:nvSpPr>
          <p:cNvPr id="66572" name="Rectangle 15"/>
          <p:cNvSpPr>
            <a:spLocks noChangeArrowheads="1"/>
          </p:cNvSpPr>
          <p:nvPr/>
        </p:nvSpPr>
        <p:spPr bwMode="auto">
          <a:xfrm>
            <a:off x="5903913" y="1627188"/>
            <a:ext cx="120650" cy="4410075"/>
          </a:xfrm>
          <a:prstGeom prst="rect">
            <a:avLst/>
          </a:prstGeom>
          <a:gradFill rotWithShape="1">
            <a:gsLst>
              <a:gs pos="0">
                <a:schemeClr val="tx1">
                  <a:alpha val="59998"/>
                </a:schemeClr>
              </a:gs>
              <a:gs pos="100000">
                <a:schemeClr val="bg1">
                  <a:alpha val="0"/>
                </a:schemeClr>
              </a:gs>
            </a:gsLst>
            <a:path path="shape">
              <a:fillToRect l="50000" t="50000" r="50000" b="50000"/>
            </a:path>
          </a:gradFill>
          <a:ln w="9525" algn="ctr">
            <a:noFill/>
            <a:miter lim="800000"/>
            <a:headEnd/>
            <a:tailEnd/>
          </a:ln>
        </p:spPr>
        <p:txBody>
          <a:bodyPr wrap="none" lIns="73025" tIns="36511" rIns="73025" bIns="36511" anchor="ctr"/>
          <a:lstStyle/>
          <a:p>
            <a:pPr algn="ctr" defTabSz="814388" eaLnBrk="0" hangingPunct="0">
              <a:lnSpc>
                <a:spcPct val="90000"/>
              </a:lnSpc>
            </a:pPr>
            <a:endParaRPr lang="en-US"/>
          </a:p>
        </p:txBody>
      </p:sp>
      <p:pic>
        <p:nvPicPr>
          <p:cNvPr id="66573" name="Picture 17"/>
          <p:cNvPicPr>
            <a:picLocks noChangeAspect="1" noChangeArrowheads="1"/>
          </p:cNvPicPr>
          <p:nvPr/>
        </p:nvPicPr>
        <p:blipFill>
          <a:blip r:embed="rId3" cstate="screen"/>
          <a:srcRect/>
          <a:stretch>
            <a:fillRect/>
          </a:stretch>
        </p:blipFill>
        <p:spPr bwMode="auto">
          <a:xfrm>
            <a:off x="5976938" y="1627188"/>
            <a:ext cx="2781300" cy="4600575"/>
          </a:xfrm>
          <a:prstGeom prst="rect">
            <a:avLst/>
          </a:prstGeom>
          <a:noFill/>
          <a:ln w="9525">
            <a:noFill/>
            <a:miter lim="800000"/>
            <a:headEnd/>
            <a:tailEnd/>
          </a:ln>
        </p:spPr>
      </p:pic>
      <p:sp>
        <p:nvSpPr>
          <p:cNvPr id="66574" name="Rectangle 28"/>
          <p:cNvSpPr>
            <a:spLocks noChangeArrowheads="1"/>
          </p:cNvSpPr>
          <p:nvPr/>
        </p:nvSpPr>
        <p:spPr bwMode="auto">
          <a:xfrm flipV="1">
            <a:off x="366713" y="6037263"/>
            <a:ext cx="8391525" cy="190500"/>
          </a:xfrm>
          <a:prstGeom prst="rect">
            <a:avLst/>
          </a:prstGeom>
          <a:solidFill>
            <a:srgbClr val="89A424"/>
          </a:solidFill>
          <a:ln w="38100" algn="ctr">
            <a:noFill/>
            <a:miter lim="800000"/>
            <a:headEnd/>
            <a:tailEnd/>
          </a:ln>
        </p:spPr>
        <p:txBody>
          <a:bodyPr lIns="82124" tIns="41061" rIns="82124" bIns="41061" anchor="ctr"/>
          <a:lstStyle/>
          <a:p>
            <a:pPr algn="ctr"/>
            <a:endParaRPr lang="en-US" sz="1800"/>
          </a:p>
        </p:txBody>
      </p:sp>
    </p:spTree>
  </p:cSld>
  <p:clrMapOvr>
    <a:masterClrMapping/>
  </p:clrMapOvr>
  <p:transition>
    <p:wipe dir="r"/>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104"/>
          <p:cNvSpPr>
            <a:spLocks noGrp="1" noChangeArrowheads="1"/>
          </p:cNvSpPr>
          <p:nvPr>
            <p:ph type="title" idx="4294967295"/>
          </p:nvPr>
        </p:nvSpPr>
        <p:spPr/>
        <p:txBody>
          <a:bodyPr/>
          <a:lstStyle/>
          <a:p>
            <a:r>
              <a:rPr lang="en-US" smtClean="0"/>
              <a:t>CCNA Exploration:</a:t>
            </a:r>
          </a:p>
        </p:txBody>
      </p:sp>
      <p:sp>
        <p:nvSpPr>
          <p:cNvPr id="67587" name="Rectangle 7"/>
          <p:cNvSpPr>
            <a:spLocks noChangeArrowheads="1"/>
          </p:cNvSpPr>
          <p:nvPr/>
        </p:nvSpPr>
        <p:spPr bwMode="auto">
          <a:xfrm>
            <a:off x="438150" y="5849938"/>
            <a:ext cx="8229600" cy="1008062"/>
          </a:xfrm>
          <a:prstGeom prst="rect">
            <a:avLst/>
          </a:prstGeom>
          <a:gradFill rotWithShape="1">
            <a:gsLst>
              <a:gs pos="0">
                <a:srgbClr val="8E8E95">
                  <a:alpha val="50000"/>
                </a:srgbClr>
              </a:gs>
              <a:gs pos="100000">
                <a:srgbClr val="819AAC">
                  <a:alpha val="0"/>
                </a:srgbClr>
              </a:gs>
            </a:gsLst>
            <a:lin ang="5400000" scaled="1"/>
          </a:gradFill>
          <a:ln w="38100" algn="ctr">
            <a:noFill/>
            <a:miter lim="800000"/>
            <a:headEnd/>
            <a:tailEnd/>
          </a:ln>
        </p:spPr>
        <p:txBody>
          <a:bodyPr lIns="82124" tIns="41061" rIns="82124" bIns="41061" anchor="ctr"/>
          <a:lstStyle/>
          <a:p>
            <a:pPr algn="ctr"/>
            <a:endParaRPr lang="en-US" sz="1800"/>
          </a:p>
        </p:txBody>
      </p:sp>
      <p:sp>
        <p:nvSpPr>
          <p:cNvPr id="67588" name="Rectangle 6"/>
          <p:cNvSpPr>
            <a:spLocks noChangeArrowheads="1"/>
          </p:cNvSpPr>
          <p:nvPr/>
        </p:nvSpPr>
        <p:spPr bwMode="auto">
          <a:xfrm rot="-5400000">
            <a:off x="3690937" y="1404938"/>
            <a:ext cx="1762125" cy="9144000"/>
          </a:xfrm>
          <a:prstGeom prst="rect">
            <a:avLst/>
          </a:prstGeom>
          <a:gradFill rotWithShape="1">
            <a:gsLst>
              <a:gs pos="0">
                <a:srgbClr val="9EC5E6">
                  <a:alpha val="79999"/>
                </a:srgbClr>
              </a:gs>
              <a:gs pos="100000">
                <a:srgbClr val="495B6A">
                  <a:alpha val="0"/>
                </a:srgbClr>
              </a:gs>
            </a:gsLst>
            <a:lin ang="0" scaled="1"/>
          </a:gradFill>
          <a:ln w="9525" algn="ctr">
            <a:noFill/>
            <a:miter lim="800000"/>
            <a:headEnd/>
            <a:tailEnd/>
          </a:ln>
        </p:spPr>
        <p:txBody>
          <a:bodyPr lIns="73025" tIns="36511" rIns="73025" bIns="36511" anchor="ctr"/>
          <a:lstStyle/>
          <a:p>
            <a:pPr algn="ctr"/>
            <a:endParaRPr lang="en-US" sz="1800"/>
          </a:p>
        </p:txBody>
      </p:sp>
      <p:sp>
        <p:nvSpPr>
          <p:cNvPr id="67589" name="Rectangle 8"/>
          <p:cNvSpPr>
            <a:spLocks noChangeArrowheads="1"/>
          </p:cNvSpPr>
          <p:nvPr/>
        </p:nvSpPr>
        <p:spPr bwMode="auto">
          <a:xfrm>
            <a:off x="392113" y="5651500"/>
            <a:ext cx="8316912" cy="209550"/>
          </a:xfrm>
          <a:prstGeom prst="rect">
            <a:avLst/>
          </a:prstGeom>
          <a:gradFill rotWithShape="1">
            <a:gsLst>
              <a:gs pos="0">
                <a:schemeClr val="tx1">
                  <a:alpha val="45000"/>
                </a:schemeClr>
              </a:gs>
              <a:gs pos="100000">
                <a:schemeClr val="bg1">
                  <a:alpha val="0"/>
                </a:schemeClr>
              </a:gs>
            </a:gsLst>
            <a:path path="shape">
              <a:fillToRect l="50000" t="50000" r="50000" b="50000"/>
            </a:path>
          </a:gradFill>
          <a:ln w="9525" algn="ctr">
            <a:noFill/>
            <a:miter lim="800000"/>
            <a:headEnd/>
            <a:tailEnd/>
          </a:ln>
        </p:spPr>
        <p:txBody>
          <a:bodyPr wrap="none" lIns="73025" tIns="36511" rIns="73025" bIns="36511" anchor="ctr"/>
          <a:lstStyle/>
          <a:p>
            <a:pPr algn="ctr"/>
            <a:endParaRPr lang="en-US" sz="1800"/>
          </a:p>
        </p:txBody>
      </p:sp>
      <p:graphicFrame>
        <p:nvGraphicFramePr>
          <p:cNvPr id="61545" name="Group 105"/>
          <p:cNvGraphicFramePr>
            <a:graphicFrameLocks noGrp="1"/>
          </p:cNvGraphicFramePr>
          <p:nvPr/>
        </p:nvGraphicFramePr>
        <p:xfrm>
          <a:off x="438150" y="1558925"/>
          <a:ext cx="8229600" cy="4206875"/>
        </p:xfrm>
        <a:graphic>
          <a:graphicData uri="http://schemas.openxmlformats.org/drawingml/2006/table">
            <a:tbl>
              <a:tblPr/>
              <a:tblGrid>
                <a:gridCol w="3200400"/>
                <a:gridCol w="5029200"/>
              </a:tblGrid>
              <a:tr h="2698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1" i="0" u="none" strike="noStrike" cap="none" normalizeH="0" baseline="0" dirty="0" smtClean="0">
                          <a:ln>
                            <a:noFill/>
                          </a:ln>
                          <a:solidFill>
                            <a:srgbClr val="FFFFFF"/>
                          </a:solidFill>
                          <a:effectLst/>
                          <a:latin typeface="Arial" pitchFamily="34" charset="0"/>
                        </a:rPr>
                        <a:t>Chapter</a:t>
                      </a:r>
                    </a:p>
                  </a:txBody>
                  <a:tcPr horzOverflow="overflow">
                    <a:lnL>
                      <a:noFill/>
                    </a:lnL>
                    <a:lnR w="3175" cap="flat" cmpd="sng" algn="ctr">
                      <a:solidFill>
                        <a:srgbClr val="204962"/>
                      </a:solidFill>
                      <a:prstDash val="solid"/>
                      <a:round/>
                      <a:headEnd type="none" w="med" len="med"/>
                      <a:tailEnd type="none" w="med" len="med"/>
                    </a:lnR>
                    <a:lnT>
                      <a:noFill/>
                    </a:lnT>
                    <a:lnB w="3175" cap="flat" cmpd="sng" algn="ctr">
                      <a:solidFill>
                        <a:schemeClr val="bg1"/>
                      </a:solidFill>
                      <a:prstDash val="solid"/>
                      <a:round/>
                      <a:headEnd type="none" w="med" len="med"/>
                      <a:tailEnd type="none" w="med" len="med"/>
                    </a:lnB>
                    <a:lnTlToBr>
                      <a:noFill/>
                    </a:lnTlToBr>
                    <a:lnBlToTr>
                      <a:noFill/>
                    </a:lnBlToTr>
                    <a:solidFill>
                      <a:srgbClr val="89A424"/>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1" i="0" u="none" strike="noStrike" cap="none" normalizeH="0" baseline="0" smtClean="0">
                          <a:ln>
                            <a:noFill/>
                          </a:ln>
                          <a:solidFill>
                            <a:srgbClr val="FFFFFF"/>
                          </a:solidFill>
                          <a:effectLst/>
                          <a:latin typeface="Arial" pitchFamily="34" charset="0"/>
                        </a:rPr>
                        <a:t>Objectives</a:t>
                      </a:r>
                    </a:p>
                  </a:txBody>
                  <a:tcPr horzOverflow="overflow">
                    <a:lnL w="3175" cap="flat" cmpd="sng" algn="ctr">
                      <a:solidFill>
                        <a:srgbClr val="204962"/>
                      </a:solidFill>
                      <a:prstDash val="solid"/>
                      <a:round/>
                      <a:headEnd type="none" w="med" len="med"/>
                      <a:tailEnd type="none" w="med" len="med"/>
                    </a:lnL>
                    <a:lnR>
                      <a:noFill/>
                    </a:lnR>
                    <a:lnT>
                      <a:noFill/>
                    </a:lnT>
                    <a:lnB w="3175" cap="flat" cmpd="sng" algn="ctr">
                      <a:solidFill>
                        <a:schemeClr val="bg1"/>
                      </a:solidFill>
                      <a:prstDash val="solid"/>
                      <a:round/>
                      <a:headEnd type="none" w="med" len="med"/>
                      <a:tailEnd type="none" w="med" len="med"/>
                    </a:lnB>
                    <a:lnTlToBr>
                      <a:noFill/>
                    </a:lnTlToBr>
                    <a:lnBlToTr>
                      <a:noFill/>
                    </a:lnBlToTr>
                    <a:solidFill>
                      <a:srgbClr val="89A424"/>
                    </a:solidFill>
                  </a:tcPr>
                </a:tc>
              </a:tr>
              <a:tr h="56832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rgbClr val="000000"/>
                          </a:solidFill>
                          <a:effectLst/>
                          <a:latin typeface="Arial" pitchFamily="34" charset="0"/>
                        </a:rPr>
                        <a:t>1. </a:t>
                      </a:r>
                      <a:r>
                        <a:rPr kumimoji="0" lang="en-US" sz="1100" b="0" i="0" u="none" strike="noStrike" cap="none" normalizeH="0" baseline="0" smtClean="0">
                          <a:ln>
                            <a:noFill/>
                          </a:ln>
                          <a:solidFill>
                            <a:srgbClr val="000000"/>
                          </a:solidFill>
                          <a:effectLst/>
                          <a:latin typeface="Arial" pitchFamily="34" charset="0"/>
                          <a:cs typeface="Times New Roman" pitchFamily="18" charset="0"/>
                        </a:rPr>
                        <a:t>LAN Design</a:t>
                      </a:r>
                      <a:endParaRPr kumimoji="0" lang="en-US" sz="1100" b="0" i="0" u="none" strike="noStrike" cap="none" normalizeH="0" baseline="0" smtClean="0">
                        <a:ln>
                          <a:noFill/>
                        </a:ln>
                        <a:solidFill>
                          <a:srgbClr val="000000"/>
                        </a:solidFill>
                        <a:effectLst/>
                        <a:latin typeface="Arial" pitchFamily="34" charset="0"/>
                      </a:endParaRPr>
                    </a:p>
                  </a:txBody>
                  <a:tcPr marL="45720" marR="45720" anchor="ctr" horzOverflow="overflow">
                    <a:lnL>
                      <a:noFill/>
                    </a:lnL>
                    <a:lnR w="3175" cap="flat" cmpd="sng" algn="ctr">
                      <a:solidFill>
                        <a:srgbClr val="204962"/>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9E6"/>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dirty="0" smtClean="0">
                          <a:ln>
                            <a:noFill/>
                          </a:ln>
                          <a:solidFill>
                            <a:srgbClr val="000000"/>
                          </a:solidFill>
                          <a:effectLst/>
                          <a:latin typeface="Arial" pitchFamily="34" charset="0"/>
                          <a:cs typeface="Times New Roman" pitchFamily="18" charset="0"/>
                        </a:rPr>
                        <a:t>Explain the Functions of Hierarchical Network Design So That You Can Select Appropriate Devices for a LAN Environment</a:t>
                      </a:r>
                      <a:endParaRPr kumimoji="0" lang="en-US" sz="1100" b="0" i="0" u="none" strike="noStrike" cap="none" normalizeH="0" baseline="0" dirty="0" smtClean="0">
                        <a:ln>
                          <a:noFill/>
                        </a:ln>
                        <a:solidFill>
                          <a:srgbClr val="000000"/>
                        </a:solidFill>
                        <a:effectLst/>
                        <a:latin typeface="Arial" pitchFamily="34" charset="0"/>
                      </a:endParaRPr>
                    </a:p>
                  </a:txBody>
                  <a:tcPr marR="45720" anchor="ctr" horzOverflow="overflow">
                    <a:lnL w="3175" cap="flat" cmpd="sng" algn="ctr">
                      <a:solidFill>
                        <a:srgbClr val="204962"/>
                      </a:solidFill>
                      <a:prstDash val="solid"/>
                      <a:round/>
                      <a:headEnd type="none" w="med" len="med"/>
                      <a:tailEnd type="none" w="med" len="med"/>
                    </a:lnL>
                    <a:lnR>
                      <a:noFill/>
                    </a:lnR>
                    <a:lnT w="3175"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9E6"/>
                    </a:solidFill>
                  </a:tcPr>
                </a:tc>
              </a:tr>
              <a:tr h="56832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rgbClr val="000000"/>
                          </a:solidFill>
                          <a:effectLst/>
                          <a:latin typeface="Arial" pitchFamily="34" charset="0"/>
                        </a:rPr>
                        <a:t>2. </a:t>
                      </a:r>
                      <a:r>
                        <a:rPr kumimoji="0" lang="en-US" sz="1100" b="0" i="0" u="none" strike="noStrike" cap="none" normalizeH="0" baseline="0" smtClean="0">
                          <a:ln>
                            <a:noFill/>
                          </a:ln>
                          <a:solidFill>
                            <a:srgbClr val="000000"/>
                          </a:solidFill>
                          <a:effectLst/>
                          <a:latin typeface="Arial" pitchFamily="34" charset="0"/>
                          <a:cs typeface="Times New Roman" pitchFamily="18" charset="0"/>
                        </a:rPr>
                        <a:t>Configure a Switch</a:t>
                      </a:r>
                      <a:endParaRPr kumimoji="0" lang="en-US" sz="1100" b="0" i="0" u="none" strike="noStrike" cap="none" normalizeH="0" baseline="0" smtClean="0">
                        <a:ln>
                          <a:noFill/>
                        </a:ln>
                        <a:solidFill>
                          <a:srgbClr val="000000"/>
                        </a:solidFill>
                        <a:effectLst/>
                        <a:latin typeface="Arial" pitchFamily="34" charset="0"/>
                      </a:endParaRPr>
                    </a:p>
                  </a:txBody>
                  <a:tcPr marL="45720" marR="45720" anchor="ctr" horzOverflow="overflow">
                    <a:lnL>
                      <a:noFill/>
                    </a:lnL>
                    <a:lnR w="3175" cap="flat" cmpd="sng" algn="ctr">
                      <a:solidFill>
                        <a:srgbClr val="20496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DF3"/>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rgbClr val="000000"/>
                          </a:solidFill>
                          <a:effectLst/>
                          <a:latin typeface="Arial" pitchFamily="34" charset="0"/>
                          <a:cs typeface="Times New Roman" pitchFamily="18" charset="0"/>
                        </a:rPr>
                        <a:t>Configure a Switch for Basic Functionality in a Converged Network</a:t>
                      </a:r>
                      <a:endParaRPr kumimoji="0" lang="en-US" sz="1100" b="0" i="0" u="none" strike="noStrike" cap="none" normalizeH="0" baseline="0" smtClean="0">
                        <a:ln>
                          <a:noFill/>
                        </a:ln>
                        <a:solidFill>
                          <a:srgbClr val="000000"/>
                        </a:solidFill>
                        <a:effectLst/>
                        <a:latin typeface="Arial" pitchFamily="34" charset="0"/>
                      </a:endParaRPr>
                    </a:p>
                  </a:txBody>
                  <a:tcPr marR="45720" anchor="ctr" horzOverflow="overflow">
                    <a:lnL w="3175" cap="flat" cmpd="sng" algn="ctr">
                      <a:solidFill>
                        <a:srgbClr val="204962"/>
                      </a:solidFill>
                      <a:prstDash val="solid"/>
                      <a:round/>
                      <a:headEnd type="none" w="med" len="med"/>
                      <a:tailEnd type="none" w="med" len="med"/>
                    </a:lnL>
                    <a:lnR>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DF3"/>
                    </a:solidFill>
                  </a:tcPr>
                </a:tc>
              </a:tr>
              <a:tr h="52705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rgbClr val="000000"/>
                          </a:solidFill>
                          <a:effectLst/>
                          <a:latin typeface="Arial" pitchFamily="34" charset="0"/>
                        </a:rPr>
                        <a:t>3. </a:t>
                      </a:r>
                      <a:r>
                        <a:rPr kumimoji="0" lang="en-US" sz="1100" b="0" i="0" u="none" strike="noStrike" cap="none" normalizeH="0" baseline="0" smtClean="0">
                          <a:ln>
                            <a:noFill/>
                          </a:ln>
                          <a:solidFill>
                            <a:srgbClr val="000000"/>
                          </a:solidFill>
                          <a:effectLst/>
                          <a:latin typeface="Arial" pitchFamily="34" charset="0"/>
                          <a:cs typeface="Times New Roman" pitchFamily="18" charset="0"/>
                        </a:rPr>
                        <a:t>VLANs</a:t>
                      </a:r>
                      <a:endParaRPr kumimoji="0" lang="en-US" sz="1100" b="0" i="0" u="none" strike="noStrike" cap="none" normalizeH="0" baseline="0" smtClean="0">
                        <a:ln>
                          <a:noFill/>
                        </a:ln>
                        <a:solidFill>
                          <a:srgbClr val="000000"/>
                        </a:solidFill>
                        <a:effectLst/>
                        <a:latin typeface="Arial" pitchFamily="34" charset="0"/>
                      </a:endParaRPr>
                    </a:p>
                  </a:txBody>
                  <a:tcPr marL="45720" marR="45720" anchor="ctr" horzOverflow="overflow">
                    <a:lnL>
                      <a:noFill/>
                    </a:lnL>
                    <a:lnR w="3175" cap="flat" cmpd="sng" algn="ctr">
                      <a:solidFill>
                        <a:srgbClr val="20496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9E6"/>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rgbClr val="000000"/>
                          </a:solidFill>
                          <a:effectLst/>
                          <a:latin typeface="Arial" pitchFamily="34" charset="0"/>
                          <a:cs typeface="Times New Roman" pitchFamily="18" charset="0"/>
                        </a:rPr>
                        <a:t>Implement Virtual LANs in a Converged Network</a:t>
                      </a:r>
                      <a:endParaRPr kumimoji="0" lang="en-US" sz="1100" b="0" i="0" u="none" strike="noStrike" cap="none" normalizeH="0" baseline="0" smtClean="0">
                        <a:ln>
                          <a:noFill/>
                        </a:ln>
                        <a:solidFill>
                          <a:srgbClr val="000000"/>
                        </a:solidFill>
                        <a:effectLst/>
                        <a:latin typeface="Arial" pitchFamily="34" charset="0"/>
                      </a:endParaRPr>
                    </a:p>
                  </a:txBody>
                  <a:tcPr marR="45720" anchor="ctr" horzOverflow="overflow">
                    <a:lnL w="3175" cap="flat" cmpd="sng" algn="ctr">
                      <a:solidFill>
                        <a:srgbClr val="204962"/>
                      </a:solidFill>
                      <a:prstDash val="solid"/>
                      <a:round/>
                      <a:headEnd type="none" w="med" len="med"/>
                      <a:tailEnd type="none" w="med" len="med"/>
                    </a:lnL>
                    <a:lnR>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9E6"/>
                    </a:solidFill>
                  </a:tcPr>
                </a:tc>
              </a:tr>
              <a:tr h="568325">
                <a:tc>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US" sz="1100" b="0" i="0" u="none" strike="noStrike" cap="none" normalizeH="0" baseline="0" smtClean="0">
                          <a:ln>
                            <a:noFill/>
                          </a:ln>
                          <a:solidFill>
                            <a:srgbClr val="000000"/>
                          </a:solidFill>
                          <a:effectLst/>
                          <a:latin typeface="Arial" pitchFamily="34" charset="0"/>
                        </a:rPr>
                        <a:t>4. </a:t>
                      </a:r>
                      <a:r>
                        <a:rPr kumimoji="0" lang="en-US" sz="1100" b="0" i="0" u="none" strike="noStrike" cap="none" normalizeH="0" baseline="0" smtClean="0">
                          <a:ln>
                            <a:noFill/>
                          </a:ln>
                          <a:solidFill>
                            <a:srgbClr val="000000"/>
                          </a:solidFill>
                          <a:effectLst/>
                          <a:latin typeface="Arial" pitchFamily="34" charset="0"/>
                          <a:cs typeface="Times New Roman" pitchFamily="18" charset="0"/>
                        </a:rPr>
                        <a:t>Implement VTP</a:t>
                      </a:r>
                      <a:endParaRPr kumimoji="0" lang="en-US" sz="1100" b="0" i="0" u="none" strike="noStrike" cap="none" normalizeH="0" baseline="0" smtClean="0">
                        <a:ln>
                          <a:noFill/>
                        </a:ln>
                        <a:solidFill>
                          <a:srgbClr val="000000"/>
                        </a:solidFill>
                        <a:effectLst/>
                        <a:latin typeface="Calibri" pitchFamily="34" charset="0"/>
                        <a:ea typeface="Calibri" pitchFamily="34" charset="0"/>
                        <a:cs typeface="Times New Roman" pitchFamily="18" charset="0"/>
                      </a:endParaRPr>
                    </a:p>
                  </a:txBody>
                  <a:tcPr marL="45720" marR="45720" anchor="ctr" horzOverflow="overflow">
                    <a:lnL>
                      <a:noFill/>
                    </a:lnL>
                    <a:lnR w="3175" cap="flat" cmpd="sng" algn="ctr">
                      <a:solidFill>
                        <a:srgbClr val="20496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DF3"/>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rgbClr val="000000"/>
                          </a:solidFill>
                          <a:effectLst/>
                          <a:latin typeface="Arial" pitchFamily="34" charset="0"/>
                          <a:cs typeface="Times New Roman" pitchFamily="18" charset="0"/>
                        </a:rPr>
                        <a:t>Implement the VLAN Trunking Protocol in a Converged Network to Assist in the Administration of Vlans</a:t>
                      </a:r>
                      <a:endParaRPr kumimoji="0" lang="en-US" sz="1100" b="0" i="0" u="none" strike="noStrike" cap="none" normalizeH="0" baseline="0" smtClean="0">
                        <a:ln>
                          <a:noFill/>
                        </a:ln>
                        <a:solidFill>
                          <a:srgbClr val="000000"/>
                        </a:solidFill>
                        <a:effectLst/>
                        <a:latin typeface="Arial" pitchFamily="34" charset="0"/>
                      </a:endParaRPr>
                    </a:p>
                  </a:txBody>
                  <a:tcPr marR="45720" anchor="ctr" horzOverflow="overflow">
                    <a:lnL w="3175" cap="flat" cmpd="sng" algn="ctr">
                      <a:solidFill>
                        <a:srgbClr val="204962"/>
                      </a:solidFill>
                      <a:prstDash val="solid"/>
                      <a:round/>
                      <a:headEnd type="none" w="med" len="med"/>
                      <a:tailEnd type="none" w="med" len="med"/>
                    </a:lnL>
                    <a:lnR>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DF3"/>
                    </a:solidFill>
                  </a:tcPr>
                </a:tc>
              </a:tr>
              <a:tr h="56832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rgbClr val="000000"/>
                          </a:solidFill>
                          <a:effectLst/>
                          <a:latin typeface="Arial" pitchFamily="34" charset="0"/>
                        </a:rPr>
                        <a:t>5. </a:t>
                      </a:r>
                      <a:r>
                        <a:rPr kumimoji="0" lang="en-US" sz="1100" b="0" i="0" u="none" strike="noStrike" cap="none" normalizeH="0" baseline="0" smtClean="0">
                          <a:ln>
                            <a:noFill/>
                          </a:ln>
                          <a:solidFill>
                            <a:srgbClr val="000000"/>
                          </a:solidFill>
                          <a:effectLst/>
                          <a:latin typeface="Arial" pitchFamily="34" charset="0"/>
                          <a:cs typeface="Times New Roman" pitchFamily="18" charset="0"/>
                        </a:rPr>
                        <a:t>Implementing Spanning Tree Protocols</a:t>
                      </a:r>
                      <a:endParaRPr kumimoji="0" lang="en-US" sz="1100" b="0" i="0" u="none" strike="noStrike" cap="none" normalizeH="0" baseline="0" smtClean="0">
                        <a:ln>
                          <a:noFill/>
                        </a:ln>
                        <a:solidFill>
                          <a:srgbClr val="000000"/>
                        </a:solidFill>
                        <a:effectLst/>
                        <a:latin typeface="Arial" pitchFamily="34" charset="0"/>
                      </a:endParaRPr>
                    </a:p>
                  </a:txBody>
                  <a:tcPr marL="45720" marR="45720" anchor="ctr" horzOverflow="overflow">
                    <a:lnL>
                      <a:noFill/>
                    </a:lnL>
                    <a:lnR w="3175" cap="flat" cmpd="sng" algn="ctr">
                      <a:solidFill>
                        <a:srgbClr val="20496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9E6"/>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rgbClr val="000000"/>
                          </a:solidFill>
                          <a:effectLst/>
                          <a:latin typeface="Arial" pitchFamily="34" charset="0"/>
                          <a:cs typeface="Times New Roman" pitchFamily="18" charset="0"/>
                        </a:rPr>
                        <a:t>Implement Rapid Spanning Tree in a Converged Network in Order to Prevent Loops Between Redundant Switches</a:t>
                      </a:r>
                      <a:endParaRPr kumimoji="0" lang="en-US" sz="1100" b="0" i="0" u="none" strike="noStrike" cap="none" normalizeH="0" baseline="0" smtClean="0">
                        <a:ln>
                          <a:noFill/>
                        </a:ln>
                        <a:solidFill>
                          <a:srgbClr val="000000"/>
                        </a:solidFill>
                        <a:effectLst/>
                        <a:latin typeface="Arial" pitchFamily="34" charset="0"/>
                      </a:endParaRPr>
                    </a:p>
                  </a:txBody>
                  <a:tcPr marR="45720" anchor="ctr" horzOverflow="overflow">
                    <a:lnL w="3175" cap="flat" cmpd="sng" algn="ctr">
                      <a:solidFill>
                        <a:srgbClr val="204962"/>
                      </a:solidFill>
                      <a:prstDash val="solid"/>
                      <a:round/>
                      <a:headEnd type="none" w="med" len="med"/>
                      <a:tailEnd type="none" w="med" len="med"/>
                    </a:lnL>
                    <a:lnR>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9E6"/>
                    </a:solidFill>
                  </a:tcPr>
                </a:tc>
              </a:tr>
              <a:tr h="568325">
                <a:tc>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US" sz="1100" b="0" i="0" u="none" strike="noStrike" cap="none" normalizeH="0" baseline="0" smtClean="0">
                          <a:ln>
                            <a:noFill/>
                          </a:ln>
                          <a:solidFill>
                            <a:srgbClr val="000000"/>
                          </a:solidFill>
                          <a:effectLst/>
                          <a:latin typeface="Arial" pitchFamily="34" charset="0"/>
                        </a:rPr>
                        <a:t>6. </a:t>
                      </a:r>
                      <a:r>
                        <a:rPr kumimoji="0" lang="en-US" sz="1100" b="0" i="0" u="none" strike="noStrike" cap="none" normalizeH="0" baseline="0" smtClean="0">
                          <a:ln>
                            <a:noFill/>
                          </a:ln>
                          <a:solidFill>
                            <a:srgbClr val="000000"/>
                          </a:solidFill>
                          <a:effectLst/>
                          <a:latin typeface="Arial" pitchFamily="34" charset="0"/>
                          <a:cs typeface="Times New Roman" pitchFamily="18" charset="0"/>
                        </a:rPr>
                        <a:t>Implementing Inter-VLAN Routing</a:t>
                      </a:r>
                      <a:endParaRPr kumimoji="0" lang="en-US" sz="1100" b="0" i="0" u="none" strike="noStrike" cap="none" normalizeH="0" baseline="0" smtClean="0">
                        <a:ln>
                          <a:noFill/>
                        </a:ln>
                        <a:solidFill>
                          <a:srgbClr val="000000"/>
                        </a:solidFill>
                        <a:effectLst/>
                        <a:latin typeface="Calibri" pitchFamily="34" charset="0"/>
                        <a:ea typeface="Calibri" pitchFamily="34" charset="0"/>
                        <a:cs typeface="Times New Roman" pitchFamily="18" charset="0"/>
                      </a:endParaRPr>
                    </a:p>
                  </a:txBody>
                  <a:tcPr marL="45720" marR="45720" anchor="ctr" horzOverflow="overflow">
                    <a:lnL>
                      <a:noFill/>
                    </a:lnL>
                    <a:lnR w="3175" cap="flat" cmpd="sng" algn="ctr">
                      <a:solidFill>
                        <a:srgbClr val="20496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DF3"/>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rgbClr val="000000"/>
                          </a:solidFill>
                          <a:effectLst/>
                          <a:latin typeface="Arial" pitchFamily="34" charset="0"/>
                          <a:cs typeface="Times New Roman" pitchFamily="18" charset="0"/>
                        </a:rPr>
                        <a:t>Implement Inter-VLAN Routing Between VLANS</a:t>
                      </a:r>
                      <a:endParaRPr kumimoji="0" lang="en-US" sz="1100" b="0" i="0" u="none" strike="noStrike" cap="none" normalizeH="0" baseline="0" smtClean="0">
                        <a:ln>
                          <a:noFill/>
                        </a:ln>
                        <a:solidFill>
                          <a:srgbClr val="000000"/>
                        </a:solidFill>
                        <a:effectLst/>
                        <a:latin typeface="Arial" pitchFamily="34" charset="0"/>
                      </a:endParaRPr>
                    </a:p>
                  </a:txBody>
                  <a:tcPr marR="45720" anchor="ctr" horzOverflow="overflow">
                    <a:lnL w="3175" cap="flat" cmpd="sng" algn="ctr">
                      <a:solidFill>
                        <a:srgbClr val="204962"/>
                      </a:solidFill>
                      <a:prstDash val="solid"/>
                      <a:round/>
                      <a:headEnd type="none" w="med" len="med"/>
                      <a:tailEnd type="none" w="med" len="med"/>
                    </a:lnL>
                    <a:lnR>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DF3"/>
                    </a:solidFill>
                  </a:tcPr>
                </a:tc>
              </a:tr>
              <a:tr h="568325">
                <a:tc>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US" sz="1100" b="0" i="0" u="none" strike="noStrike" cap="none" normalizeH="0" baseline="0" smtClean="0">
                          <a:ln>
                            <a:noFill/>
                          </a:ln>
                          <a:solidFill>
                            <a:srgbClr val="000000"/>
                          </a:solidFill>
                          <a:effectLst/>
                          <a:latin typeface="Arial" pitchFamily="34" charset="0"/>
                        </a:rPr>
                        <a:t>7. </a:t>
                      </a:r>
                      <a:r>
                        <a:rPr kumimoji="0" lang="en-US" sz="1100" b="0" i="0" u="none" strike="noStrike" cap="none" normalizeH="0" baseline="0" smtClean="0">
                          <a:ln>
                            <a:noFill/>
                          </a:ln>
                          <a:solidFill>
                            <a:srgbClr val="000000"/>
                          </a:solidFill>
                          <a:effectLst/>
                          <a:latin typeface="Arial" pitchFamily="34" charset="0"/>
                          <a:cs typeface="Times New Roman" pitchFamily="18" charset="0"/>
                        </a:rPr>
                        <a:t>Configuring a Wireless Router</a:t>
                      </a:r>
                      <a:endParaRPr kumimoji="0" lang="en-US" sz="1100" b="0" i="0" u="none" strike="noStrike" cap="none" normalizeH="0" baseline="0" smtClean="0">
                        <a:ln>
                          <a:noFill/>
                        </a:ln>
                        <a:solidFill>
                          <a:srgbClr val="000000"/>
                        </a:solidFill>
                        <a:effectLst/>
                        <a:latin typeface="Calibri" pitchFamily="34" charset="0"/>
                        <a:ea typeface="Calibri" pitchFamily="34" charset="0"/>
                        <a:cs typeface="Times New Roman" pitchFamily="18" charset="0"/>
                      </a:endParaRPr>
                    </a:p>
                  </a:txBody>
                  <a:tcPr marL="45720" marR="45720" anchor="ctr" horzOverflow="overflow">
                    <a:lnL>
                      <a:noFill/>
                    </a:lnL>
                    <a:lnR w="3175" cap="flat" cmpd="sng" algn="ctr">
                      <a:solidFill>
                        <a:srgbClr val="204962"/>
                      </a:solidFill>
                      <a:prstDash val="solid"/>
                      <a:round/>
                      <a:headEnd type="none" w="med" len="med"/>
                      <a:tailEnd type="none" w="med" len="med"/>
                    </a:lnR>
                    <a:lnT w="12700" cap="flat" cmpd="sng" algn="ctr">
                      <a:solidFill>
                        <a:schemeClr val="bg1"/>
                      </a:solidFill>
                      <a:prstDash val="solid"/>
                      <a:round/>
                      <a:headEnd type="none" w="med" len="med"/>
                      <a:tailEnd type="none" w="med" len="med"/>
                    </a:lnT>
                    <a:lnB>
                      <a:noFill/>
                    </a:lnB>
                    <a:lnTlToBr>
                      <a:noFill/>
                    </a:lnTlToBr>
                    <a:lnBlToTr>
                      <a:noFill/>
                    </a:lnBlToTr>
                    <a:solidFill>
                      <a:srgbClr val="CBD9E6"/>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rgbClr val="000000"/>
                          </a:solidFill>
                          <a:effectLst/>
                          <a:latin typeface="Arial" pitchFamily="34" charset="0"/>
                          <a:cs typeface="Times New Roman" pitchFamily="18" charset="0"/>
                        </a:rPr>
                        <a:t>Explain the Appropriate Administrative Tasks Required for WLAN and Install a Small Wireless Network</a:t>
                      </a:r>
                      <a:endParaRPr kumimoji="0" lang="en-US" sz="1100" b="0" i="0" u="none" strike="noStrike" cap="none" normalizeH="0" baseline="0" smtClean="0">
                        <a:ln>
                          <a:noFill/>
                        </a:ln>
                        <a:solidFill>
                          <a:srgbClr val="000000"/>
                        </a:solidFill>
                        <a:effectLst/>
                        <a:latin typeface="Arial" pitchFamily="34" charset="0"/>
                      </a:endParaRPr>
                    </a:p>
                  </a:txBody>
                  <a:tcPr marR="45720" anchor="ctr" horzOverflow="overflow">
                    <a:lnL w="3175" cap="flat" cmpd="sng" algn="ctr">
                      <a:solidFill>
                        <a:srgbClr val="204962"/>
                      </a:solidFill>
                      <a:prstDash val="solid"/>
                      <a:round/>
                      <a:headEnd type="none" w="med" len="med"/>
                      <a:tailEnd type="none" w="med" len="med"/>
                    </a:lnL>
                    <a:lnR>
                      <a:noFill/>
                    </a:lnR>
                    <a:lnT w="12700" cap="flat" cmpd="sng" algn="ctr">
                      <a:solidFill>
                        <a:schemeClr val="bg1"/>
                      </a:solidFill>
                      <a:prstDash val="solid"/>
                      <a:round/>
                      <a:headEnd type="none" w="med" len="med"/>
                      <a:tailEnd type="none" w="med" len="med"/>
                    </a:lnT>
                    <a:lnB>
                      <a:noFill/>
                    </a:lnB>
                    <a:lnTlToBr>
                      <a:noFill/>
                    </a:lnTlToBr>
                    <a:lnBlToTr>
                      <a:noFill/>
                    </a:lnBlToTr>
                    <a:solidFill>
                      <a:srgbClr val="CBD9E6"/>
                    </a:solidFill>
                  </a:tcPr>
                </a:tc>
              </a:tr>
            </a:tbl>
          </a:graphicData>
        </a:graphic>
      </p:graphicFrame>
      <p:sp>
        <p:nvSpPr>
          <p:cNvPr id="67615" name="Rectangle 12"/>
          <p:cNvSpPr>
            <a:spLocks noChangeArrowheads="1"/>
          </p:cNvSpPr>
          <p:nvPr/>
        </p:nvSpPr>
        <p:spPr bwMode="auto">
          <a:xfrm>
            <a:off x="439738" y="1843088"/>
            <a:ext cx="8223250" cy="155575"/>
          </a:xfrm>
          <a:prstGeom prst="rect">
            <a:avLst/>
          </a:prstGeom>
          <a:gradFill rotWithShape="1">
            <a:gsLst>
              <a:gs pos="0">
                <a:schemeClr val="tx1">
                  <a:alpha val="35001"/>
                </a:schemeClr>
              </a:gs>
              <a:gs pos="100000">
                <a:schemeClr val="bg1">
                  <a:alpha val="0"/>
                </a:schemeClr>
              </a:gs>
            </a:gsLst>
            <a:lin ang="5400000" scaled="1"/>
          </a:gradFill>
          <a:ln w="9525" algn="ctr">
            <a:noFill/>
            <a:miter lim="800000"/>
            <a:headEnd/>
            <a:tailEnd/>
          </a:ln>
        </p:spPr>
        <p:txBody>
          <a:bodyPr wrap="none" lIns="73025" tIns="36511" rIns="73025" bIns="36511" anchor="ctr"/>
          <a:lstStyle/>
          <a:p>
            <a:pPr algn="ctr" defTabSz="814388" eaLnBrk="0" hangingPunct="0">
              <a:lnSpc>
                <a:spcPct val="90000"/>
              </a:lnSpc>
            </a:pPr>
            <a:endParaRPr lang="en-US"/>
          </a:p>
        </p:txBody>
      </p:sp>
      <p:sp>
        <p:nvSpPr>
          <p:cNvPr id="67616" name="AutoShape 11"/>
          <p:cNvSpPr>
            <a:spLocks noChangeArrowheads="1"/>
          </p:cNvSpPr>
          <p:nvPr/>
        </p:nvSpPr>
        <p:spPr bwMode="auto">
          <a:xfrm>
            <a:off x="454025" y="1557338"/>
            <a:ext cx="8194675" cy="309562"/>
          </a:xfrm>
          <a:prstGeom prst="roundRect">
            <a:avLst>
              <a:gd name="adj" fmla="val 14130"/>
            </a:avLst>
          </a:prstGeom>
          <a:gradFill rotWithShape="1">
            <a:gsLst>
              <a:gs pos="0">
                <a:schemeClr val="bg1">
                  <a:alpha val="25000"/>
                </a:schemeClr>
              </a:gs>
              <a:gs pos="100000">
                <a:schemeClr val="bg1">
                  <a:alpha val="0"/>
                </a:schemeClr>
              </a:gs>
            </a:gsLst>
            <a:path path="rect">
              <a:fillToRect r="100000" b="100000"/>
            </a:path>
          </a:gradFill>
          <a:ln w="9525" algn="ctr">
            <a:noFill/>
            <a:round/>
            <a:headEnd/>
            <a:tailEnd/>
          </a:ln>
        </p:spPr>
        <p:txBody>
          <a:bodyPr lIns="73025" tIns="36511" rIns="73025" bIns="36511" anchor="ctr"/>
          <a:lstStyle/>
          <a:p>
            <a:pPr algn="ctr"/>
            <a:endParaRPr lang="en-US" sz="1800"/>
          </a:p>
        </p:txBody>
      </p:sp>
      <p:sp>
        <p:nvSpPr>
          <p:cNvPr id="67617" name="Rectangle 25"/>
          <p:cNvSpPr>
            <a:spLocks noChangeArrowheads="1"/>
          </p:cNvSpPr>
          <p:nvPr/>
        </p:nvSpPr>
        <p:spPr bwMode="auto">
          <a:xfrm>
            <a:off x="655638" y="1123950"/>
            <a:ext cx="6940550" cy="552450"/>
          </a:xfrm>
          <a:prstGeom prst="rect">
            <a:avLst/>
          </a:prstGeom>
          <a:noFill/>
          <a:ln w="9525">
            <a:noFill/>
            <a:miter lim="800000"/>
            <a:headEnd/>
            <a:tailEnd/>
          </a:ln>
        </p:spPr>
        <p:txBody>
          <a:bodyPr lIns="82124" tIns="41061" rIns="82124" bIns="41061"/>
          <a:lstStyle/>
          <a:p>
            <a:pPr defTabSz="814388" eaLnBrk="0" hangingPunct="0">
              <a:lnSpc>
                <a:spcPct val="90000"/>
              </a:lnSpc>
              <a:tabLst>
                <a:tab pos="4459288" algn="l"/>
              </a:tabLst>
            </a:pPr>
            <a:r>
              <a:rPr lang="en-US"/>
              <a:t>LAN Switching and Wireless</a:t>
            </a:r>
          </a:p>
        </p:txBody>
      </p:sp>
    </p:spTree>
  </p:cSld>
  <p:clrMapOvr>
    <a:masterClrMapping/>
  </p:clrMapOvr>
  <p:transition>
    <p:wipe dir="r"/>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a:spLocks noChangeArrowheads="1"/>
          </p:cNvSpPr>
          <p:nvPr/>
        </p:nvSpPr>
        <p:spPr bwMode="auto">
          <a:xfrm>
            <a:off x="373063" y="6308725"/>
            <a:ext cx="8391525" cy="549275"/>
          </a:xfrm>
          <a:prstGeom prst="rect">
            <a:avLst/>
          </a:prstGeom>
          <a:gradFill rotWithShape="1">
            <a:gsLst>
              <a:gs pos="0">
                <a:srgbClr val="708CA1">
                  <a:alpha val="56998"/>
                </a:srgbClr>
              </a:gs>
              <a:gs pos="100000">
                <a:srgbClr val="819AAC">
                  <a:alpha val="0"/>
                </a:srgbClr>
              </a:gs>
            </a:gsLst>
            <a:lin ang="5400000" scaled="1"/>
          </a:gradFill>
          <a:ln w="38100" algn="ctr">
            <a:noFill/>
            <a:miter lim="800000"/>
            <a:headEnd/>
            <a:tailEnd/>
          </a:ln>
        </p:spPr>
        <p:txBody>
          <a:bodyPr lIns="82124" tIns="41061" rIns="82124" bIns="41061" anchor="ctr"/>
          <a:lstStyle/>
          <a:p>
            <a:pPr algn="ctr"/>
            <a:endParaRPr lang="en-US" sz="1800"/>
          </a:p>
        </p:txBody>
      </p:sp>
      <p:sp>
        <p:nvSpPr>
          <p:cNvPr id="68611" name="Rectangle 6"/>
          <p:cNvSpPr>
            <a:spLocks noChangeArrowheads="1"/>
          </p:cNvSpPr>
          <p:nvPr/>
        </p:nvSpPr>
        <p:spPr bwMode="auto">
          <a:xfrm rot="-5400000">
            <a:off x="4108450" y="1822450"/>
            <a:ext cx="927100" cy="9144000"/>
          </a:xfrm>
          <a:prstGeom prst="rect">
            <a:avLst/>
          </a:prstGeom>
          <a:gradFill rotWithShape="1">
            <a:gsLst>
              <a:gs pos="0">
                <a:schemeClr val="bg1"/>
              </a:gs>
              <a:gs pos="100000">
                <a:srgbClr val="495B6A">
                  <a:alpha val="0"/>
                </a:srgbClr>
              </a:gs>
            </a:gsLst>
            <a:lin ang="0" scaled="1"/>
          </a:gradFill>
          <a:ln w="9525" algn="ctr">
            <a:noFill/>
            <a:miter lim="800000"/>
            <a:headEnd/>
            <a:tailEnd/>
          </a:ln>
        </p:spPr>
        <p:txBody>
          <a:bodyPr lIns="73025" tIns="36511" rIns="73025" bIns="36511" anchor="ctr"/>
          <a:lstStyle/>
          <a:p>
            <a:pPr algn="ctr"/>
            <a:endParaRPr lang="en-US" sz="1800"/>
          </a:p>
        </p:txBody>
      </p:sp>
      <p:sp>
        <p:nvSpPr>
          <p:cNvPr id="68612" name="Rectangle 7"/>
          <p:cNvSpPr>
            <a:spLocks noChangeArrowheads="1"/>
          </p:cNvSpPr>
          <p:nvPr/>
        </p:nvSpPr>
        <p:spPr bwMode="auto">
          <a:xfrm rot="-5400000">
            <a:off x="3690937" y="1404938"/>
            <a:ext cx="1762125" cy="9144000"/>
          </a:xfrm>
          <a:prstGeom prst="rect">
            <a:avLst/>
          </a:prstGeom>
          <a:gradFill rotWithShape="1">
            <a:gsLst>
              <a:gs pos="0">
                <a:srgbClr val="9EC5E6">
                  <a:alpha val="79999"/>
                </a:srgbClr>
              </a:gs>
              <a:gs pos="100000">
                <a:srgbClr val="495B6A">
                  <a:alpha val="0"/>
                </a:srgbClr>
              </a:gs>
            </a:gsLst>
            <a:lin ang="0" scaled="1"/>
          </a:gradFill>
          <a:ln w="9525" algn="ctr">
            <a:noFill/>
            <a:miter lim="800000"/>
            <a:headEnd/>
            <a:tailEnd/>
          </a:ln>
        </p:spPr>
        <p:txBody>
          <a:bodyPr lIns="73025" tIns="36511" rIns="73025" bIns="36511" anchor="ctr"/>
          <a:lstStyle/>
          <a:p>
            <a:pPr algn="ctr"/>
            <a:endParaRPr lang="en-US" sz="1800"/>
          </a:p>
        </p:txBody>
      </p:sp>
      <p:sp>
        <p:nvSpPr>
          <p:cNvPr id="68613" name="Rectangle 8"/>
          <p:cNvSpPr>
            <a:spLocks noChangeArrowheads="1"/>
          </p:cNvSpPr>
          <p:nvPr/>
        </p:nvSpPr>
        <p:spPr bwMode="auto">
          <a:xfrm>
            <a:off x="222250" y="6121400"/>
            <a:ext cx="8674100" cy="209550"/>
          </a:xfrm>
          <a:prstGeom prst="rect">
            <a:avLst/>
          </a:prstGeom>
          <a:gradFill rotWithShape="1">
            <a:gsLst>
              <a:gs pos="0">
                <a:schemeClr val="tx1">
                  <a:alpha val="45000"/>
                </a:schemeClr>
              </a:gs>
              <a:gs pos="100000">
                <a:schemeClr val="bg1">
                  <a:alpha val="0"/>
                </a:schemeClr>
              </a:gs>
            </a:gsLst>
            <a:path path="shape">
              <a:fillToRect l="50000" t="50000" r="50000" b="50000"/>
            </a:path>
          </a:gradFill>
          <a:ln w="9525" algn="ctr">
            <a:noFill/>
            <a:miter lim="800000"/>
            <a:headEnd/>
            <a:tailEnd/>
          </a:ln>
        </p:spPr>
        <p:txBody>
          <a:bodyPr wrap="none" lIns="73025" tIns="36511" rIns="73025" bIns="36511" anchor="ctr"/>
          <a:lstStyle/>
          <a:p>
            <a:pPr algn="ctr"/>
            <a:endParaRPr lang="en-US" sz="1800"/>
          </a:p>
        </p:txBody>
      </p:sp>
      <p:sp>
        <p:nvSpPr>
          <p:cNvPr id="10" name="Rectangle 9"/>
          <p:cNvSpPr>
            <a:spLocks noChangeArrowheads="1"/>
          </p:cNvSpPr>
          <p:nvPr/>
        </p:nvSpPr>
        <p:spPr bwMode="auto">
          <a:xfrm>
            <a:off x="366713" y="1627188"/>
            <a:ext cx="8397875" cy="4410075"/>
          </a:xfrm>
          <a:prstGeom prst="rect">
            <a:avLst/>
          </a:prstGeom>
          <a:gradFill flip="none" rotWithShape="1">
            <a:gsLst>
              <a:gs pos="0">
                <a:srgbClr val="9EC5E6"/>
              </a:gs>
              <a:gs pos="0">
                <a:srgbClr val="9EC5E6"/>
              </a:gs>
              <a:gs pos="100000">
                <a:schemeClr val="bg1">
                  <a:alpha val="0"/>
                </a:schemeClr>
              </a:gs>
            </a:gsLst>
            <a:lin ang="2700000" scaled="1"/>
            <a:tileRect/>
          </a:gradFill>
          <a:ln w="38100" algn="ctr">
            <a:noFill/>
            <a:miter lim="800000"/>
            <a:headEnd/>
            <a:tailEnd/>
          </a:ln>
        </p:spPr>
        <p:txBody>
          <a:bodyPr lIns="82124" tIns="41061" rIns="82124" bIns="41061" anchor="ctr"/>
          <a:lstStyle/>
          <a:p>
            <a:pPr algn="ctr">
              <a:defRPr/>
            </a:pPr>
            <a:endParaRPr lang="en-US" sz="1800"/>
          </a:p>
        </p:txBody>
      </p:sp>
      <p:sp>
        <p:nvSpPr>
          <p:cNvPr id="68615" name="AutoShape 11"/>
          <p:cNvSpPr>
            <a:spLocks noChangeArrowheads="1"/>
          </p:cNvSpPr>
          <p:nvPr/>
        </p:nvSpPr>
        <p:spPr bwMode="auto">
          <a:xfrm>
            <a:off x="438150" y="1697038"/>
            <a:ext cx="8255000" cy="3694112"/>
          </a:xfrm>
          <a:prstGeom prst="roundRect">
            <a:avLst>
              <a:gd name="adj" fmla="val 1944"/>
            </a:avLst>
          </a:prstGeom>
          <a:gradFill rotWithShape="1">
            <a:gsLst>
              <a:gs pos="0">
                <a:schemeClr val="bg1">
                  <a:alpha val="25000"/>
                </a:schemeClr>
              </a:gs>
              <a:gs pos="100000">
                <a:schemeClr val="bg1">
                  <a:alpha val="0"/>
                </a:schemeClr>
              </a:gs>
            </a:gsLst>
            <a:path path="rect">
              <a:fillToRect r="100000" b="100000"/>
            </a:path>
          </a:gradFill>
          <a:ln w="9525" algn="ctr">
            <a:noFill/>
            <a:round/>
            <a:headEnd/>
            <a:tailEnd/>
          </a:ln>
        </p:spPr>
        <p:txBody>
          <a:bodyPr lIns="73025" tIns="36511" rIns="73025" bIns="36511" anchor="ctr"/>
          <a:lstStyle/>
          <a:p>
            <a:pPr algn="ctr"/>
            <a:endParaRPr lang="en-US" sz="1800"/>
          </a:p>
        </p:txBody>
      </p:sp>
      <p:sp>
        <p:nvSpPr>
          <p:cNvPr id="68616" name="Rectangle 40"/>
          <p:cNvSpPr>
            <a:spLocks noGrp="1" noChangeArrowheads="1"/>
          </p:cNvSpPr>
          <p:nvPr>
            <p:ph type="title" idx="4294967295"/>
          </p:nvPr>
        </p:nvSpPr>
        <p:spPr/>
        <p:txBody>
          <a:bodyPr/>
          <a:lstStyle/>
          <a:p>
            <a:r>
              <a:rPr lang="en-US" smtClean="0"/>
              <a:t>CCNA Exploration: </a:t>
            </a:r>
          </a:p>
        </p:txBody>
      </p:sp>
      <p:sp>
        <p:nvSpPr>
          <p:cNvPr id="68617" name="Rectangle 41"/>
          <p:cNvSpPr>
            <a:spLocks noGrp="1" noChangeArrowheads="1"/>
          </p:cNvSpPr>
          <p:nvPr>
            <p:ph type="body" idx="4294967295"/>
          </p:nvPr>
        </p:nvSpPr>
        <p:spPr>
          <a:xfrm>
            <a:off x="655638" y="1739900"/>
            <a:ext cx="5214937" cy="3571875"/>
          </a:xfrm>
        </p:spPr>
        <p:txBody>
          <a:bodyPr/>
          <a:lstStyle/>
          <a:p>
            <a:pPr>
              <a:buFont typeface="Wingdings" pitchFamily="2" charset="2"/>
              <a:buNone/>
            </a:pPr>
            <a:r>
              <a:rPr lang="en-US" smtClean="0"/>
              <a:t>Overview</a:t>
            </a:r>
          </a:p>
          <a:p>
            <a:r>
              <a:rPr lang="en-US" sz="1400" smtClean="0"/>
              <a:t>This course discusses the WAN technologies and network services required by converged applications in enterprise networks </a:t>
            </a:r>
          </a:p>
          <a:p>
            <a:r>
              <a:rPr lang="en-US" sz="1400" smtClean="0"/>
              <a:t>The course uses the Cisco Network Architecture to introduce integrated network services and explains how to select the appropriate devices and technologies to meet network requirements </a:t>
            </a:r>
          </a:p>
          <a:p>
            <a:r>
              <a:rPr lang="en-US" sz="1400" smtClean="0"/>
              <a:t>Students learn how to implement and configure common data link protocols and how to apply WAN security concepts, principles of traffic, access control, and addressing services </a:t>
            </a:r>
          </a:p>
          <a:p>
            <a:r>
              <a:rPr lang="en-US" sz="1400" smtClean="0"/>
              <a:t>Finally, students learn how to detect, troubleshoot, and correct common enterprise network implementation issues</a:t>
            </a:r>
          </a:p>
          <a:p>
            <a:r>
              <a:rPr lang="en-US" sz="1400" b="1" smtClean="0"/>
              <a:t>Prerequisites:</a:t>
            </a:r>
            <a:r>
              <a:rPr lang="en-US" sz="1400" smtClean="0"/>
              <a:t> Network Fundamentals, Routing Protocols and Concepts, and LAN Switching and Wireless</a:t>
            </a:r>
          </a:p>
        </p:txBody>
      </p:sp>
      <p:sp>
        <p:nvSpPr>
          <p:cNvPr id="68618" name="Rectangle 25"/>
          <p:cNvSpPr>
            <a:spLocks noChangeArrowheads="1"/>
          </p:cNvSpPr>
          <p:nvPr/>
        </p:nvSpPr>
        <p:spPr bwMode="auto">
          <a:xfrm>
            <a:off x="655638" y="1123950"/>
            <a:ext cx="6940550" cy="552450"/>
          </a:xfrm>
          <a:prstGeom prst="rect">
            <a:avLst/>
          </a:prstGeom>
          <a:noFill/>
          <a:ln w="9525">
            <a:noFill/>
            <a:miter lim="800000"/>
            <a:headEnd/>
            <a:tailEnd/>
          </a:ln>
        </p:spPr>
        <p:txBody>
          <a:bodyPr lIns="82124" tIns="41061" rIns="82124" bIns="41061"/>
          <a:lstStyle/>
          <a:p>
            <a:pPr defTabSz="814388" eaLnBrk="0" hangingPunct="0">
              <a:lnSpc>
                <a:spcPct val="90000"/>
              </a:lnSpc>
              <a:tabLst>
                <a:tab pos="4459288" algn="l"/>
              </a:tabLst>
            </a:pPr>
            <a:r>
              <a:rPr lang="en-US"/>
              <a:t>Accessing the WAN</a:t>
            </a:r>
          </a:p>
        </p:txBody>
      </p:sp>
      <p:sp>
        <p:nvSpPr>
          <p:cNvPr id="68619" name="Rectangle 14"/>
          <p:cNvSpPr>
            <a:spLocks noChangeArrowheads="1"/>
          </p:cNvSpPr>
          <p:nvPr/>
        </p:nvSpPr>
        <p:spPr bwMode="auto">
          <a:xfrm flipV="1">
            <a:off x="5870575" y="1627188"/>
            <a:ext cx="2887663" cy="4410075"/>
          </a:xfrm>
          <a:prstGeom prst="rect">
            <a:avLst/>
          </a:prstGeom>
          <a:gradFill rotWithShape="1">
            <a:gsLst>
              <a:gs pos="0">
                <a:schemeClr val="bg1">
                  <a:alpha val="0"/>
                </a:schemeClr>
              </a:gs>
              <a:gs pos="100000">
                <a:srgbClr val="708CA1"/>
              </a:gs>
            </a:gsLst>
            <a:lin ang="5400000" scaled="1"/>
          </a:gradFill>
          <a:ln w="9525" algn="ctr">
            <a:noFill/>
            <a:miter lim="800000"/>
            <a:headEnd/>
            <a:tailEnd/>
          </a:ln>
        </p:spPr>
        <p:txBody>
          <a:bodyPr wrap="none" lIns="73025" tIns="36511" rIns="73025" bIns="36511" anchor="ctr"/>
          <a:lstStyle/>
          <a:p>
            <a:pPr algn="ctr" defTabSz="814388" eaLnBrk="0" hangingPunct="0">
              <a:lnSpc>
                <a:spcPct val="90000"/>
              </a:lnSpc>
            </a:pPr>
            <a:endParaRPr lang="en-US"/>
          </a:p>
        </p:txBody>
      </p:sp>
      <p:sp>
        <p:nvSpPr>
          <p:cNvPr id="68620" name="Rectangle 15"/>
          <p:cNvSpPr>
            <a:spLocks noChangeArrowheads="1"/>
          </p:cNvSpPr>
          <p:nvPr/>
        </p:nvSpPr>
        <p:spPr bwMode="auto">
          <a:xfrm>
            <a:off x="5903913" y="1627188"/>
            <a:ext cx="120650" cy="4410075"/>
          </a:xfrm>
          <a:prstGeom prst="rect">
            <a:avLst/>
          </a:prstGeom>
          <a:gradFill rotWithShape="1">
            <a:gsLst>
              <a:gs pos="0">
                <a:schemeClr val="tx1">
                  <a:alpha val="59998"/>
                </a:schemeClr>
              </a:gs>
              <a:gs pos="100000">
                <a:schemeClr val="bg1">
                  <a:alpha val="0"/>
                </a:schemeClr>
              </a:gs>
            </a:gsLst>
            <a:path path="shape">
              <a:fillToRect l="50000" t="50000" r="50000" b="50000"/>
            </a:path>
          </a:gradFill>
          <a:ln w="9525" algn="ctr">
            <a:noFill/>
            <a:miter lim="800000"/>
            <a:headEnd/>
            <a:tailEnd/>
          </a:ln>
        </p:spPr>
        <p:txBody>
          <a:bodyPr wrap="none" lIns="73025" tIns="36511" rIns="73025" bIns="36511" anchor="ctr"/>
          <a:lstStyle/>
          <a:p>
            <a:pPr algn="ctr" defTabSz="814388" eaLnBrk="0" hangingPunct="0">
              <a:lnSpc>
                <a:spcPct val="90000"/>
              </a:lnSpc>
            </a:pPr>
            <a:endParaRPr lang="en-US"/>
          </a:p>
        </p:txBody>
      </p:sp>
      <p:pic>
        <p:nvPicPr>
          <p:cNvPr id="68621" name="Picture 17"/>
          <p:cNvPicPr>
            <a:picLocks noChangeAspect="1" noChangeArrowheads="1"/>
          </p:cNvPicPr>
          <p:nvPr/>
        </p:nvPicPr>
        <p:blipFill>
          <a:blip r:embed="rId3" cstate="screen"/>
          <a:srcRect/>
          <a:stretch>
            <a:fillRect/>
          </a:stretch>
        </p:blipFill>
        <p:spPr bwMode="auto">
          <a:xfrm>
            <a:off x="5967413" y="1627188"/>
            <a:ext cx="2790825" cy="4600575"/>
          </a:xfrm>
          <a:prstGeom prst="rect">
            <a:avLst/>
          </a:prstGeom>
          <a:noFill/>
          <a:ln w="9525">
            <a:noFill/>
            <a:miter lim="800000"/>
            <a:headEnd/>
            <a:tailEnd/>
          </a:ln>
        </p:spPr>
      </p:pic>
      <p:sp>
        <p:nvSpPr>
          <p:cNvPr id="68622" name="Rectangle 28"/>
          <p:cNvSpPr>
            <a:spLocks noChangeArrowheads="1"/>
          </p:cNvSpPr>
          <p:nvPr/>
        </p:nvSpPr>
        <p:spPr bwMode="auto">
          <a:xfrm flipV="1">
            <a:off x="366713" y="6037263"/>
            <a:ext cx="8391525" cy="190500"/>
          </a:xfrm>
          <a:prstGeom prst="rect">
            <a:avLst/>
          </a:prstGeom>
          <a:solidFill>
            <a:srgbClr val="89A424"/>
          </a:solidFill>
          <a:ln w="38100" algn="ctr">
            <a:noFill/>
            <a:miter lim="800000"/>
            <a:headEnd/>
            <a:tailEnd/>
          </a:ln>
        </p:spPr>
        <p:txBody>
          <a:bodyPr lIns="82124" tIns="41061" rIns="82124" bIns="41061" anchor="ctr"/>
          <a:lstStyle/>
          <a:p>
            <a:pPr algn="ctr"/>
            <a:endParaRPr lang="en-US" sz="1800"/>
          </a:p>
        </p:txBody>
      </p:sp>
    </p:spTree>
  </p:cSld>
  <p:clrMapOvr>
    <a:masterClrMapping/>
  </p:clrMapOvr>
  <p:transition>
    <p:wipe dir="r"/>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85"/>
          <p:cNvSpPr>
            <a:spLocks noGrp="1" noChangeArrowheads="1"/>
          </p:cNvSpPr>
          <p:nvPr>
            <p:ph type="title" idx="4294967295"/>
          </p:nvPr>
        </p:nvSpPr>
        <p:spPr/>
        <p:txBody>
          <a:bodyPr/>
          <a:lstStyle/>
          <a:p>
            <a:r>
              <a:rPr lang="en-US" smtClean="0"/>
              <a:t>CCNA Exploration </a:t>
            </a:r>
          </a:p>
        </p:txBody>
      </p:sp>
      <p:sp>
        <p:nvSpPr>
          <p:cNvPr id="69635" name="Rectangle 7"/>
          <p:cNvSpPr>
            <a:spLocks noChangeArrowheads="1"/>
          </p:cNvSpPr>
          <p:nvPr/>
        </p:nvSpPr>
        <p:spPr bwMode="auto">
          <a:xfrm>
            <a:off x="454025" y="5811838"/>
            <a:ext cx="8213725" cy="1046162"/>
          </a:xfrm>
          <a:prstGeom prst="rect">
            <a:avLst/>
          </a:prstGeom>
          <a:gradFill rotWithShape="1">
            <a:gsLst>
              <a:gs pos="0">
                <a:srgbClr val="8E8E95">
                  <a:alpha val="50000"/>
                </a:srgbClr>
              </a:gs>
              <a:gs pos="100000">
                <a:srgbClr val="819AAC">
                  <a:alpha val="0"/>
                </a:srgbClr>
              </a:gs>
            </a:gsLst>
            <a:lin ang="5400000" scaled="1"/>
          </a:gradFill>
          <a:ln w="38100" algn="ctr">
            <a:noFill/>
            <a:miter lim="800000"/>
            <a:headEnd/>
            <a:tailEnd/>
          </a:ln>
        </p:spPr>
        <p:txBody>
          <a:bodyPr lIns="82124" tIns="41061" rIns="82124" bIns="41061" anchor="ctr"/>
          <a:lstStyle/>
          <a:p>
            <a:pPr algn="ctr"/>
            <a:endParaRPr lang="en-US" sz="1800"/>
          </a:p>
        </p:txBody>
      </p:sp>
      <p:sp>
        <p:nvSpPr>
          <p:cNvPr id="69636" name="Rectangle 6"/>
          <p:cNvSpPr>
            <a:spLocks noChangeArrowheads="1"/>
          </p:cNvSpPr>
          <p:nvPr/>
        </p:nvSpPr>
        <p:spPr bwMode="auto">
          <a:xfrm rot="-5400000">
            <a:off x="3690937" y="1404938"/>
            <a:ext cx="1762125" cy="9144000"/>
          </a:xfrm>
          <a:prstGeom prst="rect">
            <a:avLst/>
          </a:prstGeom>
          <a:gradFill rotWithShape="1">
            <a:gsLst>
              <a:gs pos="0">
                <a:srgbClr val="9EC5E6">
                  <a:alpha val="79999"/>
                </a:srgbClr>
              </a:gs>
              <a:gs pos="100000">
                <a:srgbClr val="495B6A">
                  <a:alpha val="0"/>
                </a:srgbClr>
              </a:gs>
            </a:gsLst>
            <a:lin ang="0" scaled="1"/>
          </a:gradFill>
          <a:ln w="9525" algn="ctr">
            <a:noFill/>
            <a:miter lim="800000"/>
            <a:headEnd/>
            <a:tailEnd/>
          </a:ln>
        </p:spPr>
        <p:txBody>
          <a:bodyPr lIns="73025" tIns="36511" rIns="73025" bIns="36511" anchor="ctr"/>
          <a:lstStyle/>
          <a:p>
            <a:pPr algn="ctr"/>
            <a:endParaRPr lang="en-US" sz="1800"/>
          </a:p>
        </p:txBody>
      </p:sp>
      <p:sp>
        <p:nvSpPr>
          <p:cNvPr id="69637" name="Rectangle 8"/>
          <p:cNvSpPr>
            <a:spLocks noChangeArrowheads="1"/>
          </p:cNvSpPr>
          <p:nvPr/>
        </p:nvSpPr>
        <p:spPr bwMode="auto">
          <a:xfrm>
            <a:off x="392113" y="5641975"/>
            <a:ext cx="8316912" cy="209550"/>
          </a:xfrm>
          <a:prstGeom prst="rect">
            <a:avLst/>
          </a:prstGeom>
          <a:gradFill rotWithShape="1">
            <a:gsLst>
              <a:gs pos="0">
                <a:schemeClr val="tx1">
                  <a:alpha val="45000"/>
                </a:schemeClr>
              </a:gs>
              <a:gs pos="100000">
                <a:schemeClr val="bg1">
                  <a:alpha val="0"/>
                </a:schemeClr>
              </a:gs>
            </a:gsLst>
            <a:path path="shape">
              <a:fillToRect l="50000" t="50000" r="50000" b="50000"/>
            </a:path>
          </a:gradFill>
          <a:ln w="9525" algn="ctr">
            <a:noFill/>
            <a:miter lim="800000"/>
            <a:headEnd/>
            <a:tailEnd/>
          </a:ln>
        </p:spPr>
        <p:txBody>
          <a:bodyPr wrap="none" lIns="73025" tIns="36511" rIns="73025" bIns="36511" anchor="ctr"/>
          <a:lstStyle/>
          <a:p>
            <a:pPr algn="ctr"/>
            <a:endParaRPr lang="en-US" sz="1800"/>
          </a:p>
        </p:txBody>
      </p:sp>
      <p:graphicFrame>
        <p:nvGraphicFramePr>
          <p:cNvPr id="63593" name="Group 105"/>
          <p:cNvGraphicFramePr>
            <a:graphicFrameLocks noGrp="1"/>
          </p:cNvGraphicFramePr>
          <p:nvPr/>
        </p:nvGraphicFramePr>
        <p:xfrm>
          <a:off x="438150" y="1558925"/>
          <a:ext cx="8229600" cy="4156075"/>
        </p:xfrm>
        <a:graphic>
          <a:graphicData uri="http://schemas.openxmlformats.org/drawingml/2006/table">
            <a:tbl>
              <a:tblPr/>
              <a:tblGrid>
                <a:gridCol w="3200400"/>
                <a:gridCol w="5029200"/>
              </a:tblGrid>
              <a:tr h="2698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1" i="0" u="none" strike="noStrike" cap="none" normalizeH="0" baseline="0" smtClean="0">
                          <a:ln>
                            <a:noFill/>
                          </a:ln>
                          <a:solidFill>
                            <a:srgbClr val="FFFFFF"/>
                          </a:solidFill>
                          <a:effectLst/>
                          <a:latin typeface="Arial" pitchFamily="34" charset="0"/>
                        </a:rPr>
                        <a:t>Chapter</a:t>
                      </a:r>
                    </a:p>
                  </a:txBody>
                  <a:tcPr anchor="ctr" horzOverflow="overflow">
                    <a:lnL>
                      <a:noFill/>
                    </a:lnL>
                    <a:lnR w="3175" cap="flat" cmpd="sng" algn="ctr">
                      <a:solidFill>
                        <a:srgbClr val="204962"/>
                      </a:solidFill>
                      <a:prstDash val="solid"/>
                      <a:round/>
                      <a:headEnd type="none" w="med" len="med"/>
                      <a:tailEnd type="none" w="med" len="med"/>
                    </a:lnR>
                    <a:lnT>
                      <a:noFill/>
                    </a:lnT>
                    <a:lnB w="3175" cap="flat" cmpd="sng" algn="ctr">
                      <a:solidFill>
                        <a:schemeClr val="bg1"/>
                      </a:solidFill>
                      <a:prstDash val="solid"/>
                      <a:round/>
                      <a:headEnd type="none" w="med" len="med"/>
                      <a:tailEnd type="none" w="med" len="med"/>
                    </a:lnB>
                    <a:lnTlToBr>
                      <a:noFill/>
                    </a:lnTlToBr>
                    <a:lnBlToTr>
                      <a:noFill/>
                    </a:lnBlToTr>
                    <a:solidFill>
                      <a:srgbClr val="89A424"/>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1" i="0" u="none" strike="noStrike" cap="none" normalizeH="0" baseline="0" smtClean="0">
                          <a:ln>
                            <a:noFill/>
                          </a:ln>
                          <a:solidFill>
                            <a:srgbClr val="FFFFFF"/>
                          </a:solidFill>
                          <a:effectLst/>
                          <a:latin typeface="Arial" pitchFamily="34" charset="0"/>
                        </a:rPr>
                        <a:t>Objectives</a:t>
                      </a:r>
                    </a:p>
                  </a:txBody>
                  <a:tcPr anchor="ctr" horzOverflow="overflow">
                    <a:lnL w="3175" cap="flat" cmpd="sng" algn="ctr">
                      <a:solidFill>
                        <a:srgbClr val="204962"/>
                      </a:solidFill>
                      <a:prstDash val="solid"/>
                      <a:round/>
                      <a:headEnd type="none" w="med" len="med"/>
                      <a:tailEnd type="none" w="med" len="med"/>
                    </a:lnL>
                    <a:lnR>
                      <a:noFill/>
                    </a:lnR>
                    <a:lnT>
                      <a:noFill/>
                    </a:lnT>
                    <a:lnB w="3175" cap="flat" cmpd="sng" algn="ctr">
                      <a:solidFill>
                        <a:schemeClr val="bg1"/>
                      </a:solidFill>
                      <a:prstDash val="solid"/>
                      <a:round/>
                      <a:headEnd type="none" w="med" len="med"/>
                      <a:tailEnd type="none" w="med" len="med"/>
                    </a:lnB>
                    <a:lnTlToBr>
                      <a:noFill/>
                    </a:lnTlToBr>
                    <a:lnBlToTr>
                      <a:noFill/>
                    </a:lnBlToTr>
                    <a:solidFill>
                      <a:srgbClr val="89A424"/>
                    </a:solidFill>
                  </a:tcPr>
                </a:tc>
              </a:tr>
              <a:tr h="4857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rgbClr val="000000"/>
                          </a:solidFill>
                          <a:effectLst/>
                          <a:latin typeface="Arial" pitchFamily="34" charset="0"/>
                        </a:rPr>
                        <a:t>1. </a:t>
                      </a:r>
                      <a:r>
                        <a:rPr kumimoji="0" lang="en-US" sz="1100" b="0" i="0" u="none" strike="noStrike" cap="none" normalizeH="0" baseline="0" smtClean="0">
                          <a:ln>
                            <a:noFill/>
                          </a:ln>
                          <a:solidFill>
                            <a:srgbClr val="000000"/>
                          </a:solidFill>
                          <a:effectLst/>
                          <a:latin typeface="Arial" pitchFamily="34" charset="0"/>
                          <a:cs typeface="Times New Roman" pitchFamily="18" charset="0"/>
                        </a:rPr>
                        <a:t>Services in a Converged WAN</a:t>
                      </a:r>
                      <a:endParaRPr kumimoji="0" lang="en-US" sz="1100" b="0" i="0" u="none" strike="noStrike" cap="none" normalizeH="0" baseline="0" smtClean="0">
                        <a:ln>
                          <a:noFill/>
                        </a:ln>
                        <a:solidFill>
                          <a:srgbClr val="000000"/>
                        </a:solidFill>
                        <a:effectLst/>
                        <a:latin typeface="Arial" pitchFamily="34" charset="0"/>
                      </a:endParaRPr>
                    </a:p>
                  </a:txBody>
                  <a:tcPr marL="45720" marR="45720" anchor="ctr" horzOverflow="overflow">
                    <a:lnL>
                      <a:noFill/>
                    </a:lnL>
                    <a:lnR w="3175" cap="flat" cmpd="sng" algn="ctr">
                      <a:solidFill>
                        <a:srgbClr val="204962"/>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9E6"/>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rgbClr val="000000"/>
                          </a:solidFill>
                          <a:effectLst/>
                          <a:latin typeface="Arial" pitchFamily="34" charset="0"/>
                          <a:cs typeface="Times New Roman" pitchFamily="18" charset="0"/>
                        </a:rPr>
                        <a:t>Select the Appropriate WAN Technology to Provide Integrated Services Over a Network</a:t>
                      </a:r>
                      <a:endParaRPr kumimoji="0" lang="en-US" sz="1100" b="0" i="0" u="none" strike="noStrike" cap="none" normalizeH="0" baseline="0" smtClean="0">
                        <a:ln>
                          <a:noFill/>
                        </a:ln>
                        <a:solidFill>
                          <a:srgbClr val="000000"/>
                        </a:solidFill>
                        <a:effectLst/>
                        <a:latin typeface="Arial" pitchFamily="34" charset="0"/>
                      </a:endParaRPr>
                    </a:p>
                  </a:txBody>
                  <a:tcPr marL="45720" marR="45720" anchor="ctr" horzOverflow="overflow">
                    <a:lnL w="3175" cap="flat" cmpd="sng" algn="ctr">
                      <a:solidFill>
                        <a:srgbClr val="204962"/>
                      </a:solidFill>
                      <a:prstDash val="solid"/>
                      <a:round/>
                      <a:headEnd type="none" w="med" len="med"/>
                      <a:tailEnd type="none" w="med" len="med"/>
                    </a:lnL>
                    <a:lnR>
                      <a:noFill/>
                    </a:lnR>
                    <a:lnT w="3175"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9E6"/>
                    </a:solidFill>
                  </a:tcPr>
                </a:tc>
              </a:tr>
              <a:tr h="4857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rgbClr val="000000"/>
                          </a:solidFill>
                          <a:effectLst/>
                          <a:latin typeface="Arial" pitchFamily="34" charset="0"/>
                        </a:rPr>
                        <a:t>2. </a:t>
                      </a:r>
                      <a:r>
                        <a:rPr kumimoji="0" lang="en-US" sz="1100" b="0" i="0" u="none" strike="noStrike" cap="none" normalizeH="0" baseline="0" smtClean="0">
                          <a:ln>
                            <a:noFill/>
                          </a:ln>
                          <a:solidFill>
                            <a:srgbClr val="000000"/>
                          </a:solidFill>
                          <a:effectLst/>
                          <a:latin typeface="Arial" pitchFamily="34" charset="0"/>
                          <a:cs typeface="Times New Roman" pitchFamily="18" charset="0"/>
                        </a:rPr>
                        <a:t>PPP</a:t>
                      </a:r>
                      <a:endParaRPr kumimoji="0" lang="en-US" sz="1100" b="0" i="0" u="none" strike="noStrike" cap="none" normalizeH="0" baseline="0" smtClean="0">
                        <a:ln>
                          <a:noFill/>
                        </a:ln>
                        <a:solidFill>
                          <a:srgbClr val="000000"/>
                        </a:solidFill>
                        <a:effectLst/>
                        <a:latin typeface="Arial" pitchFamily="34" charset="0"/>
                      </a:endParaRPr>
                    </a:p>
                  </a:txBody>
                  <a:tcPr marL="45720" marR="45720" anchor="ctr" horzOverflow="overflow">
                    <a:lnL>
                      <a:noFill/>
                    </a:lnL>
                    <a:lnR w="3175" cap="flat" cmpd="sng" algn="ctr">
                      <a:solidFill>
                        <a:srgbClr val="20496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DF3"/>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rgbClr val="000000"/>
                          </a:solidFill>
                          <a:effectLst/>
                          <a:latin typeface="Arial" pitchFamily="34" charset="0"/>
                          <a:cs typeface="Times New Roman" pitchFamily="18" charset="0"/>
                        </a:rPr>
                        <a:t>Implement PPP Serial Communication to Provide WAN Services Over a Network</a:t>
                      </a:r>
                      <a:endParaRPr kumimoji="0" lang="en-US" sz="1100" b="0" i="0" u="none" strike="noStrike" cap="none" normalizeH="0" baseline="0" smtClean="0">
                        <a:ln>
                          <a:noFill/>
                        </a:ln>
                        <a:solidFill>
                          <a:srgbClr val="000000"/>
                        </a:solidFill>
                        <a:effectLst/>
                        <a:latin typeface="Arial" pitchFamily="34" charset="0"/>
                      </a:endParaRPr>
                    </a:p>
                  </a:txBody>
                  <a:tcPr marL="45720" marR="45720" anchor="ctr" horzOverflow="overflow">
                    <a:lnL w="3175" cap="flat" cmpd="sng" algn="ctr">
                      <a:solidFill>
                        <a:srgbClr val="204962"/>
                      </a:solidFill>
                      <a:prstDash val="solid"/>
                      <a:round/>
                      <a:headEnd type="none" w="med" len="med"/>
                      <a:tailEnd type="none" w="med" len="med"/>
                    </a:lnL>
                    <a:lnR>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DF3"/>
                    </a:solidFill>
                  </a:tcPr>
                </a:tc>
              </a:tr>
              <a:tr h="4857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rgbClr val="000000"/>
                          </a:solidFill>
                          <a:effectLst/>
                          <a:latin typeface="Arial" pitchFamily="34" charset="0"/>
                        </a:rPr>
                        <a:t>3. </a:t>
                      </a:r>
                      <a:r>
                        <a:rPr kumimoji="0" lang="en-US" sz="1100" b="0" i="0" u="none" strike="noStrike" cap="none" normalizeH="0" baseline="0" smtClean="0">
                          <a:ln>
                            <a:noFill/>
                          </a:ln>
                          <a:solidFill>
                            <a:srgbClr val="000000"/>
                          </a:solidFill>
                          <a:effectLst/>
                          <a:latin typeface="Arial" pitchFamily="34" charset="0"/>
                          <a:cs typeface="Times New Roman" pitchFamily="18" charset="0"/>
                        </a:rPr>
                        <a:t>Frame Relay</a:t>
                      </a:r>
                      <a:endParaRPr kumimoji="0" lang="en-US" sz="1100" b="0" i="0" u="none" strike="noStrike" cap="none" normalizeH="0" baseline="0" smtClean="0">
                        <a:ln>
                          <a:noFill/>
                        </a:ln>
                        <a:solidFill>
                          <a:srgbClr val="000000"/>
                        </a:solidFill>
                        <a:effectLst/>
                        <a:latin typeface="Arial" pitchFamily="34" charset="0"/>
                      </a:endParaRPr>
                    </a:p>
                  </a:txBody>
                  <a:tcPr marL="45720" marR="45720" anchor="ctr" horzOverflow="overflow">
                    <a:lnL>
                      <a:noFill/>
                    </a:lnL>
                    <a:lnR w="3175" cap="flat" cmpd="sng" algn="ctr">
                      <a:solidFill>
                        <a:srgbClr val="20496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9E6"/>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rgbClr val="000000"/>
                          </a:solidFill>
                          <a:effectLst/>
                          <a:latin typeface="Arial" pitchFamily="34" charset="0"/>
                          <a:cs typeface="Times New Roman" pitchFamily="18" charset="0"/>
                        </a:rPr>
                        <a:t>Implement Frame Relay Technology to Provide WAN Services Over a Network</a:t>
                      </a:r>
                      <a:endParaRPr kumimoji="0" lang="en-US" sz="1100" b="0" i="0" u="none" strike="noStrike" cap="none" normalizeH="0" baseline="0" smtClean="0">
                        <a:ln>
                          <a:noFill/>
                        </a:ln>
                        <a:solidFill>
                          <a:srgbClr val="000000"/>
                        </a:solidFill>
                        <a:effectLst/>
                        <a:latin typeface="Arial" pitchFamily="34" charset="0"/>
                      </a:endParaRPr>
                    </a:p>
                  </a:txBody>
                  <a:tcPr marL="45720" marR="45720" anchor="ctr" horzOverflow="overflow">
                    <a:lnL w="3175" cap="flat" cmpd="sng" algn="ctr">
                      <a:solidFill>
                        <a:srgbClr val="204962"/>
                      </a:solidFill>
                      <a:prstDash val="solid"/>
                      <a:round/>
                      <a:headEnd type="none" w="med" len="med"/>
                      <a:tailEnd type="none" w="med" len="med"/>
                    </a:lnL>
                    <a:lnR>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9E6"/>
                    </a:solidFill>
                  </a:tcPr>
                </a:tc>
              </a:tr>
              <a:tr h="485775">
                <a:tc>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US" sz="1100" b="0" i="0" u="none" strike="noStrike" cap="none" normalizeH="0" baseline="0" smtClean="0">
                          <a:ln>
                            <a:noFill/>
                          </a:ln>
                          <a:solidFill>
                            <a:srgbClr val="000000"/>
                          </a:solidFill>
                          <a:effectLst/>
                          <a:latin typeface="Arial" pitchFamily="34" charset="0"/>
                        </a:rPr>
                        <a:t>4. </a:t>
                      </a:r>
                      <a:r>
                        <a:rPr kumimoji="0" lang="en-US" sz="1100" b="0" i="0" u="none" strike="noStrike" cap="none" normalizeH="0" baseline="0" smtClean="0">
                          <a:ln>
                            <a:noFill/>
                          </a:ln>
                          <a:solidFill>
                            <a:srgbClr val="000000"/>
                          </a:solidFill>
                          <a:effectLst/>
                          <a:latin typeface="Arial" pitchFamily="34" charset="0"/>
                          <a:cs typeface="Times New Roman" pitchFamily="18" charset="0"/>
                        </a:rPr>
                        <a:t>Network Security</a:t>
                      </a:r>
                      <a:endParaRPr kumimoji="0" lang="en-US" sz="1100" b="0" i="0" u="none" strike="noStrike" cap="none" normalizeH="0" baseline="0" smtClean="0">
                        <a:ln>
                          <a:noFill/>
                        </a:ln>
                        <a:solidFill>
                          <a:srgbClr val="000000"/>
                        </a:solidFill>
                        <a:effectLst/>
                        <a:latin typeface="Calibri" pitchFamily="34" charset="0"/>
                        <a:ea typeface="Calibri" pitchFamily="34" charset="0"/>
                        <a:cs typeface="Times New Roman" pitchFamily="18" charset="0"/>
                      </a:endParaRPr>
                    </a:p>
                  </a:txBody>
                  <a:tcPr marL="45720" marR="45720" anchor="ctr" horzOverflow="overflow">
                    <a:lnL>
                      <a:noFill/>
                    </a:lnL>
                    <a:lnR w="3175" cap="flat" cmpd="sng" algn="ctr">
                      <a:solidFill>
                        <a:srgbClr val="20496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DF3"/>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rgbClr val="000000"/>
                          </a:solidFill>
                          <a:effectLst/>
                          <a:latin typeface="Arial" pitchFamily="34" charset="0"/>
                          <a:cs typeface="Times New Roman" pitchFamily="18" charset="0"/>
                        </a:rPr>
                        <a:t>Describe the Common Security Threats to Networks and the General Methods to Mitigate Those Threats</a:t>
                      </a:r>
                      <a:endParaRPr kumimoji="0" lang="en-US" sz="1100" b="0" i="0" u="none" strike="noStrike" cap="none" normalizeH="0" baseline="0" smtClean="0">
                        <a:ln>
                          <a:noFill/>
                        </a:ln>
                        <a:solidFill>
                          <a:srgbClr val="000000"/>
                        </a:solidFill>
                        <a:effectLst/>
                        <a:latin typeface="Arial" pitchFamily="34" charset="0"/>
                      </a:endParaRPr>
                    </a:p>
                  </a:txBody>
                  <a:tcPr marL="45720" marR="45720" anchor="ctr" horzOverflow="overflow">
                    <a:lnL w="3175" cap="flat" cmpd="sng" algn="ctr">
                      <a:solidFill>
                        <a:srgbClr val="204962"/>
                      </a:solidFill>
                      <a:prstDash val="solid"/>
                      <a:round/>
                      <a:headEnd type="none" w="med" len="med"/>
                      <a:tailEnd type="none" w="med" len="med"/>
                    </a:lnL>
                    <a:lnR>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DF3"/>
                    </a:solidFill>
                  </a:tcPr>
                </a:tc>
              </a:tr>
              <a:tr h="4857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rgbClr val="000000"/>
                          </a:solidFill>
                          <a:effectLst/>
                          <a:latin typeface="Arial" pitchFamily="34" charset="0"/>
                        </a:rPr>
                        <a:t>5. </a:t>
                      </a:r>
                      <a:r>
                        <a:rPr kumimoji="0" lang="en-US" sz="1100" b="0" i="0" u="none" strike="noStrike" cap="none" normalizeH="0" baseline="0" smtClean="0">
                          <a:ln>
                            <a:noFill/>
                          </a:ln>
                          <a:solidFill>
                            <a:srgbClr val="000000"/>
                          </a:solidFill>
                          <a:effectLst/>
                          <a:latin typeface="Arial" pitchFamily="34" charset="0"/>
                          <a:cs typeface="Times New Roman" pitchFamily="18" charset="0"/>
                        </a:rPr>
                        <a:t>Access Control Lists (ACLs)</a:t>
                      </a:r>
                      <a:endParaRPr kumimoji="0" lang="en-US" sz="1100" b="0" i="0" u="none" strike="noStrike" cap="none" normalizeH="0" baseline="0" smtClean="0">
                        <a:ln>
                          <a:noFill/>
                        </a:ln>
                        <a:solidFill>
                          <a:srgbClr val="000000"/>
                        </a:solidFill>
                        <a:effectLst/>
                        <a:latin typeface="Arial" pitchFamily="34" charset="0"/>
                      </a:endParaRPr>
                    </a:p>
                  </a:txBody>
                  <a:tcPr marL="45720" marR="45720" anchor="ctr" horzOverflow="overflow">
                    <a:lnL>
                      <a:noFill/>
                    </a:lnL>
                    <a:lnR w="3175" cap="flat" cmpd="sng" algn="ctr">
                      <a:solidFill>
                        <a:srgbClr val="20496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9E6"/>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rgbClr val="000000"/>
                          </a:solidFill>
                          <a:effectLst/>
                          <a:latin typeface="Arial" pitchFamily="34" charset="0"/>
                          <a:cs typeface="Times New Roman" pitchFamily="18" charset="0"/>
                        </a:rPr>
                        <a:t>Implement, Verify, and Troubleshoot ACLs in a Medium-Sized Branch Office Network</a:t>
                      </a:r>
                      <a:endParaRPr kumimoji="0" lang="en-US" sz="1100" b="0" i="0" u="none" strike="noStrike" cap="none" normalizeH="0" baseline="0" smtClean="0">
                        <a:ln>
                          <a:noFill/>
                        </a:ln>
                        <a:solidFill>
                          <a:srgbClr val="000000"/>
                        </a:solidFill>
                        <a:effectLst/>
                        <a:latin typeface="Arial" pitchFamily="34" charset="0"/>
                      </a:endParaRPr>
                    </a:p>
                  </a:txBody>
                  <a:tcPr marL="45720" marR="45720" anchor="ctr" horzOverflow="overflow">
                    <a:lnL w="3175" cap="flat" cmpd="sng" algn="ctr">
                      <a:solidFill>
                        <a:srgbClr val="204962"/>
                      </a:solidFill>
                      <a:prstDash val="solid"/>
                      <a:round/>
                      <a:headEnd type="none" w="med" len="med"/>
                      <a:tailEnd type="none" w="med" len="med"/>
                    </a:lnL>
                    <a:lnR>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9E6"/>
                    </a:solidFill>
                  </a:tcPr>
                </a:tc>
              </a:tr>
              <a:tr h="485775">
                <a:tc>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US" sz="1100" b="0" i="0" u="none" strike="noStrike" cap="none" normalizeH="0" baseline="0" smtClean="0">
                          <a:ln>
                            <a:noFill/>
                          </a:ln>
                          <a:solidFill>
                            <a:srgbClr val="000000"/>
                          </a:solidFill>
                          <a:effectLst/>
                          <a:latin typeface="Arial" pitchFamily="34" charset="0"/>
                        </a:rPr>
                        <a:t>6. </a:t>
                      </a:r>
                      <a:r>
                        <a:rPr kumimoji="0" lang="en-US" sz="1100" b="0" i="0" u="none" strike="noStrike" cap="none" normalizeH="0" baseline="0" smtClean="0">
                          <a:ln>
                            <a:noFill/>
                          </a:ln>
                          <a:solidFill>
                            <a:srgbClr val="000000"/>
                          </a:solidFill>
                          <a:effectLst/>
                          <a:latin typeface="Arial" pitchFamily="34" charset="0"/>
                          <a:cs typeface="Times New Roman" pitchFamily="18" charset="0"/>
                        </a:rPr>
                        <a:t>Providing Teleworker Services</a:t>
                      </a:r>
                      <a:endParaRPr kumimoji="0" lang="en-US" sz="1100" b="0" i="0" u="none" strike="noStrike" cap="none" normalizeH="0" baseline="0" smtClean="0">
                        <a:ln>
                          <a:noFill/>
                        </a:ln>
                        <a:solidFill>
                          <a:srgbClr val="000000"/>
                        </a:solidFill>
                        <a:effectLst/>
                        <a:latin typeface="Calibri" pitchFamily="34" charset="0"/>
                        <a:ea typeface="Calibri" pitchFamily="34" charset="0"/>
                        <a:cs typeface="Times New Roman" pitchFamily="18" charset="0"/>
                      </a:endParaRPr>
                    </a:p>
                  </a:txBody>
                  <a:tcPr marL="45720" marR="45720" anchor="ctr" horzOverflow="overflow">
                    <a:lnL>
                      <a:noFill/>
                    </a:lnL>
                    <a:lnR w="3175" cap="flat" cmpd="sng" algn="ctr">
                      <a:solidFill>
                        <a:srgbClr val="20496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DF3"/>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rgbClr val="000000"/>
                          </a:solidFill>
                          <a:effectLst/>
                          <a:latin typeface="Arial" pitchFamily="34" charset="0"/>
                          <a:cs typeface="Times New Roman" pitchFamily="18" charset="0"/>
                        </a:rPr>
                        <a:t>Describe How to Use VPN Technology to Provide Secure Teleworker Services to a Network</a:t>
                      </a:r>
                      <a:endParaRPr kumimoji="0" lang="en-US" sz="1100" b="0" i="0" u="none" strike="noStrike" cap="none" normalizeH="0" baseline="0" smtClean="0">
                        <a:ln>
                          <a:noFill/>
                        </a:ln>
                        <a:solidFill>
                          <a:srgbClr val="000000"/>
                        </a:solidFill>
                        <a:effectLst/>
                        <a:latin typeface="Arial" pitchFamily="34" charset="0"/>
                      </a:endParaRPr>
                    </a:p>
                  </a:txBody>
                  <a:tcPr marL="45720" marR="45720" anchor="ctr" horzOverflow="overflow">
                    <a:lnL w="3175" cap="flat" cmpd="sng" algn="ctr">
                      <a:solidFill>
                        <a:srgbClr val="204962"/>
                      </a:solidFill>
                      <a:prstDash val="solid"/>
                      <a:round/>
                      <a:headEnd type="none" w="med" len="med"/>
                      <a:tailEnd type="none" w="med" len="med"/>
                    </a:lnL>
                    <a:lnR>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DF3"/>
                    </a:solidFill>
                  </a:tcPr>
                </a:tc>
              </a:tr>
              <a:tr h="485775">
                <a:tc>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US" sz="1100" b="0" i="0" u="none" strike="noStrike" cap="none" normalizeH="0" baseline="0" smtClean="0">
                          <a:ln>
                            <a:noFill/>
                          </a:ln>
                          <a:solidFill>
                            <a:srgbClr val="000000"/>
                          </a:solidFill>
                          <a:effectLst/>
                          <a:latin typeface="Arial" pitchFamily="34" charset="0"/>
                        </a:rPr>
                        <a:t>7. </a:t>
                      </a:r>
                      <a:r>
                        <a:rPr kumimoji="0" lang="en-US" sz="1100" b="0" i="0" u="none" strike="noStrike" cap="none" normalizeH="0" baseline="0" smtClean="0">
                          <a:ln>
                            <a:noFill/>
                          </a:ln>
                          <a:solidFill>
                            <a:srgbClr val="000000"/>
                          </a:solidFill>
                          <a:effectLst/>
                          <a:latin typeface="Arial" pitchFamily="34" charset="0"/>
                          <a:cs typeface="Times New Roman" pitchFamily="18" charset="0"/>
                        </a:rPr>
                        <a:t>Implementing IP Addressing Services</a:t>
                      </a:r>
                      <a:endParaRPr kumimoji="0" lang="en-US" sz="1100" b="0" i="0" u="none" strike="noStrike" cap="none" normalizeH="0" baseline="0" smtClean="0">
                        <a:ln>
                          <a:noFill/>
                        </a:ln>
                        <a:solidFill>
                          <a:srgbClr val="000000"/>
                        </a:solidFill>
                        <a:effectLst/>
                        <a:latin typeface="Calibri" pitchFamily="34" charset="0"/>
                        <a:ea typeface="Calibri" pitchFamily="34" charset="0"/>
                        <a:cs typeface="Times New Roman" pitchFamily="18" charset="0"/>
                      </a:endParaRPr>
                    </a:p>
                  </a:txBody>
                  <a:tcPr marL="45720" marR="45720" anchor="ctr" horzOverflow="overflow">
                    <a:lnL>
                      <a:noFill/>
                    </a:lnL>
                    <a:lnR w="3175" cap="flat" cmpd="sng" algn="ctr">
                      <a:solidFill>
                        <a:srgbClr val="20496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9E6"/>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rgbClr val="000000"/>
                          </a:solidFill>
                          <a:effectLst/>
                          <a:latin typeface="Arial" pitchFamily="34" charset="0"/>
                          <a:cs typeface="Times New Roman" pitchFamily="18" charset="0"/>
                        </a:rPr>
                        <a:t>Implement IP Addressing Services for a Network</a:t>
                      </a:r>
                      <a:endParaRPr kumimoji="0" lang="en-US" sz="1100" b="0" i="0" u="none" strike="noStrike" cap="none" normalizeH="0" baseline="0" smtClean="0">
                        <a:ln>
                          <a:noFill/>
                        </a:ln>
                        <a:solidFill>
                          <a:srgbClr val="000000"/>
                        </a:solidFill>
                        <a:effectLst/>
                        <a:latin typeface="Arial" pitchFamily="34" charset="0"/>
                      </a:endParaRPr>
                    </a:p>
                  </a:txBody>
                  <a:tcPr marL="45720" marR="45720" anchor="ctr" horzOverflow="overflow">
                    <a:lnL w="3175" cap="flat" cmpd="sng" algn="ctr">
                      <a:solidFill>
                        <a:srgbClr val="204962"/>
                      </a:solidFill>
                      <a:prstDash val="solid"/>
                      <a:round/>
                      <a:headEnd type="none" w="med" len="med"/>
                      <a:tailEnd type="none" w="med" len="med"/>
                    </a:lnL>
                    <a:lnR>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9E6"/>
                    </a:solidFill>
                  </a:tcPr>
                </a:tc>
              </a:tr>
              <a:tr h="485775">
                <a:tc>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US" sz="1100" b="0" i="0" u="none" strike="noStrike" cap="none" normalizeH="0" baseline="0" smtClean="0">
                          <a:ln>
                            <a:noFill/>
                          </a:ln>
                          <a:solidFill>
                            <a:srgbClr val="000000"/>
                          </a:solidFill>
                          <a:effectLst/>
                          <a:latin typeface="Arial" pitchFamily="34" charset="0"/>
                          <a:ea typeface="Calibri" pitchFamily="34" charset="0"/>
                          <a:cs typeface="Times New Roman" pitchFamily="18" charset="0"/>
                        </a:rPr>
                        <a:t>8. Troubleshooting Networks</a:t>
                      </a:r>
                    </a:p>
                  </a:txBody>
                  <a:tcPr marL="45720" marR="45720" anchor="ctr" horzOverflow="overflow">
                    <a:lnL>
                      <a:noFill/>
                    </a:lnL>
                    <a:lnR w="3175" cap="flat" cmpd="sng" algn="ctr">
                      <a:solidFill>
                        <a:srgbClr val="204962"/>
                      </a:solidFill>
                      <a:prstDash val="solid"/>
                      <a:round/>
                      <a:headEnd type="none" w="med" len="med"/>
                      <a:tailEnd type="none" w="med" len="med"/>
                    </a:lnR>
                    <a:lnT w="12700" cap="flat" cmpd="sng" algn="ctr">
                      <a:solidFill>
                        <a:schemeClr val="bg1"/>
                      </a:solidFill>
                      <a:prstDash val="solid"/>
                      <a:round/>
                      <a:headEnd type="none" w="med" len="med"/>
                      <a:tailEnd type="none" w="med" len="med"/>
                    </a:lnT>
                    <a:lnB>
                      <a:noFill/>
                    </a:lnB>
                    <a:lnTlToBr>
                      <a:noFill/>
                    </a:lnTlToBr>
                    <a:lnBlToTr>
                      <a:noFill/>
                    </a:lnBlToTr>
                    <a:solidFill>
                      <a:srgbClr val="E7EDF3"/>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rgbClr val="000000"/>
                          </a:solidFill>
                          <a:effectLst/>
                          <a:latin typeface="Arial" pitchFamily="34" charset="0"/>
                        </a:rPr>
                        <a:t>Troubleshoot Common Network Implementation Issues</a:t>
                      </a:r>
                    </a:p>
                  </a:txBody>
                  <a:tcPr marL="45720" marR="45720" anchor="ctr" horzOverflow="overflow">
                    <a:lnL w="3175" cap="flat" cmpd="sng" algn="ctr">
                      <a:solidFill>
                        <a:srgbClr val="204962"/>
                      </a:solidFill>
                      <a:prstDash val="solid"/>
                      <a:round/>
                      <a:headEnd type="none" w="med" len="med"/>
                      <a:tailEnd type="none" w="med" len="med"/>
                    </a:lnL>
                    <a:lnR>
                      <a:noFill/>
                    </a:lnR>
                    <a:lnT w="12700" cap="flat" cmpd="sng" algn="ctr">
                      <a:solidFill>
                        <a:schemeClr val="bg1"/>
                      </a:solidFill>
                      <a:prstDash val="solid"/>
                      <a:round/>
                      <a:headEnd type="none" w="med" len="med"/>
                      <a:tailEnd type="none" w="med" len="med"/>
                    </a:lnT>
                    <a:lnB>
                      <a:noFill/>
                    </a:lnB>
                    <a:lnTlToBr>
                      <a:noFill/>
                    </a:lnTlToBr>
                    <a:lnBlToTr>
                      <a:noFill/>
                    </a:lnBlToTr>
                    <a:solidFill>
                      <a:srgbClr val="E7EDF3"/>
                    </a:solidFill>
                  </a:tcPr>
                </a:tc>
              </a:tr>
            </a:tbl>
          </a:graphicData>
        </a:graphic>
      </p:graphicFrame>
      <p:sp>
        <p:nvSpPr>
          <p:cNvPr id="69666" name="Rectangle 12"/>
          <p:cNvSpPr>
            <a:spLocks noChangeArrowheads="1"/>
          </p:cNvSpPr>
          <p:nvPr/>
        </p:nvSpPr>
        <p:spPr bwMode="auto">
          <a:xfrm>
            <a:off x="439738" y="1843088"/>
            <a:ext cx="8223250" cy="155575"/>
          </a:xfrm>
          <a:prstGeom prst="rect">
            <a:avLst/>
          </a:prstGeom>
          <a:gradFill rotWithShape="1">
            <a:gsLst>
              <a:gs pos="0">
                <a:schemeClr val="tx1">
                  <a:alpha val="35001"/>
                </a:schemeClr>
              </a:gs>
              <a:gs pos="100000">
                <a:schemeClr val="bg1">
                  <a:alpha val="0"/>
                </a:schemeClr>
              </a:gs>
            </a:gsLst>
            <a:lin ang="5400000" scaled="1"/>
          </a:gradFill>
          <a:ln w="9525" algn="ctr">
            <a:noFill/>
            <a:miter lim="800000"/>
            <a:headEnd/>
            <a:tailEnd/>
          </a:ln>
        </p:spPr>
        <p:txBody>
          <a:bodyPr wrap="none" lIns="73025" tIns="36511" rIns="73025" bIns="36511" anchor="ctr"/>
          <a:lstStyle/>
          <a:p>
            <a:pPr algn="ctr" defTabSz="814388" eaLnBrk="0" hangingPunct="0">
              <a:lnSpc>
                <a:spcPct val="90000"/>
              </a:lnSpc>
            </a:pPr>
            <a:endParaRPr lang="en-US"/>
          </a:p>
        </p:txBody>
      </p:sp>
      <p:sp>
        <p:nvSpPr>
          <p:cNvPr id="69667" name="AutoShape 11"/>
          <p:cNvSpPr>
            <a:spLocks noChangeArrowheads="1"/>
          </p:cNvSpPr>
          <p:nvPr/>
        </p:nvSpPr>
        <p:spPr bwMode="auto">
          <a:xfrm>
            <a:off x="454025" y="1557338"/>
            <a:ext cx="8194675" cy="309562"/>
          </a:xfrm>
          <a:prstGeom prst="roundRect">
            <a:avLst>
              <a:gd name="adj" fmla="val 14130"/>
            </a:avLst>
          </a:prstGeom>
          <a:gradFill rotWithShape="1">
            <a:gsLst>
              <a:gs pos="0">
                <a:schemeClr val="bg1">
                  <a:alpha val="25000"/>
                </a:schemeClr>
              </a:gs>
              <a:gs pos="100000">
                <a:schemeClr val="bg1">
                  <a:alpha val="0"/>
                </a:schemeClr>
              </a:gs>
            </a:gsLst>
            <a:path path="rect">
              <a:fillToRect r="100000" b="100000"/>
            </a:path>
          </a:gradFill>
          <a:ln w="9525" algn="ctr">
            <a:noFill/>
            <a:round/>
            <a:headEnd/>
            <a:tailEnd/>
          </a:ln>
        </p:spPr>
        <p:txBody>
          <a:bodyPr lIns="73025" tIns="36511" rIns="73025" bIns="36511" anchor="ctr"/>
          <a:lstStyle/>
          <a:p>
            <a:pPr algn="ctr"/>
            <a:endParaRPr lang="en-US" sz="1800"/>
          </a:p>
        </p:txBody>
      </p:sp>
      <p:sp>
        <p:nvSpPr>
          <p:cNvPr id="69668" name="Rectangle 25"/>
          <p:cNvSpPr>
            <a:spLocks noChangeArrowheads="1"/>
          </p:cNvSpPr>
          <p:nvPr/>
        </p:nvSpPr>
        <p:spPr bwMode="auto">
          <a:xfrm>
            <a:off x="655638" y="1123950"/>
            <a:ext cx="6940550" cy="552450"/>
          </a:xfrm>
          <a:prstGeom prst="rect">
            <a:avLst/>
          </a:prstGeom>
          <a:noFill/>
          <a:ln w="9525">
            <a:noFill/>
            <a:miter lim="800000"/>
            <a:headEnd/>
            <a:tailEnd/>
          </a:ln>
        </p:spPr>
        <p:txBody>
          <a:bodyPr lIns="82124" tIns="41061" rIns="82124" bIns="41061"/>
          <a:lstStyle/>
          <a:p>
            <a:pPr defTabSz="814388" eaLnBrk="0" hangingPunct="0">
              <a:lnSpc>
                <a:spcPct val="90000"/>
              </a:lnSpc>
              <a:tabLst>
                <a:tab pos="4459288" algn="l"/>
              </a:tabLst>
            </a:pPr>
            <a:r>
              <a:rPr lang="en-US"/>
              <a:t>Accessing the WAN</a:t>
            </a:r>
          </a:p>
        </p:txBody>
      </p:sp>
    </p:spTree>
  </p:cSld>
  <p:clrMapOvr>
    <a:masterClrMapping/>
  </p:clrMapOvr>
  <p:transition>
    <p:wipe dir="r"/>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6"/>
          <p:cNvSpPr>
            <a:spLocks noChangeArrowheads="1"/>
          </p:cNvSpPr>
          <p:nvPr/>
        </p:nvSpPr>
        <p:spPr bwMode="auto">
          <a:xfrm rot="-5400000">
            <a:off x="3690937" y="1404938"/>
            <a:ext cx="1762125" cy="9144000"/>
          </a:xfrm>
          <a:prstGeom prst="rect">
            <a:avLst/>
          </a:prstGeom>
          <a:gradFill rotWithShape="1">
            <a:gsLst>
              <a:gs pos="0">
                <a:srgbClr val="9EC5E6">
                  <a:alpha val="79999"/>
                </a:srgbClr>
              </a:gs>
              <a:gs pos="100000">
                <a:srgbClr val="495B6A">
                  <a:alpha val="0"/>
                </a:srgbClr>
              </a:gs>
            </a:gsLst>
            <a:lin ang="0" scaled="1"/>
          </a:gradFill>
          <a:ln w="9525" algn="ctr">
            <a:noFill/>
            <a:miter lim="800000"/>
            <a:headEnd/>
            <a:tailEnd/>
          </a:ln>
        </p:spPr>
        <p:txBody>
          <a:bodyPr lIns="73025" tIns="36511" rIns="73025" bIns="36511" anchor="ctr"/>
          <a:lstStyle/>
          <a:p>
            <a:pPr algn="ctr"/>
            <a:endParaRPr lang="en-US" sz="1800"/>
          </a:p>
        </p:txBody>
      </p:sp>
      <p:sp>
        <p:nvSpPr>
          <p:cNvPr id="70659" name="Rectangle 7"/>
          <p:cNvSpPr>
            <a:spLocks noChangeArrowheads="1"/>
          </p:cNvSpPr>
          <p:nvPr/>
        </p:nvSpPr>
        <p:spPr bwMode="auto">
          <a:xfrm>
            <a:off x="304800" y="6489700"/>
            <a:ext cx="8610600" cy="368300"/>
          </a:xfrm>
          <a:prstGeom prst="rect">
            <a:avLst/>
          </a:prstGeom>
          <a:gradFill rotWithShape="1">
            <a:gsLst>
              <a:gs pos="0">
                <a:srgbClr val="8E8E95">
                  <a:alpha val="50000"/>
                </a:srgbClr>
              </a:gs>
              <a:gs pos="100000">
                <a:srgbClr val="819AAC">
                  <a:alpha val="0"/>
                </a:srgbClr>
              </a:gs>
            </a:gsLst>
            <a:lin ang="5400000" scaled="1"/>
          </a:gradFill>
          <a:ln w="38100" algn="ctr">
            <a:noFill/>
            <a:miter lim="800000"/>
            <a:headEnd/>
            <a:tailEnd/>
          </a:ln>
        </p:spPr>
        <p:txBody>
          <a:bodyPr lIns="82124" tIns="41061" rIns="82124" bIns="41061" anchor="ctr"/>
          <a:lstStyle/>
          <a:p>
            <a:pPr algn="ctr"/>
            <a:endParaRPr lang="en-US" sz="1800"/>
          </a:p>
        </p:txBody>
      </p:sp>
      <p:sp>
        <p:nvSpPr>
          <p:cNvPr id="70660" name="Rectangle 8"/>
          <p:cNvSpPr>
            <a:spLocks noChangeArrowheads="1"/>
          </p:cNvSpPr>
          <p:nvPr/>
        </p:nvSpPr>
        <p:spPr bwMode="auto">
          <a:xfrm>
            <a:off x="209550" y="6307138"/>
            <a:ext cx="8680450" cy="209550"/>
          </a:xfrm>
          <a:prstGeom prst="rect">
            <a:avLst/>
          </a:prstGeom>
          <a:gradFill rotWithShape="1">
            <a:gsLst>
              <a:gs pos="0">
                <a:schemeClr val="tx1">
                  <a:alpha val="45000"/>
                </a:schemeClr>
              </a:gs>
              <a:gs pos="100000">
                <a:schemeClr val="bg1">
                  <a:alpha val="0"/>
                </a:schemeClr>
              </a:gs>
            </a:gsLst>
            <a:path path="shape">
              <a:fillToRect l="50000" t="50000" r="50000" b="50000"/>
            </a:path>
          </a:gradFill>
          <a:ln w="9525" algn="ctr">
            <a:noFill/>
            <a:miter lim="800000"/>
            <a:headEnd/>
            <a:tailEnd/>
          </a:ln>
        </p:spPr>
        <p:txBody>
          <a:bodyPr wrap="none" lIns="73025" tIns="36511" rIns="73025" bIns="36511" anchor="ctr"/>
          <a:lstStyle/>
          <a:p>
            <a:pPr algn="ctr"/>
            <a:endParaRPr lang="en-US" sz="1800"/>
          </a:p>
        </p:txBody>
      </p:sp>
      <p:sp>
        <p:nvSpPr>
          <p:cNvPr id="70661" name="Rectangle 115"/>
          <p:cNvSpPr>
            <a:spLocks noGrp="1" noChangeArrowheads="1"/>
          </p:cNvSpPr>
          <p:nvPr>
            <p:ph type="title" idx="4294967295"/>
          </p:nvPr>
        </p:nvSpPr>
        <p:spPr/>
        <p:txBody>
          <a:bodyPr/>
          <a:lstStyle/>
          <a:p>
            <a:r>
              <a:rPr lang="en-US" smtClean="0"/>
              <a:t>CCNA Exploration </a:t>
            </a:r>
          </a:p>
        </p:txBody>
      </p:sp>
      <p:sp>
        <p:nvSpPr>
          <p:cNvPr id="70662" name="Rectangle 167"/>
          <p:cNvSpPr>
            <a:spLocks noChangeArrowheads="1"/>
          </p:cNvSpPr>
          <p:nvPr/>
        </p:nvSpPr>
        <p:spPr bwMode="auto">
          <a:xfrm>
            <a:off x="306388" y="1981200"/>
            <a:ext cx="8596312" cy="155575"/>
          </a:xfrm>
          <a:prstGeom prst="rect">
            <a:avLst/>
          </a:prstGeom>
          <a:gradFill rotWithShape="1">
            <a:gsLst>
              <a:gs pos="0">
                <a:schemeClr val="tx1">
                  <a:alpha val="35001"/>
                </a:schemeClr>
              </a:gs>
              <a:gs pos="100000">
                <a:schemeClr val="bg1">
                  <a:alpha val="0"/>
                </a:schemeClr>
              </a:gs>
            </a:gsLst>
            <a:lin ang="5400000" scaled="1"/>
          </a:gradFill>
          <a:ln w="9525" algn="ctr">
            <a:noFill/>
            <a:miter lim="800000"/>
            <a:headEnd/>
            <a:tailEnd/>
          </a:ln>
        </p:spPr>
        <p:txBody>
          <a:bodyPr wrap="none" lIns="73025" tIns="36511" rIns="73025" bIns="36511" anchor="ctr"/>
          <a:lstStyle/>
          <a:p>
            <a:pPr algn="ctr" defTabSz="814388" eaLnBrk="0" hangingPunct="0">
              <a:lnSpc>
                <a:spcPct val="90000"/>
              </a:lnSpc>
            </a:pPr>
            <a:endParaRPr lang="en-US"/>
          </a:p>
        </p:txBody>
      </p:sp>
      <p:sp>
        <p:nvSpPr>
          <p:cNvPr id="70663" name="AutoShape 11"/>
          <p:cNvSpPr>
            <a:spLocks noChangeArrowheads="1"/>
          </p:cNvSpPr>
          <p:nvPr/>
        </p:nvSpPr>
        <p:spPr bwMode="auto">
          <a:xfrm>
            <a:off x="319088" y="1554163"/>
            <a:ext cx="8570912" cy="390525"/>
          </a:xfrm>
          <a:prstGeom prst="roundRect">
            <a:avLst>
              <a:gd name="adj" fmla="val 14130"/>
            </a:avLst>
          </a:prstGeom>
          <a:gradFill rotWithShape="1">
            <a:gsLst>
              <a:gs pos="0">
                <a:schemeClr val="bg1">
                  <a:alpha val="25000"/>
                </a:schemeClr>
              </a:gs>
              <a:gs pos="100000">
                <a:schemeClr val="bg1">
                  <a:alpha val="0"/>
                </a:schemeClr>
              </a:gs>
            </a:gsLst>
            <a:path path="rect">
              <a:fillToRect r="100000" b="100000"/>
            </a:path>
          </a:gradFill>
          <a:ln w="9525" algn="ctr">
            <a:noFill/>
            <a:round/>
            <a:headEnd/>
            <a:tailEnd/>
          </a:ln>
        </p:spPr>
        <p:txBody>
          <a:bodyPr lIns="73025" tIns="36511" rIns="73025" bIns="36511" anchor="ctr"/>
          <a:lstStyle/>
          <a:p>
            <a:pPr algn="ctr"/>
            <a:endParaRPr lang="en-US" sz="1800"/>
          </a:p>
        </p:txBody>
      </p:sp>
      <p:sp>
        <p:nvSpPr>
          <p:cNvPr id="70664" name="Rectangle 25"/>
          <p:cNvSpPr>
            <a:spLocks noChangeArrowheads="1"/>
          </p:cNvSpPr>
          <p:nvPr/>
        </p:nvSpPr>
        <p:spPr bwMode="auto">
          <a:xfrm>
            <a:off x="655638" y="1123950"/>
            <a:ext cx="7350125" cy="552450"/>
          </a:xfrm>
          <a:prstGeom prst="rect">
            <a:avLst/>
          </a:prstGeom>
          <a:noFill/>
          <a:ln w="9525">
            <a:noFill/>
            <a:miter lim="800000"/>
            <a:headEnd/>
            <a:tailEnd/>
          </a:ln>
        </p:spPr>
        <p:txBody>
          <a:bodyPr lIns="82124" tIns="41061" rIns="82124" bIns="41061"/>
          <a:lstStyle/>
          <a:p>
            <a:pPr defTabSz="814388" eaLnBrk="0" hangingPunct="0">
              <a:lnSpc>
                <a:spcPct val="90000"/>
              </a:lnSpc>
              <a:tabLst>
                <a:tab pos="4459288" algn="l"/>
              </a:tabLst>
            </a:pPr>
            <a:r>
              <a:rPr lang="en-US"/>
              <a:t>Instructional Methodology</a:t>
            </a:r>
          </a:p>
        </p:txBody>
      </p:sp>
      <p:graphicFrame>
        <p:nvGraphicFramePr>
          <p:cNvPr id="64626" name="Group 114"/>
          <p:cNvGraphicFramePr>
            <a:graphicFrameLocks noGrp="1"/>
          </p:cNvGraphicFramePr>
          <p:nvPr/>
        </p:nvGraphicFramePr>
        <p:xfrm>
          <a:off x="304800" y="1554163"/>
          <a:ext cx="8610600" cy="4871086"/>
        </p:xfrm>
        <a:graphic>
          <a:graphicData uri="http://schemas.openxmlformats.org/drawingml/2006/table">
            <a:tbl>
              <a:tblPr/>
              <a:tblGrid>
                <a:gridCol w="760413"/>
                <a:gridCol w="1963737"/>
                <a:gridCol w="1962150"/>
                <a:gridCol w="1962150"/>
                <a:gridCol w="1962150"/>
              </a:tblGrid>
              <a:tr h="365125">
                <a:tc>
                  <a:txBody>
                    <a:bodyPr/>
                    <a:lstStyle/>
                    <a:p>
                      <a:pPr marL="38100" marR="0" lvl="0" indent="0" algn="ctr" defTabSz="914400" rtl="0" eaLnBrk="1" fontAlgn="base" latinLnBrk="0" hangingPunct="1">
                        <a:lnSpc>
                          <a:spcPct val="100000"/>
                        </a:lnSpc>
                        <a:spcBef>
                          <a:spcPts val="300"/>
                        </a:spcBef>
                        <a:spcAft>
                          <a:spcPts val="300"/>
                        </a:spcAft>
                        <a:buClrTx/>
                        <a:buSzTx/>
                        <a:buFontTx/>
                        <a:buNone/>
                        <a:tabLst/>
                      </a:pPr>
                      <a:r>
                        <a:rPr kumimoji="0" lang="en-US" sz="1100" b="1" i="0" u="none" strike="noStrike" cap="none" normalizeH="0" baseline="0" dirty="0" smtClean="0">
                          <a:ln>
                            <a:noFill/>
                          </a:ln>
                          <a:solidFill>
                            <a:srgbClr val="FFFFFF"/>
                          </a:solidFill>
                          <a:effectLst/>
                          <a:latin typeface="Arial" pitchFamily="34" charset="0"/>
                        </a:rPr>
                        <a:t>Skill</a:t>
                      </a:r>
                      <a:endParaRPr kumimoji="0" lang="en-US" sz="1100" b="1" i="0" u="none" strike="noStrike" cap="none" normalizeH="0" baseline="0" dirty="0" smtClean="0">
                        <a:ln>
                          <a:noFill/>
                        </a:ln>
                        <a:solidFill>
                          <a:schemeClr val="bg1"/>
                        </a:solidFill>
                        <a:effectLst/>
                        <a:latin typeface="Arial" pitchFamily="34" charset="0"/>
                        <a:ea typeface="Times New Roman" pitchFamily="18" charset="0"/>
                        <a:cs typeface="Arial" pitchFamily="34" charset="0"/>
                      </a:endParaRPr>
                    </a:p>
                  </a:txBody>
                  <a:tcPr marL="45720" marR="45720" anchor="ctr" horzOverflow="overflow">
                    <a:lnL>
                      <a:noFill/>
                    </a:lnL>
                    <a:lnR w="3175" cap="flat" cmpd="sng" algn="ctr">
                      <a:solidFill>
                        <a:srgbClr val="204962"/>
                      </a:solidFill>
                      <a:prstDash val="solid"/>
                      <a:round/>
                      <a:headEnd type="none" w="med" len="med"/>
                      <a:tailEnd type="none" w="med" len="med"/>
                    </a:lnR>
                    <a:lnT>
                      <a:noFill/>
                    </a:lnT>
                    <a:lnB w="3175" cap="flat" cmpd="sng" algn="ctr">
                      <a:solidFill>
                        <a:schemeClr val="bg1"/>
                      </a:solidFill>
                      <a:prstDash val="solid"/>
                      <a:round/>
                      <a:headEnd type="none" w="med" len="med"/>
                      <a:tailEnd type="none" w="med" len="med"/>
                    </a:lnB>
                    <a:lnTlToBr>
                      <a:noFill/>
                    </a:lnTlToBr>
                    <a:lnBlToTr>
                      <a:noFill/>
                    </a:lnBlToTr>
                    <a:solidFill>
                      <a:srgbClr val="89A424"/>
                    </a:solidFill>
                  </a:tcPr>
                </a:tc>
                <a:tc>
                  <a:txBody>
                    <a:bodyPr/>
                    <a:lstStyle/>
                    <a:p>
                      <a:pPr marL="38100" marR="0" lvl="0" indent="0" algn="l" defTabSz="914400" rtl="0" eaLnBrk="1" fontAlgn="base" latinLnBrk="0" hangingPunct="1">
                        <a:lnSpc>
                          <a:spcPct val="100000"/>
                        </a:lnSpc>
                        <a:spcBef>
                          <a:spcPts val="300"/>
                        </a:spcBef>
                        <a:spcAft>
                          <a:spcPts val="300"/>
                        </a:spcAft>
                        <a:buClrTx/>
                        <a:buSzTx/>
                        <a:buFontTx/>
                        <a:buNone/>
                        <a:tabLst/>
                      </a:pPr>
                      <a:r>
                        <a:rPr kumimoji="0" lang="en-US" sz="1100" b="1" i="0" u="none" strike="noStrike" cap="none" normalizeH="0" baseline="0" dirty="0" smtClean="0">
                          <a:ln>
                            <a:noFill/>
                          </a:ln>
                          <a:solidFill>
                            <a:srgbClr val="FFFFFF"/>
                          </a:solidFill>
                          <a:effectLst/>
                          <a:latin typeface="Arial" pitchFamily="34" charset="0"/>
                        </a:rPr>
                        <a:t>Network Fundamentals</a:t>
                      </a:r>
                      <a:endParaRPr kumimoji="0" lang="en-US" sz="1100" b="1" i="0" u="none" strike="noStrike" cap="none" normalizeH="0" baseline="0" dirty="0" smtClean="0">
                        <a:ln>
                          <a:noFill/>
                        </a:ln>
                        <a:solidFill>
                          <a:schemeClr val="bg1"/>
                        </a:solidFill>
                        <a:effectLst/>
                        <a:latin typeface="Arial" pitchFamily="34" charset="0"/>
                        <a:ea typeface="Times New Roman" pitchFamily="18" charset="0"/>
                        <a:cs typeface="Arial" pitchFamily="34" charset="0"/>
                      </a:endParaRPr>
                    </a:p>
                  </a:txBody>
                  <a:tcPr marL="45720" marR="45720" anchor="ctr" horzOverflow="overflow">
                    <a:lnL w="3175" cap="flat" cmpd="sng" algn="ctr">
                      <a:solidFill>
                        <a:srgbClr val="204962"/>
                      </a:solidFill>
                      <a:prstDash val="solid"/>
                      <a:round/>
                      <a:headEnd type="none" w="med" len="med"/>
                      <a:tailEnd type="none" w="med" len="med"/>
                    </a:lnL>
                    <a:lnR w="3175" cap="flat" cmpd="sng" algn="ctr">
                      <a:solidFill>
                        <a:srgbClr val="204962"/>
                      </a:solidFill>
                      <a:prstDash val="solid"/>
                      <a:round/>
                      <a:headEnd type="none" w="med" len="med"/>
                      <a:tailEnd type="none" w="med" len="med"/>
                    </a:lnR>
                    <a:lnT>
                      <a:noFill/>
                    </a:lnT>
                    <a:lnB w="3175" cap="flat" cmpd="sng" algn="ctr">
                      <a:solidFill>
                        <a:schemeClr val="bg1"/>
                      </a:solidFill>
                      <a:prstDash val="solid"/>
                      <a:round/>
                      <a:headEnd type="none" w="med" len="med"/>
                      <a:tailEnd type="none" w="med" len="med"/>
                    </a:lnB>
                    <a:lnTlToBr>
                      <a:noFill/>
                    </a:lnTlToBr>
                    <a:lnBlToTr>
                      <a:noFill/>
                    </a:lnBlToTr>
                    <a:solidFill>
                      <a:srgbClr val="89A424"/>
                    </a:solidFill>
                  </a:tcPr>
                </a:tc>
                <a:tc>
                  <a:txBody>
                    <a:bodyPr/>
                    <a:lstStyle/>
                    <a:p>
                      <a:pPr marL="38100" marR="0" lvl="0" indent="0" algn="l" defTabSz="914400" rtl="0" eaLnBrk="1" fontAlgn="base" latinLnBrk="0" hangingPunct="1">
                        <a:lnSpc>
                          <a:spcPct val="100000"/>
                        </a:lnSpc>
                        <a:spcBef>
                          <a:spcPts val="300"/>
                        </a:spcBef>
                        <a:spcAft>
                          <a:spcPts val="300"/>
                        </a:spcAft>
                        <a:buClrTx/>
                        <a:buSzTx/>
                        <a:buFontTx/>
                        <a:buNone/>
                        <a:tabLst/>
                      </a:pPr>
                      <a:r>
                        <a:rPr kumimoji="0" lang="en-US" sz="1100" b="1" i="0" u="none" strike="noStrike" kern="1200" cap="none" normalizeH="0" baseline="0" dirty="0" smtClean="0">
                          <a:ln>
                            <a:noFill/>
                          </a:ln>
                          <a:solidFill>
                            <a:srgbClr val="FFFFFF"/>
                          </a:solidFill>
                          <a:effectLst/>
                          <a:latin typeface="Arial" pitchFamily="34" charset="0"/>
                          <a:ea typeface="+mn-ea"/>
                          <a:cs typeface="+mn-cs"/>
                        </a:rPr>
                        <a:t>Routing Protocols and Concepts</a:t>
                      </a:r>
                    </a:p>
                  </a:txBody>
                  <a:tcPr marL="45720" marR="45720" anchor="ctr" horzOverflow="overflow">
                    <a:lnL w="3175" cap="flat" cmpd="sng" algn="ctr">
                      <a:solidFill>
                        <a:srgbClr val="204962"/>
                      </a:solidFill>
                      <a:prstDash val="solid"/>
                      <a:round/>
                      <a:headEnd type="none" w="med" len="med"/>
                      <a:tailEnd type="none" w="med" len="med"/>
                    </a:lnL>
                    <a:lnR w="3175" cap="flat" cmpd="sng" algn="ctr">
                      <a:solidFill>
                        <a:srgbClr val="204962"/>
                      </a:solidFill>
                      <a:prstDash val="solid"/>
                      <a:round/>
                      <a:headEnd type="none" w="med" len="med"/>
                      <a:tailEnd type="none" w="med" len="med"/>
                    </a:lnR>
                    <a:lnT>
                      <a:noFill/>
                    </a:lnT>
                    <a:lnB w="3175" cap="flat" cmpd="sng" algn="ctr">
                      <a:solidFill>
                        <a:schemeClr val="bg1"/>
                      </a:solidFill>
                      <a:prstDash val="solid"/>
                      <a:round/>
                      <a:headEnd type="none" w="med" len="med"/>
                      <a:tailEnd type="none" w="med" len="med"/>
                    </a:lnB>
                    <a:lnTlToBr>
                      <a:noFill/>
                    </a:lnTlToBr>
                    <a:lnBlToTr>
                      <a:noFill/>
                    </a:lnBlToTr>
                    <a:solidFill>
                      <a:srgbClr val="89A424"/>
                    </a:solidFill>
                  </a:tcPr>
                </a:tc>
                <a:tc>
                  <a:txBody>
                    <a:bodyPr/>
                    <a:lstStyle/>
                    <a:p>
                      <a:pPr marL="38100" marR="0" lvl="0" indent="0" algn="l" defTabSz="914400" rtl="0" eaLnBrk="1" fontAlgn="base" latinLnBrk="0" hangingPunct="1">
                        <a:lnSpc>
                          <a:spcPct val="100000"/>
                        </a:lnSpc>
                        <a:spcBef>
                          <a:spcPts val="300"/>
                        </a:spcBef>
                        <a:spcAft>
                          <a:spcPts val="300"/>
                        </a:spcAft>
                        <a:buClrTx/>
                        <a:buSzTx/>
                        <a:buFontTx/>
                        <a:buNone/>
                        <a:tabLst/>
                      </a:pPr>
                      <a:r>
                        <a:rPr kumimoji="0" lang="en-US" sz="1100" b="1" i="0" u="none" strike="noStrike" cap="none" normalizeH="0" baseline="0" dirty="0" smtClean="0">
                          <a:ln>
                            <a:noFill/>
                          </a:ln>
                          <a:solidFill>
                            <a:srgbClr val="FFFFFF"/>
                          </a:solidFill>
                          <a:effectLst/>
                          <a:latin typeface="Arial" pitchFamily="34" charset="0"/>
                        </a:rPr>
                        <a:t>LAN Switching and Wireless</a:t>
                      </a:r>
                      <a:endParaRPr kumimoji="0" lang="en-US" sz="1100" b="1" i="0" u="none" strike="noStrike" cap="none" normalizeH="0" baseline="0" dirty="0" smtClean="0">
                        <a:ln>
                          <a:noFill/>
                        </a:ln>
                        <a:solidFill>
                          <a:schemeClr val="bg1"/>
                        </a:solidFill>
                        <a:effectLst/>
                        <a:latin typeface="Arial" pitchFamily="34" charset="0"/>
                        <a:ea typeface="Times New Roman" pitchFamily="18" charset="0"/>
                        <a:cs typeface="Arial" pitchFamily="34" charset="0"/>
                      </a:endParaRPr>
                    </a:p>
                  </a:txBody>
                  <a:tcPr marL="45720" marR="45720" anchor="ctr" horzOverflow="overflow">
                    <a:lnL w="3175" cap="flat" cmpd="sng" algn="ctr">
                      <a:solidFill>
                        <a:srgbClr val="204962"/>
                      </a:solidFill>
                      <a:prstDash val="solid"/>
                      <a:round/>
                      <a:headEnd type="none" w="med" len="med"/>
                      <a:tailEnd type="none" w="med" len="med"/>
                    </a:lnL>
                    <a:lnR w="3175" cap="flat" cmpd="sng" algn="ctr">
                      <a:solidFill>
                        <a:srgbClr val="204962"/>
                      </a:solidFill>
                      <a:prstDash val="solid"/>
                      <a:round/>
                      <a:headEnd type="none" w="med" len="med"/>
                      <a:tailEnd type="none" w="med" len="med"/>
                    </a:lnR>
                    <a:lnT>
                      <a:noFill/>
                    </a:lnT>
                    <a:lnB w="3175" cap="flat" cmpd="sng" algn="ctr">
                      <a:solidFill>
                        <a:schemeClr val="bg1"/>
                      </a:solidFill>
                      <a:prstDash val="solid"/>
                      <a:round/>
                      <a:headEnd type="none" w="med" len="med"/>
                      <a:tailEnd type="none" w="med" len="med"/>
                    </a:lnB>
                    <a:lnTlToBr>
                      <a:noFill/>
                    </a:lnTlToBr>
                    <a:lnBlToTr>
                      <a:noFill/>
                    </a:lnBlToTr>
                    <a:solidFill>
                      <a:srgbClr val="89A424"/>
                    </a:solidFill>
                  </a:tcPr>
                </a:tc>
                <a:tc>
                  <a:txBody>
                    <a:bodyPr/>
                    <a:lstStyle/>
                    <a:p>
                      <a:pPr marL="38100" marR="0" lvl="0" indent="0" algn="l" defTabSz="914400" rtl="0" eaLnBrk="1" fontAlgn="base" latinLnBrk="0" hangingPunct="1">
                        <a:lnSpc>
                          <a:spcPct val="100000"/>
                        </a:lnSpc>
                        <a:spcBef>
                          <a:spcPts val="300"/>
                        </a:spcBef>
                        <a:spcAft>
                          <a:spcPts val="300"/>
                        </a:spcAft>
                        <a:buClrTx/>
                        <a:buSzTx/>
                        <a:buFontTx/>
                        <a:buNone/>
                        <a:tabLst/>
                      </a:pPr>
                      <a:r>
                        <a:rPr kumimoji="0" lang="en-US" sz="1100" b="1" i="0" u="none" strike="noStrike" cap="none" normalizeH="0" baseline="0" dirty="0" smtClean="0">
                          <a:ln>
                            <a:noFill/>
                          </a:ln>
                          <a:solidFill>
                            <a:srgbClr val="FFFFFF"/>
                          </a:solidFill>
                          <a:effectLst/>
                          <a:latin typeface="Arial" pitchFamily="34" charset="0"/>
                        </a:rPr>
                        <a:t>Accessing the WAN</a:t>
                      </a:r>
                      <a:endParaRPr kumimoji="0" lang="en-US" sz="1100" b="1" i="0" u="none" strike="noStrike" cap="none" normalizeH="0" baseline="0" dirty="0" smtClean="0">
                        <a:ln>
                          <a:noFill/>
                        </a:ln>
                        <a:solidFill>
                          <a:schemeClr val="bg1"/>
                        </a:solidFill>
                        <a:effectLst/>
                        <a:latin typeface="Arial" pitchFamily="34" charset="0"/>
                        <a:ea typeface="Times New Roman" pitchFamily="18" charset="0"/>
                        <a:cs typeface="Arial" pitchFamily="34" charset="0"/>
                      </a:endParaRPr>
                    </a:p>
                  </a:txBody>
                  <a:tcPr marL="45720" marR="45720" anchor="ctr" horzOverflow="overflow">
                    <a:lnL w="3175" cap="flat" cmpd="sng" algn="ctr">
                      <a:solidFill>
                        <a:srgbClr val="204962"/>
                      </a:solidFill>
                      <a:prstDash val="solid"/>
                      <a:round/>
                      <a:headEnd type="none" w="med" len="med"/>
                      <a:tailEnd type="none" w="med" len="med"/>
                    </a:lnL>
                    <a:lnR>
                      <a:noFill/>
                    </a:lnR>
                    <a:lnT>
                      <a:noFill/>
                    </a:lnT>
                    <a:lnB w="3175" cap="flat" cmpd="sng" algn="ctr">
                      <a:solidFill>
                        <a:schemeClr val="bg1"/>
                      </a:solidFill>
                      <a:prstDash val="solid"/>
                      <a:round/>
                      <a:headEnd type="none" w="med" len="med"/>
                      <a:tailEnd type="none" w="med" len="med"/>
                    </a:lnB>
                    <a:lnTlToBr>
                      <a:noFill/>
                    </a:lnTlToBr>
                    <a:lnBlToTr>
                      <a:noFill/>
                    </a:lnBlToTr>
                    <a:solidFill>
                      <a:srgbClr val="89A424"/>
                    </a:solidFill>
                  </a:tcPr>
                </a:tc>
              </a:tr>
              <a:tr h="1033463">
                <a:tc>
                  <a:txBody>
                    <a:bodyPr/>
                    <a:lstStyle/>
                    <a:p>
                      <a:pPr marL="36513" marR="0" lvl="0" indent="0" algn="ctr" defTabSz="914400" rtl="0" eaLnBrk="1" fontAlgn="base" latinLnBrk="0" hangingPunct="1">
                        <a:lnSpc>
                          <a:spcPct val="100000"/>
                        </a:lnSpc>
                        <a:spcBef>
                          <a:spcPts val="300"/>
                        </a:spcBef>
                        <a:spcAft>
                          <a:spcPts val="300"/>
                        </a:spcAft>
                        <a:buClrTx/>
                        <a:buSzTx/>
                        <a:buFontTx/>
                        <a:buNone/>
                        <a:tabLst/>
                      </a:pPr>
                      <a:r>
                        <a:rPr kumimoji="0" lang="en-US" sz="900" b="0" i="0" u="none" strike="noStrike" cap="none" normalizeH="0" baseline="0" smtClean="0">
                          <a:ln>
                            <a:noFill/>
                          </a:ln>
                          <a:solidFill>
                            <a:srgbClr val="000000"/>
                          </a:solidFill>
                          <a:effectLst/>
                          <a:latin typeface="Arial" pitchFamily="34" charset="0"/>
                        </a:rPr>
                        <a:t>Routing</a:t>
                      </a:r>
                      <a:endParaRPr kumimoji="0" lang="en-US" sz="900" b="0" i="0" u="none" strike="noStrike" cap="none" normalizeH="0" baseline="0" smtClean="0">
                        <a:ln>
                          <a:noFill/>
                        </a:ln>
                        <a:solidFill>
                          <a:srgbClr val="000000"/>
                        </a:solidFill>
                        <a:effectLst/>
                        <a:latin typeface="Arial" pitchFamily="34" charset="0"/>
                        <a:ea typeface="Times New Roman" pitchFamily="18" charset="0"/>
                        <a:cs typeface="Arial" pitchFamily="34" charset="0"/>
                      </a:endParaRPr>
                    </a:p>
                  </a:txBody>
                  <a:tcPr marL="45720" marR="45720" anchor="ctr" horzOverflow="overflow">
                    <a:lnL>
                      <a:noFill/>
                    </a:lnL>
                    <a:lnR w="3175" cap="flat" cmpd="sng" algn="ctr">
                      <a:solidFill>
                        <a:srgbClr val="204962"/>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a:noFill/>
                    </a:lnTlToBr>
                    <a:lnBlToTr>
                      <a:noFill/>
                    </a:lnBlToTr>
                    <a:solidFill>
                      <a:srgbClr val="8E8E95">
                        <a:alpha val="50195"/>
                      </a:srgbClr>
                    </a:solidFill>
                  </a:tcPr>
                </a:tc>
                <a:tc>
                  <a:txBody>
                    <a:bodyPr/>
                    <a:lstStyle/>
                    <a:p>
                      <a:pPr marL="36513" marR="0" lvl="0" indent="0" algn="l" defTabSz="914400" rtl="0" eaLnBrk="1" fontAlgn="base" latinLnBrk="0" hangingPunct="1">
                        <a:lnSpc>
                          <a:spcPct val="100000"/>
                        </a:lnSpc>
                        <a:spcBef>
                          <a:spcPts val="300"/>
                        </a:spcBef>
                        <a:spcAft>
                          <a:spcPts val="300"/>
                        </a:spcAft>
                        <a:buClrTx/>
                        <a:buSzTx/>
                        <a:buFontTx/>
                        <a:buNone/>
                        <a:tabLst/>
                      </a:pPr>
                      <a:r>
                        <a:rPr kumimoji="0" lang="en-US" sz="900" b="0" i="0" u="none" strike="noStrike" cap="none" normalizeH="0" baseline="0" smtClean="0">
                          <a:ln>
                            <a:noFill/>
                          </a:ln>
                          <a:solidFill>
                            <a:srgbClr val="000000"/>
                          </a:solidFill>
                          <a:effectLst/>
                          <a:latin typeface="Arial" pitchFamily="34" charset="0"/>
                        </a:rPr>
                        <a:t>Introduces IP Protocol, IP Addressing and Concept of Routing; Basic Cisco IOS</a:t>
                      </a:r>
                      <a:r>
                        <a:rPr kumimoji="0" lang="en-US" sz="900" b="0" i="0" u="none" strike="noStrike" cap="none" normalizeH="0" baseline="30000" smtClean="0">
                          <a:ln>
                            <a:noFill/>
                          </a:ln>
                          <a:solidFill>
                            <a:srgbClr val="000000"/>
                          </a:solidFill>
                          <a:effectLst/>
                          <a:latin typeface="Arial" pitchFamily="34" charset="0"/>
                        </a:rPr>
                        <a:t>®</a:t>
                      </a:r>
                      <a:r>
                        <a:rPr kumimoji="0" lang="en-US" sz="900" b="0" i="0" u="none" strike="noStrike" cap="none" normalizeH="0" baseline="0" smtClean="0">
                          <a:ln>
                            <a:noFill/>
                          </a:ln>
                          <a:solidFill>
                            <a:srgbClr val="000000"/>
                          </a:solidFill>
                          <a:effectLst/>
                          <a:latin typeface="Arial" pitchFamily="34" charset="0"/>
                        </a:rPr>
                        <a:t> Commands to Configure Router and Router Interfaces; Explore Routing Tables</a:t>
                      </a:r>
                      <a:endParaRPr kumimoji="0" lang="en-US" sz="900" b="0" i="0" u="none" strike="noStrike" cap="none" normalizeH="0" baseline="0" smtClean="0">
                        <a:ln>
                          <a:noFill/>
                        </a:ln>
                        <a:solidFill>
                          <a:srgbClr val="000000"/>
                        </a:solidFill>
                        <a:effectLst/>
                        <a:latin typeface="Arial" pitchFamily="34" charset="0"/>
                        <a:ea typeface="Times New Roman" pitchFamily="18" charset="0"/>
                        <a:cs typeface="Arial" pitchFamily="34" charset="0"/>
                      </a:endParaRPr>
                    </a:p>
                  </a:txBody>
                  <a:tcPr marL="45720" marR="45720" anchor="ctr" horzOverflow="overflow">
                    <a:lnL w="3175" cap="flat" cmpd="sng" algn="ctr">
                      <a:solidFill>
                        <a:srgbClr val="204962"/>
                      </a:solidFill>
                      <a:prstDash val="solid"/>
                      <a:round/>
                      <a:headEnd type="none" w="med" len="med"/>
                      <a:tailEnd type="none" w="med" len="med"/>
                    </a:lnL>
                    <a:lnR w="3175" cap="flat" cmpd="sng" algn="ctr">
                      <a:solidFill>
                        <a:srgbClr val="204962"/>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a:noFill/>
                    </a:lnTlToBr>
                    <a:lnBlToTr>
                      <a:noFill/>
                    </a:lnBlToTr>
                    <a:solidFill>
                      <a:srgbClr val="C9CDD3">
                        <a:alpha val="50195"/>
                      </a:srgbClr>
                    </a:solidFill>
                  </a:tcPr>
                </a:tc>
                <a:tc>
                  <a:txBody>
                    <a:bodyPr/>
                    <a:lstStyle/>
                    <a:p>
                      <a:pPr marL="36513" marR="0" lvl="0" indent="0" algn="l" defTabSz="914400" rtl="0" eaLnBrk="1" fontAlgn="base" latinLnBrk="0" hangingPunct="1">
                        <a:lnSpc>
                          <a:spcPct val="100000"/>
                        </a:lnSpc>
                        <a:spcBef>
                          <a:spcPts val="300"/>
                        </a:spcBef>
                        <a:spcAft>
                          <a:spcPts val="300"/>
                        </a:spcAft>
                        <a:buClrTx/>
                        <a:buSzTx/>
                        <a:buFontTx/>
                        <a:buNone/>
                        <a:tabLst/>
                      </a:pPr>
                      <a:r>
                        <a:rPr kumimoji="0" lang="en-US" sz="900" b="0" i="0" u="none" strike="noStrike" cap="none" normalizeH="0" baseline="0" smtClean="0">
                          <a:ln>
                            <a:noFill/>
                          </a:ln>
                          <a:solidFill>
                            <a:srgbClr val="000000"/>
                          </a:solidFill>
                          <a:effectLst/>
                          <a:latin typeface="Arial" pitchFamily="34" charset="0"/>
                        </a:rPr>
                        <a:t>Focuses on Routing and Routers; Teaches Details on How to Configure, Verify, and Troubleshoot Multiple Routing Protocols, Including RIPv1 and v2, EIGRP, OSPF, and BGP</a:t>
                      </a:r>
                      <a:endParaRPr kumimoji="0" lang="en-US" sz="900" b="0" i="0" u="none" strike="noStrike" cap="none" normalizeH="0" baseline="0" smtClean="0">
                        <a:ln>
                          <a:noFill/>
                        </a:ln>
                        <a:solidFill>
                          <a:srgbClr val="000000"/>
                        </a:solidFill>
                        <a:effectLst/>
                        <a:latin typeface="Arial" pitchFamily="34" charset="0"/>
                        <a:ea typeface="Times New Roman" pitchFamily="18" charset="0"/>
                        <a:cs typeface="Arial" pitchFamily="34" charset="0"/>
                      </a:endParaRPr>
                    </a:p>
                  </a:txBody>
                  <a:tcPr marL="45720" marR="45720" anchor="ctr" horzOverflow="overflow">
                    <a:lnL w="3175" cap="flat" cmpd="sng" algn="ctr">
                      <a:solidFill>
                        <a:srgbClr val="204962"/>
                      </a:solidFill>
                      <a:prstDash val="solid"/>
                      <a:round/>
                      <a:headEnd type="none" w="med" len="med"/>
                      <a:tailEnd type="none" w="med" len="med"/>
                    </a:lnL>
                    <a:lnR w="3175" cap="flat" cmpd="sng" algn="ctr">
                      <a:solidFill>
                        <a:srgbClr val="204962"/>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a:noFill/>
                    </a:lnTlToBr>
                    <a:lnBlToTr>
                      <a:noFill/>
                    </a:lnBlToTr>
                    <a:solidFill>
                      <a:srgbClr val="8E8E95">
                        <a:alpha val="50195"/>
                      </a:srgbClr>
                    </a:solidFill>
                  </a:tcPr>
                </a:tc>
                <a:tc>
                  <a:txBody>
                    <a:bodyPr/>
                    <a:lstStyle/>
                    <a:p>
                      <a:pPr marL="36513" marR="0" lvl="0" indent="0" algn="l" defTabSz="914400" rtl="0" eaLnBrk="1" fontAlgn="base" latinLnBrk="0" hangingPunct="1">
                        <a:lnSpc>
                          <a:spcPct val="100000"/>
                        </a:lnSpc>
                        <a:spcBef>
                          <a:spcPts val="300"/>
                        </a:spcBef>
                        <a:spcAft>
                          <a:spcPts val="300"/>
                        </a:spcAft>
                        <a:buClrTx/>
                        <a:buSzTx/>
                        <a:buFontTx/>
                        <a:buNone/>
                        <a:tabLst/>
                      </a:pPr>
                      <a:endParaRPr kumimoji="0" lang="en-US" sz="900" b="0" i="0" u="none" strike="noStrike" cap="none" normalizeH="0" baseline="0" smtClean="0">
                        <a:ln>
                          <a:noFill/>
                        </a:ln>
                        <a:solidFill>
                          <a:srgbClr val="000000"/>
                        </a:solidFill>
                        <a:effectLst/>
                        <a:latin typeface="Arial" pitchFamily="34" charset="0"/>
                        <a:ea typeface="Times New Roman" pitchFamily="18" charset="0"/>
                        <a:cs typeface="Arial" pitchFamily="34" charset="0"/>
                      </a:endParaRPr>
                    </a:p>
                  </a:txBody>
                  <a:tcPr marL="45720" marR="45720" anchor="ctr" horzOverflow="overflow">
                    <a:lnL w="3175" cap="flat" cmpd="sng" algn="ctr">
                      <a:solidFill>
                        <a:srgbClr val="204962"/>
                      </a:solidFill>
                      <a:prstDash val="solid"/>
                      <a:round/>
                      <a:headEnd type="none" w="med" len="med"/>
                      <a:tailEnd type="none" w="med" len="med"/>
                    </a:lnL>
                    <a:lnR w="3175" cap="flat" cmpd="sng" algn="ctr">
                      <a:solidFill>
                        <a:srgbClr val="204962"/>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a:noFill/>
                    </a:lnTlToBr>
                    <a:lnBlToTr>
                      <a:noFill/>
                    </a:lnBlToTr>
                    <a:solidFill>
                      <a:srgbClr val="C9CDD3">
                        <a:alpha val="50195"/>
                      </a:srgbClr>
                    </a:solidFill>
                  </a:tcPr>
                </a:tc>
                <a:tc>
                  <a:txBody>
                    <a:bodyPr/>
                    <a:lstStyle/>
                    <a:p>
                      <a:pPr marL="36513" marR="0" lvl="0" indent="0" algn="l" defTabSz="914400" rtl="0" eaLnBrk="1" fontAlgn="base" latinLnBrk="0" hangingPunct="1">
                        <a:lnSpc>
                          <a:spcPct val="100000"/>
                        </a:lnSpc>
                        <a:spcBef>
                          <a:spcPts val="300"/>
                        </a:spcBef>
                        <a:spcAft>
                          <a:spcPts val="300"/>
                        </a:spcAft>
                        <a:buClrTx/>
                        <a:buSzTx/>
                        <a:buFontTx/>
                        <a:buNone/>
                        <a:tabLst/>
                      </a:pPr>
                      <a:endParaRPr kumimoji="0" lang="en-US" sz="900" b="0" i="0" u="none" strike="noStrike" cap="none" normalizeH="0" baseline="0" smtClean="0">
                        <a:ln>
                          <a:noFill/>
                        </a:ln>
                        <a:solidFill>
                          <a:srgbClr val="000000"/>
                        </a:solidFill>
                        <a:effectLst/>
                        <a:latin typeface="Arial" pitchFamily="34" charset="0"/>
                        <a:ea typeface="Times New Roman" pitchFamily="18" charset="0"/>
                        <a:cs typeface="Arial" pitchFamily="34" charset="0"/>
                      </a:endParaRPr>
                    </a:p>
                  </a:txBody>
                  <a:tcPr marL="45720" marR="45720" anchor="ctr" horzOverflow="overflow">
                    <a:lnL w="3175" cap="flat" cmpd="sng" algn="ctr">
                      <a:solidFill>
                        <a:srgbClr val="204962"/>
                      </a:solidFill>
                      <a:prstDash val="solid"/>
                      <a:round/>
                      <a:headEnd type="none" w="med" len="med"/>
                      <a:tailEnd type="none" w="med" len="med"/>
                    </a:lnL>
                    <a:lnR>
                      <a:noFill/>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a:noFill/>
                    </a:lnTlToBr>
                    <a:lnBlToTr>
                      <a:noFill/>
                    </a:lnBlToTr>
                    <a:solidFill>
                      <a:srgbClr val="8E8E95">
                        <a:alpha val="50195"/>
                      </a:srgbClr>
                    </a:solidFill>
                  </a:tcPr>
                </a:tc>
              </a:tr>
              <a:tr h="1033463">
                <a:tc>
                  <a:txBody>
                    <a:bodyPr/>
                    <a:lstStyle/>
                    <a:p>
                      <a:pPr marL="36513" marR="0" lvl="0" indent="0" algn="ctr" defTabSz="914400" rtl="0" eaLnBrk="1" fontAlgn="base" latinLnBrk="0" hangingPunct="1">
                        <a:lnSpc>
                          <a:spcPct val="100000"/>
                        </a:lnSpc>
                        <a:spcBef>
                          <a:spcPts val="300"/>
                        </a:spcBef>
                        <a:spcAft>
                          <a:spcPts val="300"/>
                        </a:spcAft>
                        <a:buClrTx/>
                        <a:buSzTx/>
                        <a:buFontTx/>
                        <a:buNone/>
                        <a:tabLst/>
                      </a:pPr>
                      <a:r>
                        <a:rPr kumimoji="0" lang="en-US" sz="900" b="0" i="0" u="none" strike="noStrike" cap="none" normalizeH="0" baseline="0" smtClean="0">
                          <a:ln>
                            <a:noFill/>
                          </a:ln>
                          <a:solidFill>
                            <a:srgbClr val="000000"/>
                          </a:solidFill>
                          <a:effectLst/>
                          <a:latin typeface="Arial" pitchFamily="34" charset="0"/>
                        </a:rPr>
                        <a:t>Switching</a:t>
                      </a:r>
                      <a:endParaRPr kumimoji="0" lang="en-US" sz="900" b="0" i="0" u="none" strike="noStrike" cap="none" normalizeH="0" baseline="0" smtClean="0">
                        <a:ln>
                          <a:noFill/>
                        </a:ln>
                        <a:solidFill>
                          <a:srgbClr val="000000"/>
                        </a:solidFill>
                        <a:effectLst/>
                        <a:latin typeface="Arial" pitchFamily="34" charset="0"/>
                        <a:ea typeface="Times New Roman" pitchFamily="18" charset="0"/>
                        <a:cs typeface="Arial" pitchFamily="34" charset="0"/>
                      </a:endParaRPr>
                    </a:p>
                  </a:txBody>
                  <a:tcPr marL="45720" marR="45720" anchor="ctr" horzOverflow="overflow">
                    <a:lnL>
                      <a:noFill/>
                    </a:lnL>
                    <a:lnR w="3175" cap="flat" cmpd="sng" algn="ctr">
                      <a:solidFill>
                        <a:srgbClr val="204962"/>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a:noFill/>
                    </a:lnTlToBr>
                    <a:lnBlToTr>
                      <a:noFill/>
                    </a:lnBlToTr>
                    <a:solidFill>
                      <a:srgbClr val="8E8E95">
                        <a:alpha val="50195"/>
                      </a:srgbClr>
                    </a:solidFill>
                  </a:tcPr>
                </a:tc>
                <a:tc>
                  <a:txBody>
                    <a:bodyPr/>
                    <a:lstStyle/>
                    <a:p>
                      <a:pPr marL="36513" marR="0" lvl="0" indent="0" algn="l" defTabSz="914400" rtl="0" eaLnBrk="1" fontAlgn="base" latinLnBrk="0" hangingPunct="1">
                        <a:lnSpc>
                          <a:spcPct val="100000"/>
                        </a:lnSpc>
                        <a:spcBef>
                          <a:spcPts val="300"/>
                        </a:spcBef>
                        <a:spcAft>
                          <a:spcPts val="300"/>
                        </a:spcAft>
                        <a:buClrTx/>
                        <a:buSzTx/>
                        <a:buFontTx/>
                        <a:buNone/>
                        <a:tabLst/>
                      </a:pPr>
                      <a:r>
                        <a:rPr kumimoji="0" lang="en-US" sz="900" b="0" i="0" u="none" strike="noStrike" cap="none" normalizeH="0" baseline="0" smtClean="0">
                          <a:ln>
                            <a:noFill/>
                          </a:ln>
                          <a:solidFill>
                            <a:srgbClr val="000000"/>
                          </a:solidFill>
                          <a:effectLst/>
                          <a:latin typeface="Arial" pitchFamily="34" charset="0"/>
                        </a:rPr>
                        <a:t>Concepts of Ethernet, Switching, and Switches; Services Offered by the Data Link Layer; Basic Cisco IOS Commands Used in Switches</a:t>
                      </a:r>
                      <a:endParaRPr kumimoji="0" lang="en-US" sz="900" b="0" i="0" u="none" strike="noStrike" cap="none" normalizeH="0" baseline="0" smtClean="0">
                        <a:ln>
                          <a:noFill/>
                        </a:ln>
                        <a:solidFill>
                          <a:srgbClr val="000000"/>
                        </a:solidFill>
                        <a:effectLst/>
                        <a:latin typeface="Arial" pitchFamily="34" charset="0"/>
                        <a:ea typeface="Times New Roman" pitchFamily="18" charset="0"/>
                        <a:cs typeface="Arial" pitchFamily="34" charset="0"/>
                      </a:endParaRPr>
                    </a:p>
                  </a:txBody>
                  <a:tcPr marL="45720" marR="45720" anchor="ctr" horzOverflow="overflow">
                    <a:lnL w="3175" cap="flat" cmpd="sng" algn="ctr">
                      <a:solidFill>
                        <a:srgbClr val="204962"/>
                      </a:solidFill>
                      <a:prstDash val="solid"/>
                      <a:round/>
                      <a:headEnd type="none" w="med" len="med"/>
                      <a:tailEnd type="none" w="med" len="med"/>
                    </a:lnL>
                    <a:lnR w="3175" cap="flat" cmpd="sng" algn="ctr">
                      <a:solidFill>
                        <a:srgbClr val="204962"/>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a:noFill/>
                    </a:lnTlToBr>
                    <a:lnBlToTr>
                      <a:noFill/>
                    </a:lnBlToTr>
                    <a:solidFill>
                      <a:srgbClr val="C9CDD3">
                        <a:alpha val="50195"/>
                      </a:srgbClr>
                    </a:solidFill>
                  </a:tcPr>
                </a:tc>
                <a:tc>
                  <a:txBody>
                    <a:bodyPr/>
                    <a:lstStyle/>
                    <a:p>
                      <a:pPr marL="36513" marR="0" lvl="0" indent="0" algn="l" defTabSz="914400" rtl="0" eaLnBrk="1" fontAlgn="base" latinLnBrk="0" hangingPunct="1">
                        <a:lnSpc>
                          <a:spcPct val="100000"/>
                        </a:lnSpc>
                        <a:spcBef>
                          <a:spcPts val="300"/>
                        </a:spcBef>
                        <a:spcAft>
                          <a:spcPts val="300"/>
                        </a:spcAft>
                        <a:buClrTx/>
                        <a:buSzTx/>
                        <a:buFontTx/>
                        <a:buNone/>
                        <a:tabLst/>
                      </a:pPr>
                      <a:endParaRPr kumimoji="0" lang="en-US" sz="900" b="0" i="0" u="none" strike="noStrike" cap="none" normalizeH="0" baseline="0" smtClean="0">
                        <a:ln>
                          <a:noFill/>
                        </a:ln>
                        <a:solidFill>
                          <a:srgbClr val="000000"/>
                        </a:solidFill>
                        <a:effectLst/>
                        <a:latin typeface="Arial" pitchFamily="34" charset="0"/>
                        <a:ea typeface="Times New Roman" pitchFamily="18" charset="0"/>
                        <a:cs typeface="Arial" pitchFamily="34" charset="0"/>
                      </a:endParaRPr>
                    </a:p>
                  </a:txBody>
                  <a:tcPr marL="45720" marR="45720" anchor="ctr" horzOverflow="overflow">
                    <a:lnL w="3175" cap="flat" cmpd="sng" algn="ctr">
                      <a:solidFill>
                        <a:srgbClr val="204962"/>
                      </a:solidFill>
                      <a:prstDash val="solid"/>
                      <a:round/>
                      <a:headEnd type="none" w="med" len="med"/>
                      <a:tailEnd type="none" w="med" len="med"/>
                    </a:lnL>
                    <a:lnR w="3175" cap="flat" cmpd="sng" algn="ctr">
                      <a:solidFill>
                        <a:srgbClr val="204962"/>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a:noFill/>
                    </a:lnTlToBr>
                    <a:lnBlToTr>
                      <a:noFill/>
                    </a:lnBlToTr>
                    <a:solidFill>
                      <a:srgbClr val="8E8E95">
                        <a:alpha val="50195"/>
                      </a:srgbClr>
                    </a:solidFill>
                  </a:tcPr>
                </a:tc>
                <a:tc>
                  <a:txBody>
                    <a:bodyPr/>
                    <a:lstStyle/>
                    <a:p>
                      <a:pPr marL="36513" marR="0" lvl="0" indent="0" algn="l" defTabSz="914400" rtl="0" eaLnBrk="1" fontAlgn="base" latinLnBrk="0" hangingPunct="1">
                        <a:lnSpc>
                          <a:spcPct val="100000"/>
                        </a:lnSpc>
                        <a:spcBef>
                          <a:spcPts val="300"/>
                        </a:spcBef>
                        <a:spcAft>
                          <a:spcPts val="300"/>
                        </a:spcAft>
                        <a:buClrTx/>
                        <a:buSzTx/>
                        <a:buFontTx/>
                        <a:buNone/>
                        <a:tabLst/>
                      </a:pPr>
                      <a:r>
                        <a:rPr kumimoji="0" lang="en-US" sz="900" b="0" i="0" u="none" strike="noStrike" cap="none" normalizeH="0" baseline="0" smtClean="0">
                          <a:ln>
                            <a:noFill/>
                          </a:ln>
                          <a:solidFill>
                            <a:srgbClr val="000000"/>
                          </a:solidFill>
                          <a:effectLst/>
                          <a:latin typeface="Arial" pitchFamily="34" charset="0"/>
                        </a:rPr>
                        <a:t>Technologies and Protocols to Design and Implement a Converged Switched Network; Configure a Switch for Basic Functionality; Configure, Certify, and Troubleshoot Virtual LANs, VTP, and Inter-VLAN Routing; Implement Spanning Tree (IEEE 802.1D, PVST+, RSTP, PVRST+)</a:t>
                      </a:r>
                      <a:endParaRPr kumimoji="0" lang="en-US" sz="900" b="0" i="0" u="none" strike="noStrike" cap="none" normalizeH="0" baseline="0" smtClean="0">
                        <a:ln>
                          <a:noFill/>
                        </a:ln>
                        <a:solidFill>
                          <a:srgbClr val="000000"/>
                        </a:solidFill>
                        <a:effectLst/>
                        <a:latin typeface="Arial" pitchFamily="34" charset="0"/>
                        <a:ea typeface="Times New Roman" pitchFamily="18" charset="0"/>
                        <a:cs typeface="Arial" pitchFamily="34" charset="0"/>
                      </a:endParaRPr>
                    </a:p>
                  </a:txBody>
                  <a:tcPr marL="45720" marR="45720" anchor="ctr" horzOverflow="overflow">
                    <a:lnL w="3175" cap="flat" cmpd="sng" algn="ctr">
                      <a:solidFill>
                        <a:srgbClr val="204962"/>
                      </a:solidFill>
                      <a:prstDash val="solid"/>
                      <a:round/>
                      <a:headEnd type="none" w="med" len="med"/>
                      <a:tailEnd type="none" w="med" len="med"/>
                    </a:lnL>
                    <a:lnR w="3175" cap="flat" cmpd="sng" algn="ctr">
                      <a:solidFill>
                        <a:srgbClr val="204962"/>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a:noFill/>
                    </a:lnTlToBr>
                    <a:lnBlToTr>
                      <a:noFill/>
                    </a:lnBlToTr>
                    <a:solidFill>
                      <a:srgbClr val="C9CDD3">
                        <a:alpha val="50195"/>
                      </a:srgbClr>
                    </a:solidFill>
                  </a:tcPr>
                </a:tc>
                <a:tc>
                  <a:txBody>
                    <a:bodyPr/>
                    <a:lstStyle/>
                    <a:p>
                      <a:pPr marL="36513" marR="0" lvl="0" indent="0" algn="l" defTabSz="914400" rtl="0" eaLnBrk="1" fontAlgn="base" latinLnBrk="0" hangingPunct="1">
                        <a:lnSpc>
                          <a:spcPct val="100000"/>
                        </a:lnSpc>
                        <a:spcBef>
                          <a:spcPts val="300"/>
                        </a:spcBef>
                        <a:spcAft>
                          <a:spcPts val="300"/>
                        </a:spcAft>
                        <a:buClrTx/>
                        <a:buSzTx/>
                        <a:buFontTx/>
                        <a:buNone/>
                        <a:tabLst/>
                      </a:pPr>
                      <a:r>
                        <a:rPr kumimoji="0" lang="en-US" sz="900" b="0" i="0" u="none" strike="noStrike" cap="none" normalizeH="0" baseline="0" smtClean="0">
                          <a:ln>
                            <a:noFill/>
                          </a:ln>
                          <a:solidFill>
                            <a:srgbClr val="000000"/>
                          </a:solidFill>
                          <a:effectLst/>
                          <a:latin typeface="Arial" pitchFamily="34" charset="0"/>
                        </a:rPr>
                        <a:t>WAN Technologies and Devices Required for Network and Internet Communications; Implement Data Link Protocols Including PPP, ATM, Ethernet, Frame Relay, HDLC</a:t>
                      </a:r>
                      <a:endParaRPr kumimoji="0" lang="en-US" sz="900" b="0" i="0" u="none" strike="noStrike" cap="none" normalizeH="0" baseline="0" smtClean="0">
                        <a:ln>
                          <a:noFill/>
                        </a:ln>
                        <a:solidFill>
                          <a:srgbClr val="000000"/>
                        </a:solidFill>
                        <a:effectLst/>
                        <a:latin typeface="Arial" pitchFamily="34" charset="0"/>
                        <a:ea typeface="Times New Roman" pitchFamily="18" charset="0"/>
                        <a:cs typeface="Arial" pitchFamily="34" charset="0"/>
                      </a:endParaRPr>
                    </a:p>
                  </a:txBody>
                  <a:tcPr marL="45720" marR="45720" anchor="ctr" horzOverflow="overflow">
                    <a:lnL w="3175" cap="flat" cmpd="sng" algn="ctr">
                      <a:solidFill>
                        <a:srgbClr val="204962"/>
                      </a:solidFill>
                      <a:prstDash val="solid"/>
                      <a:round/>
                      <a:headEnd type="none" w="med" len="med"/>
                      <a:tailEnd type="none" w="med" len="med"/>
                    </a:lnL>
                    <a:lnR>
                      <a:noFill/>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a:noFill/>
                    </a:lnTlToBr>
                    <a:lnBlToTr>
                      <a:noFill/>
                    </a:lnBlToTr>
                    <a:solidFill>
                      <a:srgbClr val="8E8E95">
                        <a:alpha val="50195"/>
                      </a:srgbClr>
                    </a:solidFill>
                  </a:tcPr>
                </a:tc>
              </a:tr>
              <a:tr h="1033463">
                <a:tc>
                  <a:txBody>
                    <a:bodyPr/>
                    <a:lstStyle/>
                    <a:p>
                      <a:pPr marL="36513" marR="0" lvl="0" indent="0" algn="ctr" defTabSz="914400" rtl="0" eaLnBrk="1" fontAlgn="base" latinLnBrk="0" hangingPunct="1">
                        <a:lnSpc>
                          <a:spcPct val="100000"/>
                        </a:lnSpc>
                        <a:spcBef>
                          <a:spcPts val="300"/>
                        </a:spcBef>
                        <a:spcAft>
                          <a:spcPts val="300"/>
                        </a:spcAft>
                        <a:buClrTx/>
                        <a:buSzTx/>
                        <a:buFontTx/>
                        <a:buNone/>
                        <a:tabLst/>
                      </a:pPr>
                      <a:r>
                        <a:rPr kumimoji="0" lang="en-US" sz="900" b="0" i="0" u="none" strike="noStrike" cap="none" normalizeH="0" baseline="0" smtClean="0">
                          <a:ln>
                            <a:noFill/>
                          </a:ln>
                          <a:solidFill>
                            <a:srgbClr val="000000"/>
                          </a:solidFill>
                          <a:effectLst/>
                          <a:latin typeface="Arial" pitchFamily="34" charset="0"/>
                        </a:rPr>
                        <a:t>Addressing</a:t>
                      </a:r>
                      <a:endParaRPr kumimoji="0" lang="en-US" sz="900" b="0" i="0" u="none" strike="noStrike" cap="none" normalizeH="0" baseline="0" smtClean="0">
                        <a:ln>
                          <a:noFill/>
                        </a:ln>
                        <a:solidFill>
                          <a:srgbClr val="000000"/>
                        </a:solidFill>
                        <a:effectLst/>
                        <a:latin typeface="Arial" pitchFamily="34" charset="0"/>
                        <a:ea typeface="Times New Roman" pitchFamily="18" charset="0"/>
                        <a:cs typeface="Arial" pitchFamily="34" charset="0"/>
                      </a:endParaRPr>
                    </a:p>
                  </a:txBody>
                  <a:tcPr marL="45720" marR="45720" anchor="ctr" horzOverflow="overflow">
                    <a:lnL>
                      <a:noFill/>
                    </a:lnL>
                    <a:lnR w="3175" cap="flat" cmpd="sng" algn="ctr">
                      <a:solidFill>
                        <a:srgbClr val="204962"/>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a:noFill/>
                    </a:lnTlToBr>
                    <a:lnBlToTr>
                      <a:noFill/>
                    </a:lnBlToTr>
                    <a:solidFill>
                      <a:srgbClr val="8E8E95">
                        <a:alpha val="50195"/>
                      </a:srgbClr>
                    </a:solidFill>
                  </a:tcPr>
                </a:tc>
                <a:tc>
                  <a:txBody>
                    <a:bodyPr/>
                    <a:lstStyle/>
                    <a:p>
                      <a:pPr marL="36513" marR="0" lvl="0" indent="0" algn="l" defTabSz="914400" rtl="0" eaLnBrk="1" fontAlgn="base" latinLnBrk="0" hangingPunct="1">
                        <a:lnSpc>
                          <a:spcPct val="100000"/>
                        </a:lnSpc>
                        <a:spcBef>
                          <a:spcPts val="300"/>
                        </a:spcBef>
                        <a:spcAft>
                          <a:spcPts val="300"/>
                        </a:spcAft>
                        <a:buClrTx/>
                        <a:buSzTx/>
                        <a:buFontTx/>
                        <a:buNone/>
                        <a:tabLst/>
                      </a:pPr>
                      <a:r>
                        <a:rPr kumimoji="0" lang="en-US" sz="900" b="0" i="0" u="none" strike="noStrike" cap="none" normalizeH="0" baseline="0" smtClean="0">
                          <a:ln>
                            <a:noFill/>
                          </a:ln>
                          <a:solidFill>
                            <a:srgbClr val="000000"/>
                          </a:solidFill>
                          <a:effectLst/>
                          <a:latin typeface="Arial" pitchFamily="34" charset="0"/>
                        </a:rPr>
                        <a:t>Network Addressing; Assign IP Addresses to Network and Devices; Classfull and Classless Addresses; Use of the Network Mask and the Prefix Length; Concept of VLSM</a:t>
                      </a:r>
                      <a:endParaRPr kumimoji="0" lang="en-US" sz="900" b="0" i="0" u="none" strike="noStrike" cap="none" normalizeH="0" baseline="0" smtClean="0">
                        <a:ln>
                          <a:noFill/>
                        </a:ln>
                        <a:solidFill>
                          <a:srgbClr val="000000"/>
                        </a:solidFill>
                        <a:effectLst/>
                        <a:latin typeface="Arial" pitchFamily="34" charset="0"/>
                        <a:ea typeface="Times New Roman" pitchFamily="18" charset="0"/>
                        <a:cs typeface="Arial" pitchFamily="34" charset="0"/>
                      </a:endParaRPr>
                    </a:p>
                  </a:txBody>
                  <a:tcPr marL="45720" marR="45720" anchor="ctr" horzOverflow="overflow">
                    <a:lnL w="3175" cap="flat" cmpd="sng" algn="ctr">
                      <a:solidFill>
                        <a:srgbClr val="204962"/>
                      </a:solidFill>
                      <a:prstDash val="solid"/>
                      <a:round/>
                      <a:headEnd type="none" w="med" len="med"/>
                      <a:tailEnd type="none" w="med" len="med"/>
                    </a:lnL>
                    <a:lnR w="3175" cap="flat" cmpd="sng" algn="ctr">
                      <a:solidFill>
                        <a:srgbClr val="204962"/>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a:noFill/>
                    </a:lnTlToBr>
                    <a:lnBlToTr>
                      <a:noFill/>
                    </a:lnBlToTr>
                    <a:solidFill>
                      <a:srgbClr val="C9CDD3">
                        <a:alpha val="50195"/>
                      </a:srgbClr>
                    </a:solidFill>
                  </a:tcPr>
                </a:tc>
                <a:tc>
                  <a:txBody>
                    <a:bodyPr/>
                    <a:lstStyle/>
                    <a:p>
                      <a:pPr marL="36513" marR="0" lvl="0" indent="0" algn="l" defTabSz="914400" rtl="0" eaLnBrk="1" fontAlgn="base" latinLnBrk="0" hangingPunct="1">
                        <a:lnSpc>
                          <a:spcPct val="100000"/>
                        </a:lnSpc>
                        <a:spcBef>
                          <a:spcPts val="300"/>
                        </a:spcBef>
                        <a:spcAft>
                          <a:spcPts val="300"/>
                        </a:spcAft>
                        <a:buClrTx/>
                        <a:buSzTx/>
                        <a:buFontTx/>
                        <a:buNone/>
                        <a:tabLst/>
                      </a:pPr>
                      <a:r>
                        <a:rPr kumimoji="0" lang="en-US" sz="900" b="0" i="0" u="none" strike="noStrike" cap="none" normalizeH="0" baseline="0" smtClean="0">
                          <a:ln>
                            <a:noFill/>
                          </a:ln>
                          <a:solidFill>
                            <a:srgbClr val="000000"/>
                          </a:solidFill>
                          <a:effectLst/>
                          <a:latin typeface="Arial" pitchFamily="34" charset="0"/>
                        </a:rPr>
                        <a:t>Detail Review of the Concepts of Classless Interdomain Routing (CIDR) and Variable Subnet Masking (VLSM)</a:t>
                      </a:r>
                      <a:endParaRPr kumimoji="0" lang="en-US" sz="900" b="0" i="0" u="none" strike="noStrike" cap="none" normalizeH="0" baseline="0" smtClean="0">
                        <a:ln>
                          <a:noFill/>
                        </a:ln>
                        <a:solidFill>
                          <a:srgbClr val="000000"/>
                        </a:solidFill>
                        <a:effectLst/>
                        <a:latin typeface="Arial" pitchFamily="34" charset="0"/>
                        <a:ea typeface="Times New Roman" pitchFamily="18" charset="0"/>
                        <a:cs typeface="Arial" pitchFamily="34" charset="0"/>
                      </a:endParaRPr>
                    </a:p>
                  </a:txBody>
                  <a:tcPr marL="45720" marR="45720" anchor="ctr" horzOverflow="overflow">
                    <a:lnL w="3175" cap="flat" cmpd="sng" algn="ctr">
                      <a:solidFill>
                        <a:srgbClr val="204962"/>
                      </a:solidFill>
                      <a:prstDash val="solid"/>
                      <a:round/>
                      <a:headEnd type="none" w="med" len="med"/>
                      <a:tailEnd type="none" w="med" len="med"/>
                    </a:lnL>
                    <a:lnR w="3175" cap="flat" cmpd="sng" algn="ctr">
                      <a:solidFill>
                        <a:srgbClr val="204962"/>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a:noFill/>
                    </a:lnTlToBr>
                    <a:lnBlToTr>
                      <a:noFill/>
                    </a:lnBlToTr>
                    <a:solidFill>
                      <a:srgbClr val="8E8E95">
                        <a:alpha val="50195"/>
                      </a:srgbClr>
                    </a:solidFill>
                  </a:tcPr>
                </a:tc>
                <a:tc>
                  <a:txBody>
                    <a:bodyPr/>
                    <a:lstStyle/>
                    <a:p>
                      <a:pPr marL="36513" marR="0" lvl="0" indent="0" algn="l" defTabSz="914400" rtl="0" eaLnBrk="1" fontAlgn="base" latinLnBrk="0" hangingPunct="1">
                        <a:lnSpc>
                          <a:spcPct val="100000"/>
                        </a:lnSpc>
                        <a:spcBef>
                          <a:spcPts val="300"/>
                        </a:spcBef>
                        <a:spcAft>
                          <a:spcPts val="300"/>
                        </a:spcAft>
                        <a:buClrTx/>
                        <a:buSzTx/>
                        <a:buFontTx/>
                        <a:buNone/>
                        <a:tabLst/>
                      </a:pPr>
                      <a:endParaRPr kumimoji="0" lang="en-US" sz="900" b="0" i="0" u="none" strike="noStrike" cap="none" normalizeH="0" baseline="0" smtClean="0">
                        <a:ln>
                          <a:noFill/>
                        </a:ln>
                        <a:solidFill>
                          <a:srgbClr val="000000"/>
                        </a:solidFill>
                        <a:effectLst/>
                        <a:latin typeface="Arial" pitchFamily="34" charset="0"/>
                        <a:ea typeface="Times New Roman" pitchFamily="18" charset="0"/>
                        <a:cs typeface="Arial" pitchFamily="34" charset="0"/>
                      </a:endParaRPr>
                    </a:p>
                  </a:txBody>
                  <a:tcPr marL="45720" marR="45720" anchor="ctr" horzOverflow="overflow">
                    <a:lnL w="3175" cap="flat" cmpd="sng" algn="ctr">
                      <a:solidFill>
                        <a:srgbClr val="204962"/>
                      </a:solidFill>
                      <a:prstDash val="solid"/>
                      <a:round/>
                      <a:headEnd type="none" w="med" len="med"/>
                      <a:tailEnd type="none" w="med" len="med"/>
                    </a:lnL>
                    <a:lnR w="3175" cap="flat" cmpd="sng" algn="ctr">
                      <a:solidFill>
                        <a:srgbClr val="204962"/>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a:noFill/>
                    </a:lnTlToBr>
                    <a:lnBlToTr>
                      <a:noFill/>
                    </a:lnBlToTr>
                    <a:solidFill>
                      <a:srgbClr val="C9CDD3">
                        <a:alpha val="50195"/>
                      </a:srgbClr>
                    </a:solidFill>
                  </a:tcPr>
                </a:tc>
                <a:tc>
                  <a:txBody>
                    <a:bodyPr/>
                    <a:lstStyle/>
                    <a:p>
                      <a:pPr marL="36513" marR="0" lvl="0" indent="0" algn="l" defTabSz="914400" rtl="0" eaLnBrk="1" fontAlgn="base" latinLnBrk="0" hangingPunct="1">
                        <a:lnSpc>
                          <a:spcPct val="100000"/>
                        </a:lnSpc>
                        <a:spcBef>
                          <a:spcPts val="300"/>
                        </a:spcBef>
                        <a:spcAft>
                          <a:spcPts val="300"/>
                        </a:spcAft>
                        <a:buClrTx/>
                        <a:buSzTx/>
                        <a:buFontTx/>
                        <a:buNone/>
                        <a:tabLst/>
                      </a:pPr>
                      <a:r>
                        <a:rPr kumimoji="0" lang="en-US" sz="900" b="0" i="0" u="none" strike="noStrike" cap="none" normalizeH="0" baseline="0" smtClean="0">
                          <a:ln>
                            <a:noFill/>
                          </a:ln>
                          <a:solidFill>
                            <a:srgbClr val="000000"/>
                          </a:solidFill>
                          <a:effectLst/>
                          <a:latin typeface="Arial" pitchFamily="34" charset="0"/>
                        </a:rPr>
                        <a:t>Implement IP Addressing Services for an Enterprise Network, Including NAT and DHCP; IPv6 Addressing Concepts; Use of Cisco SDM to Implement IP Addressing Services and ACLs</a:t>
                      </a:r>
                      <a:endParaRPr kumimoji="0" lang="en-US" sz="900" b="0" i="0" u="none" strike="noStrike" cap="none" normalizeH="0" baseline="0" smtClean="0">
                        <a:ln>
                          <a:noFill/>
                        </a:ln>
                        <a:solidFill>
                          <a:srgbClr val="000000"/>
                        </a:solidFill>
                        <a:effectLst/>
                        <a:latin typeface="Arial" pitchFamily="34" charset="0"/>
                        <a:ea typeface="Times New Roman" pitchFamily="18" charset="0"/>
                        <a:cs typeface="Arial" pitchFamily="34" charset="0"/>
                      </a:endParaRPr>
                    </a:p>
                  </a:txBody>
                  <a:tcPr marL="45720" marR="45720" anchor="ctr" horzOverflow="overflow">
                    <a:lnL w="3175" cap="flat" cmpd="sng" algn="ctr">
                      <a:solidFill>
                        <a:srgbClr val="204962"/>
                      </a:solidFill>
                      <a:prstDash val="solid"/>
                      <a:round/>
                      <a:headEnd type="none" w="med" len="med"/>
                      <a:tailEnd type="none" w="med" len="med"/>
                    </a:lnL>
                    <a:lnR>
                      <a:noFill/>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a:noFill/>
                    </a:lnTlToBr>
                    <a:lnBlToTr>
                      <a:noFill/>
                    </a:lnBlToTr>
                    <a:solidFill>
                      <a:srgbClr val="8E8E95">
                        <a:alpha val="50195"/>
                      </a:srgbClr>
                    </a:solidFill>
                  </a:tcPr>
                </a:tc>
              </a:tr>
              <a:tr h="1033463">
                <a:tc>
                  <a:txBody>
                    <a:bodyPr/>
                    <a:lstStyle/>
                    <a:p>
                      <a:pPr marL="36513" marR="0" lvl="0" indent="0" algn="ctr" defTabSz="914400" rtl="0" eaLnBrk="1" fontAlgn="base" latinLnBrk="0" hangingPunct="1">
                        <a:lnSpc>
                          <a:spcPct val="100000"/>
                        </a:lnSpc>
                        <a:spcBef>
                          <a:spcPts val="300"/>
                        </a:spcBef>
                        <a:spcAft>
                          <a:spcPts val="300"/>
                        </a:spcAft>
                        <a:buClrTx/>
                        <a:buSzTx/>
                        <a:buFontTx/>
                        <a:buNone/>
                        <a:tabLst/>
                      </a:pPr>
                      <a:r>
                        <a:rPr kumimoji="0" lang="en-US" sz="900" b="0" i="0" u="none" strike="noStrike" cap="none" normalizeH="0" baseline="0" smtClean="0">
                          <a:ln>
                            <a:noFill/>
                          </a:ln>
                          <a:solidFill>
                            <a:srgbClr val="000000"/>
                          </a:solidFill>
                          <a:effectLst/>
                          <a:latin typeface="Arial" pitchFamily="34" charset="0"/>
                        </a:rPr>
                        <a:t>Other</a:t>
                      </a:r>
                      <a:endParaRPr kumimoji="0" lang="en-US" sz="900" b="0" i="0" u="none" strike="noStrike" cap="none" normalizeH="0" baseline="0" smtClean="0">
                        <a:ln>
                          <a:noFill/>
                        </a:ln>
                        <a:solidFill>
                          <a:srgbClr val="000000"/>
                        </a:solidFill>
                        <a:effectLst/>
                        <a:latin typeface="Arial" pitchFamily="34" charset="0"/>
                        <a:ea typeface="Times New Roman" pitchFamily="18" charset="0"/>
                        <a:cs typeface="Arial" pitchFamily="34" charset="0"/>
                      </a:endParaRPr>
                    </a:p>
                  </a:txBody>
                  <a:tcPr marL="45720" marR="45720" anchor="ctr" horzOverflow="overflow">
                    <a:lnL>
                      <a:noFill/>
                    </a:lnL>
                    <a:lnR w="3175" cap="flat" cmpd="sng" algn="ctr">
                      <a:solidFill>
                        <a:srgbClr val="204962"/>
                      </a:solidFill>
                      <a:prstDash val="solid"/>
                      <a:round/>
                      <a:headEnd type="none" w="med" len="med"/>
                      <a:tailEnd type="none" w="med" len="med"/>
                    </a:lnR>
                    <a:lnT w="3175" cap="flat" cmpd="sng" algn="ctr">
                      <a:solidFill>
                        <a:schemeClr val="bg1"/>
                      </a:solidFill>
                      <a:prstDash val="solid"/>
                      <a:round/>
                      <a:headEnd type="none" w="med" len="med"/>
                      <a:tailEnd type="none" w="med" len="med"/>
                    </a:lnT>
                    <a:lnB>
                      <a:noFill/>
                    </a:lnB>
                    <a:lnTlToBr>
                      <a:noFill/>
                    </a:lnTlToBr>
                    <a:lnBlToTr>
                      <a:noFill/>
                    </a:lnBlToTr>
                    <a:solidFill>
                      <a:srgbClr val="8E8E95">
                        <a:alpha val="50195"/>
                      </a:srgbClr>
                    </a:solidFill>
                  </a:tcPr>
                </a:tc>
                <a:tc>
                  <a:txBody>
                    <a:bodyPr/>
                    <a:lstStyle/>
                    <a:p>
                      <a:pPr marL="36513" marR="0" lvl="0" indent="0" algn="l" defTabSz="914400" rtl="0" eaLnBrk="1" fontAlgn="base" latinLnBrk="0" hangingPunct="1">
                        <a:lnSpc>
                          <a:spcPct val="100000"/>
                        </a:lnSpc>
                        <a:spcBef>
                          <a:spcPts val="300"/>
                        </a:spcBef>
                        <a:spcAft>
                          <a:spcPts val="300"/>
                        </a:spcAft>
                        <a:buClrTx/>
                        <a:buSzTx/>
                        <a:buFontTx/>
                        <a:buNone/>
                        <a:tabLst/>
                      </a:pPr>
                      <a:r>
                        <a:rPr kumimoji="0" lang="en-US" sz="900" b="0" i="0" u="none" strike="noStrike" cap="none" normalizeH="0" baseline="0" smtClean="0">
                          <a:ln>
                            <a:noFill/>
                          </a:ln>
                          <a:solidFill>
                            <a:srgbClr val="000000"/>
                          </a:solidFill>
                          <a:effectLst/>
                          <a:latin typeface="Arial" pitchFamily="34" charset="0"/>
                          <a:ea typeface="Times New Roman" pitchFamily="18" charset="0"/>
                          <a:cs typeface="Arial" pitchFamily="34" charset="0"/>
                        </a:rPr>
                        <a:t>Application and Transport Protocols; Interaction of Protocols Services and Applications; Design, Cable, Connect, and Configure a Small Network Using Basic Cisco IOS Commands for Routers and Switches</a:t>
                      </a:r>
                    </a:p>
                  </a:txBody>
                  <a:tcPr marL="45720" marR="45720" anchor="ctr" horzOverflow="overflow">
                    <a:lnL w="3175" cap="flat" cmpd="sng" algn="ctr">
                      <a:solidFill>
                        <a:srgbClr val="204962"/>
                      </a:solidFill>
                      <a:prstDash val="solid"/>
                      <a:round/>
                      <a:headEnd type="none" w="med" len="med"/>
                      <a:tailEnd type="none" w="med" len="med"/>
                    </a:lnL>
                    <a:lnR w="3175" cap="flat" cmpd="sng" algn="ctr">
                      <a:solidFill>
                        <a:srgbClr val="204962"/>
                      </a:solidFill>
                      <a:prstDash val="solid"/>
                      <a:round/>
                      <a:headEnd type="none" w="med" len="med"/>
                      <a:tailEnd type="none" w="med" len="med"/>
                    </a:lnR>
                    <a:lnT w="3175" cap="flat" cmpd="sng" algn="ctr">
                      <a:solidFill>
                        <a:schemeClr val="bg1"/>
                      </a:solidFill>
                      <a:prstDash val="solid"/>
                      <a:round/>
                      <a:headEnd type="none" w="med" len="med"/>
                      <a:tailEnd type="none" w="med" len="med"/>
                    </a:lnT>
                    <a:lnB>
                      <a:noFill/>
                    </a:lnB>
                    <a:lnTlToBr>
                      <a:noFill/>
                    </a:lnTlToBr>
                    <a:lnBlToTr>
                      <a:noFill/>
                    </a:lnBlToTr>
                    <a:solidFill>
                      <a:srgbClr val="C9CDD3">
                        <a:alpha val="50195"/>
                      </a:srgbClr>
                    </a:solidFill>
                  </a:tcPr>
                </a:tc>
                <a:tc>
                  <a:txBody>
                    <a:bodyPr/>
                    <a:lstStyle/>
                    <a:p>
                      <a:pPr marL="36513" marR="0" lvl="0" indent="0" algn="l" defTabSz="914400" rtl="0" eaLnBrk="1" fontAlgn="base" latinLnBrk="0" hangingPunct="1">
                        <a:lnSpc>
                          <a:spcPct val="100000"/>
                        </a:lnSpc>
                        <a:spcBef>
                          <a:spcPts val="300"/>
                        </a:spcBef>
                        <a:spcAft>
                          <a:spcPts val="300"/>
                        </a:spcAft>
                        <a:buClrTx/>
                        <a:buSzTx/>
                        <a:buFontTx/>
                        <a:buNone/>
                        <a:tabLst/>
                      </a:pPr>
                      <a:endParaRPr kumimoji="0" lang="en-US" sz="900" b="0" i="0" u="none" strike="noStrike" cap="none" normalizeH="0" baseline="0" smtClean="0">
                        <a:ln>
                          <a:noFill/>
                        </a:ln>
                        <a:solidFill>
                          <a:srgbClr val="000000"/>
                        </a:solidFill>
                        <a:effectLst/>
                        <a:latin typeface="Arial" pitchFamily="34" charset="0"/>
                        <a:ea typeface="Times New Roman" pitchFamily="18" charset="0"/>
                        <a:cs typeface="Arial" pitchFamily="34" charset="0"/>
                      </a:endParaRPr>
                    </a:p>
                  </a:txBody>
                  <a:tcPr marL="45720" marR="45720" anchor="ctr" horzOverflow="overflow">
                    <a:lnL w="3175" cap="flat" cmpd="sng" algn="ctr">
                      <a:solidFill>
                        <a:srgbClr val="204962"/>
                      </a:solidFill>
                      <a:prstDash val="solid"/>
                      <a:round/>
                      <a:headEnd type="none" w="med" len="med"/>
                      <a:tailEnd type="none" w="med" len="med"/>
                    </a:lnL>
                    <a:lnR w="3175" cap="flat" cmpd="sng" algn="ctr">
                      <a:solidFill>
                        <a:srgbClr val="204962"/>
                      </a:solidFill>
                      <a:prstDash val="solid"/>
                      <a:round/>
                      <a:headEnd type="none" w="med" len="med"/>
                      <a:tailEnd type="none" w="med" len="med"/>
                    </a:lnR>
                    <a:lnT w="3175" cap="flat" cmpd="sng" algn="ctr">
                      <a:solidFill>
                        <a:schemeClr val="bg1"/>
                      </a:solidFill>
                      <a:prstDash val="solid"/>
                      <a:round/>
                      <a:headEnd type="none" w="med" len="med"/>
                      <a:tailEnd type="none" w="med" len="med"/>
                    </a:lnT>
                    <a:lnB>
                      <a:noFill/>
                    </a:lnB>
                    <a:lnTlToBr>
                      <a:noFill/>
                    </a:lnTlToBr>
                    <a:lnBlToTr>
                      <a:noFill/>
                    </a:lnBlToTr>
                    <a:solidFill>
                      <a:srgbClr val="8E8E95">
                        <a:alpha val="50195"/>
                      </a:srgbClr>
                    </a:solidFill>
                  </a:tcPr>
                </a:tc>
                <a:tc>
                  <a:txBody>
                    <a:bodyPr/>
                    <a:lstStyle/>
                    <a:p>
                      <a:pPr marL="36513" marR="0" lvl="0" indent="0" algn="l" defTabSz="914400" rtl="0" eaLnBrk="1" fontAlgn="base" latinLnBrk="0" hangingPunct="1">
                        <a:lnSpc>
                          <a:spcPct val="100000"/>
                        </a:lnSpc>
                        <a:spcBef>
                          <a:spcPts val="300"/>
                        </a:spcBef>
                        <a:spcAft>
                          <a:spcPts val="300"/>
                        </a:spcAft>
                        <a:buClrTx/>
                        <a:buSzTx/>
                        <a:buFontTx/>
                        <a:buNone/>
                        <a:tabLst/>
                      </a:pPr>
                      <a:r>
                        <a:rPr kumimoji="0" lang="en-US" sz="900" b="0" i="0" u="none" strike="noStrike" cap="none" normalizeH="0" baseline="0" smtClean="0">
                          <a:ln>
                            <a:noFill/>
                          </a:ln>
                          <a:solidFill>
                            <a:srgbClr val="000000"/>
                          </a:solidFill>
                          <a:effectLst/>
                          <a:latin typeface="Arial" pitchFamily="34" charset="0"/>
                        </a:rPr>
                        <a:t>Components of Operation of Wireless LANs (WLANs); Configure, Verify, and Troubleshoot Basic WLAN Access and Security</a:t>
                      </a:r>
                      <a:endParaRPr kumimoji="0" lang="en-US" sz="900" b="0" i="0" u="none" strike="noStrike" cap="none" normalizeH="0" baseline="0" smtClean="0">
                        <a:ln>
                          <a:noFill/>
                        </a:ln>
                        <a:solidFill>
                          <a:srgbClr val="000000"/>
                        </a:solidFill>
                        <a:effectLst/>
                        <a:latin typeface="Arial" pitchFamily="34" charset="0"/>
                        <a:ea typeface="Times New Roman" pitchFamily="18" charset="0"/>
                        <a:cs typeface="Arial" pitchFamily="34" charset="0"/>
                      </a:endParaRPr>
                    </a:p>
                  </a:txBody>
                  <a:tcPr marL="45720" marR="45720" anchor="ctr" horzOverflow="overflow">
                    <a:lnL w="3175" cap="flat" cmpd="sng" algn="ctr">
                      <a:solidFill>
                        <a:srgbClr val="204962"/>
                      </a:solidFill>
                      <a:prstDash val="solid"/>
                      <a:round/>
                      <a:headEnd type="none" w="med" len="med"/>
                      <a:tailEnd type="none" w="med" len="med"/>
                    </a:lnL>
                    <a:lnR w="3175" cap="flat" cmpd="sng" algn="ctr">
                      <a:solidFill>
                        <a:srgbClr val="204962"/>
                      </a:solidFill>
                      <a:prstDash val="solid"/>
                      <a:round/>
                      <a:headEnd type="none" w="med" len="med"/>
                      <a:tailEnd type="none" w="med" len="med"/>
                    </a:lnR>
                    <a:lnT w="3175" cap="flat" cmpd="sng" algn="ctr">
                      <a:solidFill>
                        <a:schemeClr val="bg1"/>
                      </a:solidFill>
                      <a:prstDash val="solid"/>
                      <a:round/>
                      <a:headEnd type="none" w="med" len="med"/>
                      <a:tailEnd type="none" w="med" len="med"/>
                    </a:lnT>
                    <a:lnB>
                      <a:noFill/>
                    </a:lnB>
                    <a:lnTlToBr>
                      <a:noFill/>
                    </a:lnTlToBr>
                    <a:lnBlToTr>
                      <a:noFill/>
                    </a:lnBlToTr>
                    <a:solidFill>
                      <a:srgbClr val="C9CDD3">
                        <a:alpha val="50195"/>
                      </a:srgbClr>
                    </a:solidFill>
                  </a:tcPr>
                </a:tc>
                <a:tc>
                  <a:txBody>
                    <a:bodyPr/>
                    <a:lstStyle/>
                    <a:p>
                      <a:pPr marL="36513" marR="0" lvl="0" indent="0" algn="l" defTabSz="914400" rtl="0" eaLnBrk="1" fontAlgn="base" latinLnBrk="0" hangingPunct="1">
                        <a:lnSpc>
                          <a:spcPct val="100000"/>
                        </a:lnSpc>
                        <a:spcBef>
                          <a:spcPts val="300"/>
                        </a:spcBef>
                        <a:spcAft>
                          <a:spcPts val="300"/>
                        </a:spcAft>
                        <a:buClrTx/>
                        <a:buSzTx/>
                        <a:buFontTx/>
                        <a:buNone/>
                        <a:tabLst/>
                      </a:pPr>
                      <a:r>
                        <a:rPr kumimoji="0" lang="en-US" sz="900" b="0" i="0" u="none" strike="noStrike" cap="none" normalizeH="0" baseline="0" dirty="0" smtClean="0">
                          <a:ln>
                            <a:noFill/>
                          </a:ln>
                          <a:solidFill>
                            <a:srgbClr val="000000"/>
                          </a:solidFill>
                          <a:effectLst/>
                          <a:latin typeface="Arial" pitchFamily="34" charset="0"/>
                        </a:rPr>
                        <a:t>Implement </a:t>
                      </a:r>
                      <a:r>
                        <a:rPr kumimoji="0" lang="en-US" sz="900" b="0" i="0" u="none" strike="noStrike" cap="none" normalizeH="0" baseline="0" dirty="0" err="1" smtClean="0">
                          <a:ln>
                            <a:noFill/>
                          </a:ln>
                          <a:solidFill>
                            <a:srgbClr val="000000"/>
                          </a:solidFill>
                          <a:effectLst/>
                          <a:latin typeface="Arial" pitchFamily="34" charset="0"/>
                        </a:rPr>
                        <a:t>VPN</a:t>
                      </a:r>
                      <a:r>
                        <a:rPr kumimoji="0" lang="en-US" sz="900" b="0" i="0" u="none" strike="noStrike" cap="none" normalizeH="0" baseline="0" dirty="0" smtClean="0">
                          <a:ln>
                            <a:noFill/>
                          </a:ln>
                          <a:solidFill>
                            <a:srgbClr val="000000"/>
                          </a:solidFill>
                          <a:effectLst/>
                          <a:latin typeface="Arial" pitchFamily="34" charset="0"/>
                        </a:rPr>
                        <a:t>; Analyze Network Vulnerabilities and Implement Security Technologies</a:t>
                      </a:r>
                      <a:r>
                        <a:rPr kumimoji="0" lang="en-US" sz="900" b="0" i="0" u="none" strike="noStrike" cap="none" normalizeH="0" baseline="0" dirty="0" smtClean="0">
                          <a:ln>
                            <a:noFill/>
                          </a:ln>
                          <a:solidFill>
                            <a:srgbClr val="000000"/>
                          </a:solidFill>
                          <a:effectLst/>
                          <a:latin typeface="Arial" pitchFamily="34" charset="0"/>
                          <a:cs typeface="Arial" pitchFamily="34" charset="0"/>
                        </a:rPr>
                        <a:t>…Implement </a:t>
                      </a:r>
                      <a:r>
                        <a:rPr kumimoji="0" lang="en-US" sz="900" b="0" i="0" u="none" strike="noStrike" cap="none" normalizeH="0" baseline="0" dirty="0" err="1" smtClean="0">
                          <a:ln>
                            <a:noFill/>
                          </a:ln>
                          <a:solidFill>
                            <a:srgbClr val="000000"/>
                          </a:solidFill>
                          <a:effectLst/>
                          <a:latin typeface="Arial" pitchFamily="34" charset="0"/>
                          <a:cs typeface="Arial" pitchFamily="34" charset="0"/>
                        </a:rPr>
                        <a:t>ACLs</a:t>
                      </a:r>
                      <a:r>
                        <a:rPr kumimoji="0" lang="en-US" sz="900" b="0" i="0" u="none" strike="noStrike" cap="none" normalizeH="0" baseline="0" dirty="0" smtClean="0">
                          <a:ln>
                            <a:noFill/>
                          </a:ln>
                          <a:solidFill>
                            <a:srgbClr val="000000"/>
                          </a:solidFill>
                          <a:effectLst/>
                          <a:latin typeface="Arial" pitchFamily="34" charset="0"/>
                          <a:cs typeface="Arial" pitchFamily="34" charset="0"/>
                        </a:rPr>
                        <a:t> for Traffic Control Detect, Troubleshoot, and Correct Common Enterprise Network Implementation Issues</a:t>
                      </a:r>
                      <a:endParaRPr kumimoji="0" lang="en-US" sz="900" b="0" i="0" u="none" strike="noStrike" cap="none" normalizeH="0" baseline="0" dirty="0" smtClean="0">
                        <a:ln>
                          <a:noFill/>
                        </a:ln>
                        <a:solidFill>
                          <a:srgbClr val="000000"/>
                        </a:solidFill>
                        <a:effectLst/>
                        <a:latin typeface="Arial" pitchFamily="34" charset="0"/>
                        <a:ea typeface="Times New Roman" pitchFamily="18" charset="0"/>
                        <a:cs typeface="Arial" pitchFamily="34" charset="0"/>
                      </a:endParaRPr>
                    </a:p>
                  </a:txBody>
                  <a:tcPr marL="45720" marR="45720" anchor="ctr" horzOverflow="overflow">
                    <a:lnL w="3175" cap="flat" cmpd="sng" algn="ctr">
                      <a:solidFill>
                        <a:srgbClr val="204962"/>
                      </a:solidFill>
                      <a:prstDash val="solid"/>
                      <a:round/>
                      <a:headEnd type="none" w="med" len="med"/>
                      <a:tailEnd type="none" w="med" len="med"/>
                    </a:lnL>
                    <a:lnR>
                      <a:noFill/>
                    </a:lnR>
                    <a:lnT w="3175" cap="flat" cmpd="sng" algn="ctr">
                      <a:solidFill>
                        <a:schemeClr val="bg1"/>
                      </a:solidFill>
                      <a:prstDash val="solid"/>
                      <a:round/>
                      <a:headEnd type="none" w="med" len="med"/>
                      <a:tailEnd type="none" w="med" len="med"/>
                    </a:lnT>
                    <a:lnB>
                      <a:noFill/>
                    </a:lnB>
                    <a:lnTlToBr>
                      <a:noFill/>
                    </a:lnTlToBr>
                    <a:lnBlToTr>
                      <a:noFill/>
                    </a:lnBlToTr>
                    <a:solidFill>
                      <a:srgbClr val="8E8E95">
                        <a:alpha val="50195"/>
                      </a:srgbClr>
                    </a:solidFill>
                  </a:tcPr>
                </a:tc>
              </a:tr>
            </a:tbl>
          </a:graphicData>
        </a:graphic>
      </p:graphicFrame>
    </p:spTree>
  </p:cSld>
  <p:clrMapOvr>
    <a:masterClrMapping/>
  </p:clrMapOvr>
  <p:transition>
    <p:wipe dir="r"/>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6"/>
          <p:cNvSpPr>
            <a:spLocks noChangeArrowheads="1"/>
          </p:cNvSpPr>
          <p:nvPr/>
        </p:nvSpPr>
        <p:spPr bwMode="auto">
          <a:xfrm rot="-5400000">
            <a:off x="4108450" y="1822450"/>
            <a:ext cx="927100" cy="9144000"/>
          </a:xfrm>
          <a:prstGeom prst="rect">
            <a:avLst/>
          </a:prstGeom>
          <a:gradFill rotWithShape="1">
            <a:gsLst>
              <a:gs pos="0">
                <a:schemeClr val="bg1"/>
              </a:gs>
              <a:gs pos="100000">
                <a:srgbClr val="495B6A">
                  <a:alpha val="0"/>
                </a:srgbClr>
              </a:gs>
            </a:gsLst>
            <a:lin ang="0" scaled="1"/>
          </a:gradFill>
          <a:ln w="9525" algn="ctr">
            <a:noFill/>
            <a:miter lim="800000"/>
            <a:headEnd/>
            <a:tailEnd/>
          </a:ln>
        </p:spPr>
        <p:txBody>
          <a:bodyPr lIns="73025" tIns="36511" rIns="73025" bIns="36511" anchor="ctr"/>
          <a:lstStyle/>
          <a:p>
            <a:pPr algn="ctr"/>
            <a:endParaRPr lang="en-US" sz="1800"/>
          </a:p>
        </p:txBody>
      </p:sp>
      <p:sp>
        <p:nvSpPr>
          <p:cNvPr id="71683" name="Rectangle 48"/>
          <p:cNvSpPr>
            <a:spLocks noGrp="1" noChangeArrowheads="1"/>
          </p:cNvSpPr>
          <p:nvPr>
            <p:ph type="title" idx="4294967295"/>
          </p:nvPr>
        </p:nvSpPr>
        <p:spPr/>
        <p:txBody>
          <a:bodyPr/>
          <a:lstStyle/>
          <a:p>
            <a:r>
              <a:rPr lang="en-US" smtClean="0"/>
              <a:t>CCNA Exploration Soft Skills</a:t>
            </a:r>
          </a:p>
        </p:txBody>
      </p:sp>
      <p:sp>
        <p:nvSpPr>
          <p:cNvPr id="71684" name="Rectangle 6"/>
          <p:cNvSpPr>
            <a:spLocks noChangeArrowheads="1"/>
          </p:cNvSpPr>
          <p:nvPr/>
        </p:nvSpPr>
        <p:spPr bwMode="auto">
          <a:xfrm rot="-5400000">
            <a:off x="2762250" y="476250"/>
            <a:ext cx="3619500" cy="9144000"/>
          </a:xfrm>
          <a:prstGeom prst="rect">
            <a:avLst/>
          </a:prstGeom>
          <a:gradFill rotWithShape="1">
            <a:gsLst>
              <a:gs pos="0">
                <a:srgbClr val="9EC5E6">
                  <a:alpha val="79999"/>
                </a:srgbClr>
              </a:gs>
              <a:gs pos="100000">
                <a:srgbClr val="495B6A">
                  <a:alpha val="0"/>
                </a:srgbClr>
              </a:gs>
            </a:gsLst>
            <a:lin ang="0" scaled="1"/>
          </a:gradFill>
          <a:ln w="9525" algn="ctr">
            <a:noFill/>
            <a:miter lim="800000"/>
            <a:headEnd/>
            <a:tailEnd/>
          </a:ln>
        </p:spPr>
        <p:txBody>
          <a:bodyPr lIns="73025" tIns="36511" rIns="73025" bIns="36511" anchor="ctr"/>
          <a:lstStyle/>
          <a:p>
            <a:pPr algn="ctr"/>
            <a:endParaRPr lang="en-US" sz="1800"/>
          </a:p>
        </p:txBody>
      </p:sp>
      <p:sp>
        <p:nvSpPr>
          <p:cNvPr id="71685" name="Rectangle 8"/>
          <p:cNvSpPr>
            <a:spLocks noChangeArrowheads="1"/>
          </p:cNvSpPr>
          <p:nvPr/>
        </p:nvSpPr>
        <p:spPr bwMode="auto">
          <a:xfrm>
            <a:off x="95250" y="6113463"/>
            <a:ext cx="2201863" cy="209550"/>
          </a:xfrm>
          <a:prstGeom prst="rect">
            <a:avLst/>
          </a:prstGeom>
          <a:gradFill rotWithShape="1">
            <a:gsLst>
              <a:gs pos="0">
                <a:schemeClr val="tx1">
                  <a:alpha val="45000"/>
                </a:schemeClr>
              </a:gs>
              <a:gs pos="100000">
                <a:schemeClr val="bg1">
                  <a:alpha val="0"/>
                </a:schemeClr>
              </a:gs>
            </a:gsLst>
            <a:path path="shape">
              <a:fillToRect l="50000" t="50000" r="50000" b="50000"/>
            </a:path>
          </a:gradFill>
          <a:ln w="9525" algn="ctr">
            <a:noFill/>
            <a:miter lim="800000"/>
            <a:headEnd/>
            <a:tailEnd/>
          </a:ln>
        </p:spPr>
        <p:txBody>
          <a:bodyPr wrap="none" lIns="73025" tIns="36511" rIns="73025" bIns="36511" anchor="ctr"/>
          <a:lstStyle/>
          <a:p>
            <a:pPr algn="ctr"/>
            <a:endParaRPr lang="en-US" sz="1800"/>
          </a:p>
        </p:txBody>
      </p:sp>
      <p:sp>
        <p:nvSpPr>
          <p:cNvPr id="71686" name="AutoShape 17"/>
          <p:cNvSpPr>
            <a:spLocks noChangeArrowheads="1"/>
          </p:cNvSpPr>
          <p:nvPr/>
        </p:nvSpPr>
        <p:spPr bwMode="auto">
          <a:xfrm>
            <a:off x="241300" y="1436688"/>
            <a:ext cx="1912938" cy="1311275"/>
          </a:xfrm>
          <a:prstGeom prst="roundRect">
            <a:avLst>
              <a:gd name="adj" fmla="val 5792"/>
            </a:avLst>
          </a:prstGeom>
          <a:gradFill rotWithShape="1">
            <a:gsLst>
              <a:gs pos="0">
                <a:srgbClr val="015F85"/>
              </a:gs>
              <a:gs pos="100000">
                <a:srgbClr val="0183B7"/>
              </a:gs>
            </a:gsLst>
            <a:lin ang="5400000" scaled="1"/>
          </a:gradFill>
          <a:ln w="9525" algn="ctr">
            <a:noFill/>
            <a:round/>
            <a:headEnd/>
            <a:tailEnd/>
          </a:ln>
        </p:spPr>
        <p:txBody>
          <a:bodyPr wrap="none" lIns="73025" tIns="36511" rIns="73025" bIns="36511" anchor="ctr"/>
          <a:lstStyle/>
          <a:p>
            <a:pPr algn="ctr" eaLnBrk="0" hangingPunct="0">
              <a:lnSpc>
                <a:spcPct val="90000"/>
              </a:lnSpc>
            </a:pPr>
            <a:endParaRPr lang="en-US"/>
          </a:p>
        </p:txBody>
      </p:sp>
      <p:sp>
        <p:nvSpPr>
          <p:cNvPr id="71687" name="AutoShape 18"/>
          <p:cNvSpPr>
            <a:spLocks noChangeArrowheads="1"/>
          </p:cNvSpPr>
          <p:nvPr/>
        </p:nvSpPr>
        <p:spPr bwMode="auto">
          <a:xfrm>
            <a:off x="274638" y="1463675"/>
            <a:ext cx="1844675" cy="1196975"/>
          </a:xfrm>
          <a:prstGeom prst="roundRect">
            <a:avLst>
              <a:gd name="adj" fmla="val 5792"/>
            </a:avLst>
          </a:prstGeom>
          <a:solidFill>
            <a:schemeClr val="tx1">
              <a:alpha val="25098"/>
            </a:schemeClr>
          </a:solidFill>
          <a:ln w="9525" algn="ctr">
            <a:noFill/>
            <a:round/>
            <a:headEnd/>
            <a:tailEnd/>
          </a:ln>
        </p:spPr>
        <p:txBody>
          <a:bodyPr wrap="none" lIns="73025" tIns="36511" rIns="73025" bIns="36511" anchor="ctr"/>
          <a:lstStyle/>
          <a:p>
            <a:pPr algn="ctr" eaLnBrk="0" hangingPunct="0">
              <a:lnSpc>
                <a:spcPct val="90000"/>
              </a:lnSpc>
            </a:pPr>
            <a:endParaRPr lang="en-US"/>
          </a:p>
        </p:txBody>
      </p:sp>
      <p:sp>
        <p:nvSpPr>
          <p:cNvPr id="71688" name="AutoShape 19"/>
          <p:cNvSpPr>
            <a:spLocks noChangeArrowheads="1"/>
          </p:cNvSpPr>
          <p:nvPr/>
        </p:nvSpPr>
        <p:spPr bwMode="auto">
          <a:xfrm>
            <a:off x="249238" y="2095500"/>
            <a:ext cx="1857375" cy="250825"/>
          </a:xfrm>
          <a:prstGeom prst="roundRect">
            <a:avLst>
              <a:gd name="adj" fmla="val 5792"/>
            </a:avLst>
          </a:prstGeom>
          <a:gradFill rotWithShape="1">
            <a:gsLst>
              <a:gs pos="0">
                <a:schemeClr val="tx1">
                  <a:alpha val="35001"/>
                </a:schemeClr>
              </a:gs>
              <a:gs pos="100000">
                <a:schemeClr val="bg1">
                  <a:alpha val="0"/>
                </a:schemeClr>
              </a:gs>
            </a:gsLst>
            <a:path path="shape">
              <a:fillToRect l="50000" t="50000" r="50000" b="50000"/>
            </a:path>
          </a:gradFill>
          <a:ln w="9525" algn="ctr">
            <a:noFill/>
            <a:round/>
            <a:headEnd/>
            <a:tailEnd/>
          </a:ln>
        </p:spPr>
        <p:txBody>
          <a:bodyPr wrap="none" lIns="73025" tIns="36511" rIns="73025" bIns="36511" anchor="ctr"/>
          <a:lstStyle/>
          <a:p>
            <a:pPr algn="ctr" eaLnBrk="0" hangingPunct="0">
              <a:lnSpc>
                <a:spcPct val="90000"/>
              </a:lnSpc>
            </a:pPr>
            <a:endParaRPr lang="en-US"/>
          </a:p>
        </p:txBody>
      </p:sp>
      <p:sp>
        <p:nvSpPr>
          <p:cNvPr id="71689" name="Rectangle 39"/>
          <p:cNvSpPr>
            <a:spLocks noChangeArrowheads="1"/>
          </p:cNvSpPr>
          <p:nvPr/>
        </p:nvSpPr>
        <p:spPr bwMode="auto">
          <a:xfrm flipV="1">
            <a:off x="122238" y="2219325"/>
            <a:ext cx="2151062" cy="4008438"/>
          </a:xfrm>
          <a:prstGeom prst="rect">
            <a:avLst/>
          </a:prstGeom>
          <a:solidFill>
            <a:srgbClr val="DDDDDD"/>
          </a:solidFill>
          <a:ln w="9525" algn="ctr">
            <a:noFill/>
            <a:miter lim="800000"/>
            <a:headEnd/>
            <a:tailEnd/>
          </a:ln>
        </p:spPr>
        <p:txBody>
          <a:bodyPr rot="10800000" wrap="none" lIns="73025" tIns="36511" rIns="73025" bIns="36511" anchor="ctr"/>
          <a:lstStyle/>
          <a:p>
            <a:pPr algn="ctr" eaLnBrk="0" hangingPunct="0">
              <a:lnSpc>
                <a:spcPct val="90000"/>
              </a:lnSpc>
            </a:pPr>
            <a:endParaRPr lang="en-US"/>
          </a:p>
        </p:txBody>
      </p:sp>
      <p:sp>
        <p:nvSpPr>
          <p:cNvPr id="71690" name="Rectangle 8"/>
          <p:cNvSpPr>
            <a:spLocks noChangeArrowheads="1"/>
          </p:cNvSpPr>
          <p:nvPr/>
        </p:nvSpPr>
        <p:spPr bwMode="auto">
          <a:xfrm>
            <a:off x="2333625" y="6113463"/>
            <a:ext cx="2201863" cy="209550"/>
          </a:xfrm>
          <a:prstGeom prst="rect">
            <a:avLst/>
          </a:prstGeom>
          <a:gradFill rotWithShape="1">
            <a:gsLst>
              <a:gs pos="0">
                <a:schemeClr val="tx1">
                  <a:alpha val="45000"/>
                </a:schemeClr>
              </a:gs>
              <a:gs pos="100000">
                <a:schemeClr val="bg1">
                  <a:alpha val="0"/>
                </a:schemeClr>
              </a:gs>
            </a:gsLst>
            <a:path path="shape">
              <a:fillToRect l="50000" t="50000" r="50000" b="50000"/>
            </a:path>
          </a:gradFill>
          <a:ln w="9525" algn="ctr">
            <a:noFill/>
            <a:miter lim="800000"/>
            <a:headEnd/>
            <a:tailEnd/>
          </a:ln>
        </p:spPr>
        <p:txBody>
          <a:bodyPr wrap="none" lIns="73025" tIns="36511" rIns="73025" bIns="36511" anchor="ctr"/>
          <a:lstStyle/>
          <a:p>
            <a:pPr algn="ctr"/>
            <a:endParaRPr lang="en-US" sz="1800"/>
          </a:p>
        </p:txBody>
      </p:sp>
      <p:sp>
        <p:nvSpPr>
          <p:cNvPr id="71691" name="AutoShape 17"/>
          <p:cNvSpPr>
            <a:spLocks noChangeArrowheads="1"/>
          </p:cNvSpPr>
          <p:nvPr/>
        </p:nvSpPr>
        <p:spPr bwMode="auto">
          <a:xfrm>
            <a:off x="2479675" y="1436688"/>
            <a:ext cx="1912938" cy="1311275"/>
          </a:xfrm>
          <a:prstGeom prst="roundRect">
            <a:avLst>
              <a:gd name="adj" fmla="val 5792"/>
            </a:avLst>
          </a:prstGeom>
          <a:gradFill rotWithShape="1">
            <a:gsLst>
              <a:gs pos="0">
                <a:srgbClr val="015F85"/>
              </a:gs>
              <a:gs pos="100000">
                <a:srgbClr val="0183B7"/>
              </a:gs>
            </a:gsLst>
            <a:lin ang="5400000" scaled="1"/>
          </a:gradFill>
          <a:ln w="9525" algn="ctr">
            <a:noFill/>
            <a:round/>
            <a:headEnd/>
            <a:tailEnd/>
          </a:ln>
        </p:spPr>
        <p:txBody>
          <a:bodyPr wrap="none" lIns="73025" tIns="36511" rIns="73025" bIns="36511" anchor="ctr"/>
          <a:lstStyle/>
          <a:p>
            <a:pPr algn="ctr" eaLnBrk="0" hangingPunct="0">
              <a:lnSpc>
                <a:spcPct val="90000"/>
              </a:lnSpc>
            </a:pPr>
            <a:endParaRPr lang="en-US"/>
          </a:p>
        </p:txBody>
      </p:sp>
      <p:sp>
        <p:nvSpPr>
          <p:cNvPr id="71692" name="AutoShape 18"/>
          <p:cNvSpPr>
            <a:spLocks noChangeArrowheads="1"/>
          </p:cNvSpPr>
          <p:nvPr/>
        </p:nvSpPr>
        <p:spPr bwMode="auto">
          <a:xfrm>
            <a:off x="2513013" y="1463675"/>
            <a:ext cx="1844675" cy="1196975"/>
          </a:xfrm>
          <a:prstGeom prst="roundRect">
            <a:avLst>
              <a:gd name="adj" fmla="val 5792"/>
            </a:avLst>
          </a:prstGeom>
          <a:solidFill>
            <a:schemeClr val="tx1">
              <a:alpha val="25098"/>
            </a:schemeClr>
          </a:solidFill>
          <a:ln w="9525" algn="ctr">
            <a:noFill/>
            <a:round/>
            <a:headEnd/>
            <a:tailEnd/>
          </a:ln>
        </p:spPr>
        <p:txBody>
          <a:bodyPr wrap="none" lIns="73025" tIns="36511" rIns="73025" bIns="36511" anchor="ctr"/>
          <a:lstStyle/>
          <a:p>
            <a:pPr algn="ctr" eaLnBrk="0" hangingPunct="0">
              <a:lnSpc>
                <a:spcPct val="90000"/>
              </a:lnSpc>
            </a:pPr>
            <a:endParaRPr lang="en-US"/>
          </a:p>
        </p:txBody>
      </p:sp>
      <p:sp>
        <p:nvSpPr>
          <p:cNvPr id="71693" name="AutoShape 19"/>
          <p:cNvSpPr>
            <a:spLocks noChangeArrowheads="1"/>
          </p:cNvSpPr>
          <p:nvPr/>
        </p:nvSpPr>
        <p:spPr bwMode="auto">
          <a:xfrm>
            <a:off x="2487613" y="2095500"/>
            <a:ext cx="1857375" cy="250825"/>
          </a:xfrm>
          <a:prstGeom prst="roundRect">
            <a:avLst>
              <a:gd name="adj" fmla="val 5792"/>
            </a:avLst>
          </a:prstGeom>
          <a:gradFill rotWithShape="1">
            <a:gsLst>
              <a:gs pos="0">
                <a:schemeClr val="tx1">
                  <a:alpha val="35001"/>
                </a:schemeClr>
              </a:gs>
              <a:gs pos="100000">
                <a:schemeClr val="bg1">
                  <a:alpha val="0"/>
                </a:schemeClr>
              </a:gs>
            </a:gsLst>
            <a:path path="shape">
              <a:fillToRect l="50000" t="50000" r="50000" b="50000"/>
            </a:path>
          </a:gradFill>
          <a:ln w="9525" algn="ctr">
            <a:noFill/>
            <a:round/>
            <a:headEnd/>
            <a:tailEnd/>
          </a:ln>
        </p:spPr>
        <p:txBody>
          <a:bodyPr wrap="none" lIns="73025" tIns="36511" rIns="73025" bIns="36511" anchor="ctr"/>
          <a:lstStyle/>
          <a:p>
            <a:pPr algn="ctr" eaLnBrk="0" hangingPunct="0">
              <a:lnSpc>
                <a:spcPct val="90000"/>
              </a:lnSpc>
            </a:pPr>
            <a:endParaRPr lang="en-US"/>
          </a:p>
        </p:txBody>
      </p:sp>
      <p:sp>
        <p:nvSpPr>
          <p:cNvPr id="71694" name="Rectangle 39"/>
          <p:cNvSpPr>
            <a:spLocks noChangeArrowheads="1"/>
          </p:cNvSpPr>
          <p:nvPr/>
        </p:nvSpPr>
        <p:spPr bwMode="auto">
          <a:xfrm flipV="1">
            <a:off x="2360613" y="2219325"/>
            <a:ext cx="2151062" cy="4008438"/>
          </a:xfrm>
          <a:prstGeom prst="rect">
            <a:avLst/>
          </a:prstGeom>
          <a:solidFill>
            <a:srgbClr val="DDDDDD"/>
          </a:solidFill>
          <a:ln w="9525" algn="ctr">
            <a:noFill/>
            <a:miter lim="800000"/>
            <a:headEnd/>
            <a:tailEnd/>
          </a:ln>
        </p:spPr>
        <p:txBody>
          <a:bodyPr rot="10800000" wrap="none" lIns="73025" tIns="36511" rIns="73025" bIns="36511" anchor="ctr"/>
          <a:lstStyle/>
          <a:p>
            <a:pPr algn="ctr" eaLnBrk="0" hangingPunct="0">
              <a:lnSpc>
                <a:spcPct val="90000"/>
              </a:lnSpc>
            </a:pPr>
            <a:endParaRPr lang="en-US"/>
          </a:p>
        </p:txBody>
      </p:sp>
      <p:sp>
        <p:nvSpPr>
          <p:cNvPr id="71695" name="Rectangle 8"/>
          <p:cNvSpPr>
            <a:spLocks noChangeArrowheads="1"/>
          </p:cNvSpPr>
          <p:nvPr/>
        </p:nvSpPr>
        <p:spPr bwMode="auto">
          <a:xfrm>
            <a:off x="4572000" y="6113463"/>
            <a:ext cx="2201863" cy="209550"/>
          </a:xfrm>
          <a:prstGeom prst="rect">
            <a:avLst/>
          </a:prstGeom>
          <a:gradFill rotWithShape="1">
            <a:gsLst>
              <a:gs pos="0">
                <a:schemeClr val="tx1">
                  <a:alpha val="45000"/>
                </a:schemeClr>
              </a:gs>
              <a:gs pos="100000">
                <a:schemeClr val="bg1">
                  <a:alpha val="0"/>
                </a:schemeClr>
              </a:gs>
            </a:gsLst>
            <a:path path="shape">
              <a:fillToRect l="50000" t="50000" r="50000" b="50000"/>
            </a:path>
          </a:gradFill>
          <a:ln w="9525" algn="ctr">
            <a:noFill/>
            <a:miter lim="800000"/>
            <a:headEnd/>
            <a:tailEnd/>
          </a:ln>
        </p:spPr>
        <p:txBody>
          <a:bodyPr wrap="none" lIns="73025" tIns="36511" rIns="73025" bIns="36511" anchor="ctr"/>
          <a:lstStyle/>
          <a:p>
            <a:pPr algn="ctr"/>
            <a:endParaRPr lang="en-US" sz="1800"/>
          </a:p>
        </p:txBody>
      </p:sp>
      <p:sp>
        <p:nvSpPr>
          <p:cNvPr id="71696" name="AutoShape 17"/>
          <p:cNvSpPr>
            <a:spLocks noChangeArrowheads="1"/>
          </p:cNvSpPr>
          <p:nvPr/>
        </p:nvSpPr>
        <p:spPr bwMode="auto">
          <a:xfrm>
            <a:off x="4718050" y="1436688"/>
            <a:ext cx="1912938" cy="1311275"/>
          </a:xfrm>
          <a:prstGeom prst="roundRect">
            <a:avLst>
              <a:gd name="adj" fmla="val 5792"/>
            </a:avLst>
          </a:prstGeom>
          <a:gradFill rotWithShape="1">
            <a:gsLst>
              <a:gs pos="0">
                <a:srgbClr val="015F85"/>
              </a:gs>
              <a:gs pos="100000">
                <a:srgbClr val="0183B7"/>
              </a:gs>
            </a:gsLst>
            <a:lin ang="5400000" scaled="1"/>
          </a:gradFill>
          <a:ln w="9525" algn="ctr">
            <a:noFill/>
            <a:round/>
            <a:headEnd/>
            <a:tailEnd/>
          </a:ln>
        </p:spPr>
        <p:txBody>
          <a:bodyPr wrap="none" lIns="73025" tIns="36511" rIns="73025" bIns="36511" anchor="ctr"/>
          <a:lstStyle/>
          <a:p>
            <a:pPr algn="ctr" eaLnBrk="0" hangingPunct="0">
              <a:lnSpc>
                <a:spcPct val="90000"/>
              </a:lnSpc>
            </a:pPr>
            <a:endParaRPr lang="en-US"/>
          </a:p>
        </p:txBody>
      </p:sp>
      <p:sp>
        <p:nvSpPr>
          <p:cNvPr id="71697" name="AutoShape 18"/>
          <p:cNvSpPr>
            <a:spLocks noChangeArrowheads="1"/>
          </p:cNvSpPr>
          <p:nvPr/>
        </p:nvSpPr>
        <p:spPr bwMode="auto">
          <a:xfrm>
            <a:off x="4751388" y="1463675"/>
            <a:ext cx="1844675" cy="1196975"/>
          </a:xfrm>
          <a:prstGeom prst="roundRect">
            <a:avLst>
              <a:gd name="adj" fmla="val 5792"/>
            </a:avLst>
          </a:prstGeom>
          <a:solidFill>
            <a:schemeClr val="tx1">
              <a:alpha val="25098"/>
            </a:schemeClr>
          </a:solidFill>
          <a:ln w="9525" algn="ctr">
            <a:noFill/>
            <a:round/>
            <a:headEnd/>
            <a:tailEnd/>
          </a:ln>
        </p:spPr>
        <p:txBody>
          <a:bodyPr wrap="none" lIns="73025" tIns="36511" rIns="73025" bIns="36511" anchor="ctr"/>
          <a:lstStyle/>
          <a:p>
            <a:pPr algn="ctr" eaLnBrk="0" hangingPunct="0">
              <a:lnSpc>
                <a:spcPct val="90000"/>
              </a:lnSpc>
            </a:pPr>
            <a:endParaRPr lang="en-US"/>
          </a:p>
        </p:txBody>
      </p:sp>
      <p:sp>
        <p:nvSpPr>
          <p:cNvPr id="71698" name="AutoShape 19"/>
          <p:cNvSpPr>
            <a:spLocks noChangeArrowheads="1"/>
          </p:cNvSpPr>
          <p:nvPr/>
        </p:nvSpPr>
        <p:spPr bwMode="auto">
          <a:xfrm>
            <a:off x="4725988" y="2095500"/>
            <a:ext cx="1857375" cy="250825"/>
          </a:xfrm>
          <a:prstGeom prst="roundRect">
            <a:avLst>
              <a:gd name="adj" fmla="val 5792"/>
            </a:avLst>
          </a:prstGeom>
          <a:gradFill rotWithShape="1">
            <a:gsLst>
              <a:gs pos="0">
                <a:schemeClr val="tx1">
                  <a:alpha val="35001"/>
                </a:schemeClr>
              </a:gs>
              <a:gs pos="100000">
                <a:schemeClr val="bg1">
                  <a:alpha val="0"/>
                </a:schemeClr>
              </a:gs>
            </a:gsLst>
            <a:path path="shape">
              <a:fillToRect l="50000" t="50000" r="50000" b="50000"/>
            </a:path>
          </a:gradFill>
          <a:ln w="9525" algn="ctr">
            <a:noFill/>
            <a:round/>
            <a:headEnd/>
            <a:tailEnd/>
          </a:ln>
        </p:spPr>
        <p:txBody>
          <a:bodyPr wrap="none" lIns="73025" tIns="36511" rIns="73025" bIns="36511" anchor="ctr"/>
          <a:lstStyle/>
          <a:p>
            <a:pPr algn="ctr" eaLnBrk="0" hangingPunct="0">
              <a:lnSpc>
                <a:spcPct val="90000"/>
              </a:lnSpc>
            </a:pPr>
            <a:endParaRPr lang="en-US"/>
          </a:p>
        </p:txBody>
      </p:sp>
      <p:sp>
        <p:nvSpPr>
          <p:cNvPr id="71699" name="Rectangle 39"/>
          <p:cNvSpPr>
            <a:spLocks noChangeArrowheads="1"/>
          </p:cNvSpPr>
          <p:nvPr/>
        </p:nvSpPr>
        <p:spPr bwMode="auto">
          <a:xfrm flipV="1">
            <a:off x="4598988" y="2219325"/>
            <a:ext cx="2151062" cy="4008438"/>
          </a:xfrm>
          <a:prstGeom prst="rect">
            <a:avLst/>
          </a:prstGeom>
          <a:solidFill>
            <a:srgbClr val="DDDDDD"/>
          </a:solidFill>
          <a:ln w="9525" algn="ctr">
            <a:noFill/>
            <a:miter lim="800000"/>
            <a:headEnd/>
            <a:tailEnd/>
          </a:ln>
        </p:spPr>
        <p:txBody>
          <a:bodyPr rot="10800000" wrap="none" lIns="73025" tIns="36511" rIns="73025" bIns="36511" anchor="ctr"/>
          <a:lstStyle/>
          <a:p>
            <a:pPr algn="ctr" eaLnBrk="0" hangingPunct="0">
              <a:lnSpc>
                <a:spcPct val="90000"/>
              </a:lnSpc>
            </a:pPr>
            <a:endParaRPr lang="en-US"/>
          </a:p>
        </p:txBody>
      </p:sp>
      <p:sp>
        <p:nvSpPr>
          <p:cNvPr id="71700" name="Rectangle 8"/>
          <p:cNvSpPr>
            <a:spLocks noChangeArrowheads="1"/>
          </p:cNvSpPr>
          <p:nvPr/>
        </p:nvSpPr>
        <p:spPr bwMode="auto">
          <a:xfrm>
            <a:off x="6829425" y="6113463"/>
            <a:ext cx="2201863" cy="209550"/>
          </a:xfrm>
          <a:prstGeom prst="rect">
            <a:avLst/>
          </a:prstGeom>
          <a:gradFill rotWithShape="1">
            <a:gsLst>
              <a:gs pos="0">
                <a:schemeClr val="tx1">
                  <a:alpha val="45000"/>
                </a:schemeClr>
              </a:gs>
              <a:gs pos="100000">
                <a:schemeClr val="bg1">
                  <a:alpha val="0"/>
                </a:schemeClr>
              </a:gs>
            </a:gsLst>
            <a:path path="shape">
              <a:fillToRect l="50000" t="50000" r="50000" b="50000"/>
            </a:path>
          </a:gradFill>
          <a:ln w="9525" algn="ctr">
            <a:noFill/>
            <a:miter lim="800000"/>
            <a:headEnd/>
            <a:tailEnd/>
          </a:ln>
        </p:spPr>
        <p:txBody>
          <a:bodyPr wrap="none" lIns="73025" tIns="36511" rIns="73025" bIns="36511" anchor="ctr"/>
          <a:lstStyle/>
          <a:p>
            <a:pPr algn="ctr"/>
            <a:endParaRPr lang="en-US" sz="1800"/>
          </a:p>
        </p:txBody>
      </p:sp>
      <p:sp>
        <p:nvSpPr>
          <p:cNvPr id="71701" name="AutoShape 17"/>
          <p:cNvSpPr>
            <a:spLocks noChangeArrowheads="1"/>
          </p:cNvSpPr>
          <p:nvPr/>
        </p:nvSpPr>
        <p:spPr bwMode="auto">
          <a:xfrm>
            <a:off x="6975475" y="1436688"/>
            <a:ext cx="1912938" cy="1311275"/>
          </a:xfrm>
          <a:prstGeom prst="roundRect">
            <a:avLst>
              <a:gd name="adj" fmla="val 5792"/>
            </a:avLst>
          </a:prstGeom>
          <a:gradFill rotWithShape="1">
            <a:gsLst>
              <a:gs pos="0">
                <a:srgbClr val="015F85"/>
              </a:gs>
              <a:gs pos="100000">
                <a:srgbClr val="0183B7"/>
              </a:gs>
            </a:gsLst>
            <a:lin ang="5400000" scaled="1"/>
          </a:gradFill>
          <a:ln w="9525" algn="ctr">
            <a:noFill/>
            <a:round/>
            <a:headEnd/>
            <a:tailEnd/>
          </a:ln>
        </p:spPr>
        <p:txBody>
          <a:bodyPr wrap="none" lIns="73025" tIns="36511" rIns="73025" bIns="36511" anchor="ctr"/>
          <a:lstStyle/>
          <a:p>
            <a:pPr algn="ctr" eaLnBrk="0" hangingPunct="0">
              <a:lnSpc>
                <a:spcPct val="90000"/>
              </a:lnSpc>
            </a:pPr>
            <a:endParaRPr lang="en-US"/>
          </a:p>
        </p:txBody>
      </p:sp>
      <p:sp>
        <p:nvSpPr>
          <p:cNvPr id="71702" name="AutoShape 18"/>
          <p:cNvSpPr>
            <a:spLocks noChangeArrowheads="1"/>
          </p:cNvSpPr>
          <p:nvPr/>
        </p:nvSpPr>
        <p:spPr bwMode="auto">
          <a:xfrm>
            <a:off x="7008813" y="1463675"/>
            <a:ext cx="1844675" cy="1196975"/>
          </a:xfrm>
          <a:prstGeom prst="roundRect">
            <a:avLst>
              <a:gd name="adj" fmla="val 5792"/>
            </a:avLst>
          </a:prstGeom>
          <a:solidFill>
            <a:schemeClr val="tx1">
              <a:alpha val="25098"/>
            </a:schemeClr>
          </a:solidFill>
          <a:ln w="9525" algn="ctr">
            <a:noFill/>
            <a:round/>
            <a:headEnd/>
            <a:tailEnd/>
          </a:ln>
        </p:spPr>
        <p:txBody>
          <a:bodyPr wrap="none" lIns="73025" tIns="36511" rIns="73025" bIns="36511" anchor="ctr"/>
          <a:lstStyle/>
          <a:p>
            <a:pPr algn="ctr" eaLnBrk="0" hangingPunct="0">
              <a:lnSpc>
                <a:spcPct val="90000"/>
              </a:lnSpc>
            </a:pPr>
            <a:endParaRPr lang="en-US"/>
          </a:p>
        </p:txBody>
      </p:sp>
      <p:sp>
        <p:nvSpPr>
          <p:cNvPr id="71703" name="AutoShape 19"/>
          <p:cNvSpPr>
            <a:spLocks noChangeArrowheads="1"/>
          </p:cNvSpPr>
          <p:nvPr/>
        </p:nvSpPr>
        <p:spPr bwMode="auto">
          <a:xfrm>
            <a:off x="6983413" y="2095500"/>
            <a:ext cx="1857375" cy="250825"/>
          </a:xfrm>
          <a:prstGeom prst="roundRect">
            <a:avLst>
              <a:gd name="adj" fmla="val 5792"/>
            </a:avLst>
          </a:prstGeom>
          <a:gradFill rotWithShape="1">
            <a:gsLst>
              <a:gs pos="0">
                <a:schemeClr val="tx1">
                  <a:alpha val="35001"/>
                </a:schemeClr>
              </a:gs>
              <a:gs pos="100000">
                <a:schemeClr val="bg1">
                  <a:alpha val="0"/>
                </a:schemeClr>
              </a:gs>
            </a:gsLst>
            <a:path path="shape">
              <a:fillToRect l="50000" t="50000" r="50000" b="50000"/>
            </a:path>
          </a:gradFill>
          <a:ln w="9525" algn="ctr">
            <a:noFill/>
            <a:round/>
            <a:headEnd/>
            <a:tailEnd/>
          </a:ln>
        </p:spPr>
        <p:txBody>
          <a:bodyPr wrap="none" lIns="73025" tIns="36511" rIns="73025" bIns="36511" anchor="ctr"/>
          <a:lstStyle/>
          <a:p>
            <a:pPr algn="ctr" eaLnBrk="0" hangingPunct="0">
              <a:lnSpc>
                <a:spcPct val="90000"/>
              </a:lnSpc>
            </a:pPr>
            <a:endParaRPr lang="en-US"/>
          </a:p>
        </p:txBody>
      </p:sp>
      <p:sp>
        <p:nvSpPr>
          <p:cNvPr id="71704" name="Rectangle 39"/>
          <p:cNvSpPr>
            <a:spLocks noChangeArrowheads="1"/>
          </p:cNvSpPr>
          <p:nvPr/>
        </p:nvSpPr>
        <p:spPr bwMode="auto">
          <a:xfrm flipV="1">
            <a:off x="6856413" y="2219325"/>
            <a:ext cx="2151062" cy="4008438"/>
          </a:xfrm>
          <a:prstGeom prst="rect">
            <a:avLst/>
          </a:prstGeom>
          <a:solidFill>
            <a:srgbClr val="DDDDDD"/>
          </a:solidFill>
          <a:ln w="9525" algn="ctr">
            <a:noFill/>
            <a:miter lim="800000"/>
            <a:headEnd/>
            <a:tailEnd/>
          </a:ln>
        </p:spPr>
        <p:txBody>
          <a:bodyPr rot="10800000" wrap="none" lIns="73025" tIns="36511" rIns="73025" bIns="36511" anchor="ctr"/>
          <a:lstStyle/>
          <a:p>
            <a:pPr algn="ctr" eaLnBrk="0" hangingPunct="0">
              <a:lnSpc>
                <a:spcPct val="90000"/>
              </a:lnSpc>
            </a:pPr>
            <a:endParaRPr lang="en-US"/>
          </a:p>
        </p:txBody>
      </p:sp>
      <p:grpSp>
        <p:nvGrpSpPr>
          <p:cNvPr id="2" name="Group 249"/>
          <p:cNvGrpSpPr>
            <a:grpSpLocks/>
          </p:cNvGrpSpPr>
          <p:nvPr/>
        </p:nvGrpSpPr>
        <p:grpSpPr bwMode="auto">
          <a:xfrm>
            <a:off x="119063" y="1357313"/>
            <a:ext cx="2155825" cy="939800"/>
            <a:chOff x="710910" y="1574421"/>
            <a:chExt cx="2692680" cy="940960"/>
          </a:xfrm>
          <a:solidFill>
            <a:srgbClr val="89A424"/>
          </a:solidFill>
        </p:grpSpPr>
        <p:grpSp>
          <p:nvGrpSpPr>
            <p:cNvPr id="3" name="Group 216"/>
            <p:cNvGrpSpPr>
              <a:grpSpLocks/>
            </p:cNvGrpSpPr>
            <p:nvPr/>
          </p:nvGrpSpPr>
          <p:grpSpPr bwMode="auto">
            <a:xfrm>
              <a:off x="710910" y="1574421"/>
              <a:ext cx="2692680" cy="940960"/>
              <a:chOff x="427038" y="2059415"/>
              <a:chExt cx="2692680" cy="940960"/>
            </a:xfrm>
            <a:grpFill/>
          </p:grpSpPr>
          <p:sp>
            <p:nvSpPr>
              <p:cNvPr id="54326" name="Rectangle 37"/>
              <p:cNvSpPr>
                <a:spLocks noChangeArrowheads="1"/>
              </p:cNvSpPr>
              <p:nvPr/>
            </p:nvSpPr>
            <p:spPr bwMode="auto">
              <a:xfrm>
                <a:off x="427038" y="2059415"/>
                <a:ext cx="2692680" cy="940960"/>
              </a:xfrm>
              <a:prstGeom prst="rect">
                <a:avLst/>
              </a:prstGeom>
              <a:grpFill/>
              <a:ln w="9525" algn="ctr">
                <a:noFill/>
                <a:miter lim="800000"/>
                <a:headEnd/>
                <a:tailEnd/>
              </a:ln>
            </p:spPr>
            <p:txBody>
              <a:bodyPr wrap="none" lIns="73025" tIns="36511" rIns="73025" bIns="36511" anchor="ctr"/>
              <a:lstStyle/>
              <a:p>
                <a:pPr algn="ctr" eaLnBrk="0" hangingPunct="0">
                  <a:lnSpc>
                    <a:spcPct val="90000"/>
                  </a:lnSpc>
                  <a:defRPr/>
                </a:pPr>
                <a:endParaRPr lang="en-US" sz="1600"/>
              </a:p>
            </p:txBody>
          </p:sp>
          <p:sp>
            <p:nvSpPr>
              <p:cNvPr id="54327" name="Rectangle 39"/>
              <p:cNvSpPr>
                <a:spLocks noChangeArrowheads="1"/>
              </p:cNvSpPr>
              <p:nvPr/>
            </p:nvSpPr>
            <p:spPr bwMode="auto">
              <a:xfrm flipV="1">
                <a:off x="462516" y="2091743"/>
                <a:ext cx="2621724" cy="847726"/>
              </a:xfrm>
              <a:prstGeom prst="rect">
                <a:avLst/>
              </a:prstGeom>
              <a:grpFill/>
              <a:ln w="38100" algn="ctr">
                <a:noFill/>
                <a:miter lim="800000"/>
                <a:headEnd/>
                <a:tailEnd/>
              </a:ln>
            </p:spPr>
            <p:txBody>
              <a:bodyPr rot="10800000" lIns="82124" tIns="41061" rIns="82124" bIns="41061" anchor="ctr"/>
              <a:lstStyle/>
              <a:p>
                <a:pPr algn="ctr">
                  <a:defRPr/>
                </a:pPr>
                <a:endParaRPr lang="en-US" sz="1600"/>
              </a:p>
            </p:txBody>
          </p:sp>
          <p:sp>
            <p:nvSpPr>
              <p:cNvPr id="54328" name="AutoShape 211"/>
              <p:cNvSpPr>
                <a:spLocks noChangeArrowheads="1"/>
              </p:cNvSpPr>
              <p:nvPr/>
            </p:nvSpPr>
            <p:spPr bwMode="auto">
              <a:xfrm>
                <a:off x="480380" y="2110791"/>
                <a:ext cx="2632024" cy="391365"/>
              </a:xfrm>
              <a:prstGeom prst="roundRect">
                <a:avLst>
                  <a:gd name="adj" fmla="val 9653"/>
                </a:avLst>
              </a:prstGeom>
              <a:grpFill/>
              <a:ln w="9525" algn="ctr">
                <a:noFill/>
                <a:round/>
                <a:headEnd/>
                <a:tailEnd/>
              </a:ln>
            </p:spPr>
            <p:txBody>
              <a:bodyPr lIns="73025" tIns="36511" rIns="73025" bIns="36511" anchor="ctr"/>
              <a:lstStyle/>
              <a:p>
                <a:pPr algn="ctr">
                  <a:defRPr/>
                </a:pPr>
                <a:endParaRPr lang="en-US" sz="1600"/>
              </a:p>
            </p:txBody>
          </p:sp>
        </p:grpSp>
        <p:sp>
          <p:nvSpPr>
            <p:cNvPr id="54325" name="Rectangle 174"/>
            <p:cNvSpPr>
              <a:spLocks noChangeArrowheads="1"/>
            </p:cNvSpPr>
            <p:nvPr/>
          </p:nvSpPr>
          <p:spPr bwMode="auto">
            <a:xfrm>
              <a:off x="938460" y="1766309"/>
              <a:ext cx="2237580" cy="557184"/>
            </a:xfrm>
            <a:prstGeom prst="rect">
              <a:avLst/>
            </a:prstGeom>
            <a:grpFill/>
            <a:ln w="9525">
              <a:noFill/>
              <a:miter lim="800000"/>
              <a:headEnd/>
              <a:tailEnd/>
            </a:ln>
          </p:spPr>
          <p:txBody>
            <a:bodyPr lIns="0" tIns="0" rIns="0" bIns="0" anchor="ctr"/>
            <a:lstStyle/>
            <a:p>
              <a:pPr algn="ctr" eaLnBrk="0" hangingPunct="0">
                <a:lnSpc>
                  <a:spcPct val="95000"/>
                </a:lnSpc>
                <a:spcBef>
                  <a:spcPts val="300"/>
                </a:spcBef>
                <a:defRPr/>
              </a:pPr>
              <a:r>
                <a:rPr lang="en-US" sz="1600" dirty="0">
                  <a:solidFill>
                    <a:schemeClr val="bg1"/>
                  </a:solidFill>
                </a:rPr>
                <a:t>Network Fundamentals</a:t>
              </a:r>
            </a:p>
          </p:txBody>
        </p:sp>
      </p:grpSp>
      <p:grpSp>
        <p:nvGrpSpPr>
          <p:cNvPr id="4" name="Group 249"/>
          <p:cNvGrpSpPr>
            <a:grpSpLocks/>
          </p:cNvGrpSpPr>
          <p:nvPr/>
        </p:nvGrpSpPr>
        <p:grpSpPr bwMode="auto">
          <a:xfrm>
            <a:off x="2360613" y="1357313"/>
            <a:ext cx="2154237" cy="939800"/>
            <a:chOff x="710910" y="1574421"/>
            <a:chExt cx="2692680" cy="940960"/>
          </a:xfrm>
          <a:solidFill>
            <a:srgbClr val="89A424"/>
          </a:solidFill>
        </p:grpSpPr>
        <p:grpSp>
          <p:nvGrpSpPr>
            <p:cNvPr id="5" name="Group 216"/>
            <p:cNvGrpSpPr>
              <a:grpSpLocks/>
            </p:cNvGrpSpPr>
            <p:nvPr/>
          </p:nvGrpSpPr>
          <p:grpSpPr bwMode="auto">
            <a:xfrm>
              <a:off x="710910" y="1574421"/>
              <a:ext cx="2692680" cy="940960"/>
              <a:chOff x="427038" y="2059415"/>
              <a:chExt cx="2692680" cy="940960"/>
            </a:xfrm>
            <a:grpFill/>
          </p:grpSpPr>
          <p:sp>
            <p:nvSpPr>
              <p:cNvPr id="54321" name="Rectangle 37"/>
              <p:cNvSpPr>
                <a:spLocks noChangeArrowheads="1"/>
              </p:cNvSpPr>
              <p:nvPr/>
            </p:nvSpPr>
            <p:spPr bwMode="auto">
              <a:xfrm>
                <a:off x="427038" y="2059415"/>
                <a:ext cx="2692680" cy="940960"/>
              </a:xfrm>
              <a:prstGeom prst="rect">
                <a:avLst/>
              </a:prstGeom>
              <a:grpFill/>
              <a:ln w="9525" algn="ctr">
                <a:noFill/>
                <a:miter lim="800000"/>
                <a:headEnd/>
                <a:tailEnd/>
              </a:ln>
            </p:spPr>
            <p:txBody>
              <a:bodyPr wrap="none" lIns="73025" tIns="36511" rIns="73025" bIns="36511" anchor="ctr"/>
              <a:lstStyle/>
              <a:p>
                <a:pPr algn="ctr" eaLnBrk="0" hangingPunct="0">
                  <a:lnSpc>
                    <a:spcPct val="90000"/>
                  </a:lnSpc>
                  <a:defRPr/>
                </a:pPr>
                <a:endParaRPr lang="en-US" sz="1600"/>
              </a:p>
            </p:txBody>
          </p:sp>
          <p:sp>
            <p:nvSpPr>
              <p:cNvPr id="54322" name="Rectangle 39"/>
              <p:cNvSpPr>
                <a:spLocks noChangeArrowheads="1"/>
              </p:cNvSpPr>
              <p:nvPr/>
            </p:nvSpPr>
            <p:spPr bwMode="auto">
              <a:xfrm flipV="1">
                <a:off x="462516" y="2091743"/>
                <a:ext cx="2621724" cy="847726"/>
              </a:xfrm>
              <a:prstGeom prst="rect">
                <a:avLst/>
              </a:prstGeom>
              <a:grpFill/>
              <a:ln w="38100" algn="ctr">
                <a:noFill/>
                <a:miter lim="800000"/>
                <a:headEnd/>
                <a:tailEnd/>
              </a:ln>
            </p:spPr>
            <p:txBody>
              <a:bodyPr rot="10800000" lIns="82124" tIns="41061" rIns="82124" bIns="41061" anchor="ctr"/>
              <a:lstStyle/>
              <a:p>
                <a:pPr algn="ctr">
                  <a:defRPr/>
                </a:pPr>
                <a:endParaRPr lang="en-US" sz="1600"/>
              </a:p>
            </p:txBody>
          </p:sp>
          <p:sp>
            <p:nvSpPr>
              <p:cNvPr id="54323" name="AutoShape 211"/>
              <p:cNvSpPr>
                <a:spLocks noChangeArrowheads="1"/>
              </p:cNvSpPr>
              <p:nvPr/>
            </p:nvSpPr>
            <p:spPr bwMode="auto">
              <a:xfrm>
                <a:off x="480380" y="2110791"/>
                <a:ext cx="2632024" cy="391365"/>
              </a:xfrm>
              <a:prstGeom prst="roundRect">
                <a:avLst>
                  <a:gd name="adj" fmla="val 9653"/>
                </a:avLst>
              </a:prstGeom>
              <a:grpFill/>
              <a:ln w="9525" algn="ctr">
                <a:noFill/>
                <a:round/>
                <a:headEnd/>
                <a:tailEnd/>
              </a:ln>
            </p:spPr>
            <p:txBody>
              <a:bodyPr lIns="73025" tIns="36511" rIns="73025" bIns="36511" anchor="ctr"/>
              <a:lstStyle/>
              <a:p>
                <a:pPr algn="ctr">
                  <a:defRPr/>
                </a:pPr>
                <a:endParaRPr lang="en-US" sz="1600"/>
              </a:p>
            </p:txBody>
          </p:sp>
        </p:grpSp>
        <p:sp>
          <p:nvSpPr>
            <p:cNvPr id="54320" name="Rectangle 174"/>
            <p:cNvSpPr>
              <a:spLocks noChangeArrowheads="1"/>
            </p:cNvSpPr>
            <p:nvPr/>
          </p:nvSpPr>
          <p:spPr bwMode="auto">
            <a:xfrm>
              <a:off x="938460" y="1766309"/>
              <a:ext cx="2237580" cy="557184"/>
            </a:xfrm>
            <a:prstGeom prst="rect">
              <a:avLst/>
            </a:prstGeom>
            <a:grpFill/>
            <a:ln w="9525">
              <a:noFill/>
              <a:miter lim="800000"/>
              <a:headEnd/>
              <a:tailEnd/>
            </a:ln>
          </p:spPr>
          <p:txBody>
            <a:bodyPr lIns="0" tIns="0" rIns="0" bIns="0" anchor="ctr"/>
            <a:lstStyle/>
            <a:p>
              <a:pPr algn="ctr" eaLnBrk="0" hangingPunct="0">
                <a:lnSpc>
                  <a:spcPct val="95000"/>
                </a:lnSpc>
                <a:spcBef>
                  <a:spcPts val="300"/>
                </a:spcBef>
                <a:defRPr/>
              </a:pPr>
              <a:r>
                <a:rPr lang="en-US" sz="1600" dirty="0">
                  <a:solidFill>
                    <a:schemeClr val="bg1"/>
                  </a:solidFill>
                </a:rPr>
                <a:t>Routing Protocols and Concepts</a:t>
              </a:r>
            </a:p>
          </p:txBody>
        </p:sp>
      </p:grpSp>
      <p:grpSp>
        <p:nvGrpSpPr>
          <p:cNvPr id="6" name="Group 249"/>
          <p:cNvGrpSpPr>
            <a:grpSpLocks/>
          </p:cNvGrpSpPr>
          <p:nvPr/>
        </p:nvGrpSpPr>
        <p:grpSpPr bwMode="auto">
          <a:xfrm>
            <a:off x="6853238" y="1357313"/>
            <a:ext cx="2154237" cy="939800"/>
            <a:chOff x="710910" y="1574421"/>
            <a:chExt cx="2692680" cy="940960"/>
          </a:xfrm>
          <a:solidFill>
            <a:srgbClr val="89A424"/>
          </a:solidFill>
        </p:grpSpPr>
        <p:grpSp>
          <p:nvGrpSpPr>
            <p:cNvPr id="7" name="Group 216"/>
            <p:cNvGrpSpPr>
              <a:grpSpLocks/>
            </p:cNvGrpSpPr>
            <p:nvPr/>
          </p:nvGrpSpPr>
          <p:grpSpPr bwMode="auto">
            <a:xfrm>
              <a:off x="710910" y="1574421"/>
              <a:ext cx="2692680" cy="940960"/>
              <a:chOff x="427038" y="2059415"/>
              <a:chExt cx="2692680" cy="940960"/>
            </a:xfrm>
            <a:grpFill/>
          </p:grpSpPr>
          <p:sp>
            <p:nvSpPr>
              <p:cNvPr id="54311" name="Rectangle 37"/>
              <p:cNvSpPr>
                <a:spLocks noChangeArrowheads="1"/>
              </p:cNvSpPr>
              <p:nvPr/>
            </p:nvSpPr>
            <p:spPr bwMode="auto">
              <a:xfrm>
                <a:off x="427038" y="2059415"/>
                <a:ext cx="2692680" cy="940960"/>
              </a:xfrm>
              <a:prstGeom prst="rect">
                <a:avLst/>
              </a:prstGeom>
              <a:grpFill/>
              <a:ln w="9525" algn="ctr">
                <a:noFill/>
                <a:miter lim="800000"/>
                <a:headEnd/>
                <a:tailEnd/>
              </a:ln>
            </p:spPr>
            <p:txBody>
              <a:bodyPr wrap="none" lIns="73025" tIns="36511" rIns="73025" bIns="36511" anchor="ctr"/>
              <a:lstStyle/>
              <a:p>
                <a:pPr algn="ctr" eaLnBrk="0" hangingPunct="0">
                  <a:lnSpc>
                    <a:spcPct val="90000"/>
                  </a:lnSpc>
                  <a:defRPr/>
                </a:pPr>
                <a:endParaRPr lang="en-US" sz="1600"/>
              </a:p>
            </p:txBody>
          </p:sp>
          <p:sp>
            <p:nvSpPr>
              <p:cNvPr id="54312" name="Rectangle 39"/>
              <p:cNvSpPr>
                <a:spLocks noChangeArrowheads="1"/>
              </p:cNvSpPr>
              <p:nvPr/>
            </p:nvSpPr>
            <p:spPr bwMode="auto">
              <a:xfrm flipV="1">
                <a:off x="462516" y="2091743"/>
                <a:ext cx="2621724" cy="847726"/>
              </a:xfrm>
              <a:prstGeom prst="rect">
                <a:avLst/>
              </a:prstGeom>
              <a:grpFill/>
              <a:ln w="38100" algn="ctr">
                <a:noFill/>
                <a:miter lim="800000"/>
                <a:headEnd/>
                <a:tailEnd/>
              </a:ln>
            </p:spPr>
            <p:txBody>
              <a:bodyPr rot="10800000" lIns="82124" tIns="41061" rIns="82124" bIns="41061" anchor="ctr"/>
              <a:lstStyle/>
              <a:p>
                <a:pPr algn="ctr">
                  <a:defRPr/>
                </a:pPr>
                <a:endParaRPr lang="en-US" sz="1600"/>
              </a:p>
            </p:txBody>
          </p:sp>
          <p:sp>
            <p:nvSpPr>
              <p:cNvPr id="54313" name="AutoShape 211"/>
              <p:cNvSpPr>
                <a:spLocks noChangeArrowheads="1"/>
              </p:cNvSpPr>
              <p:nvPr/>
            </p:nvSpPr>
            <p:spPr bwMode="auto">
              <a:xfrm>
                <a:off x="480380" y="2110791"/>
                <a:ext cx="2632024" cy="391365"/>
              </a:xfrm>
              <a:prstGeom prst="roundRect">
                <a:avLst>
                  <a:gd name="adj" fmla="val 9653"/>
                </a:avLst>
              </a:prstGeom>
              <a:grpFill/>
              <a:ln w="9525" algn="ctr">
                <a:noFill/>
                <a:round/>
                <a:headEnd/>
                <a:tailEnd/>
              </a:ln>
            </p:spPr>
            <p:txBody>
              <a:bodyPr lIns="73025" tIns="36511" rIns="73025" bIns="36511" anchor="ctr"/>
              <a:lstStyle/>
              <a:p>
                <a:pPr algn="ctr">
                  <a:defRPr/>
                </a:pPr>
                <a:endParaRPr lang="en-US" sz="1600"/>
              </a:p>
            </p:txBody>
          </p:sp>
        </p:grpSp>
        <p:sp>
          <p:nvSpPr>
            <p:cNvPr id="54310" name="Rectangle 174"/>
            <p:cNvSpPr>
              <a:spLocks noChangeArrowheads="1"/>
            </p:cNvSpPr>
            <p:nvPr/>
          </p:nvSpPr>
          <p:spPr bwMode="auto">
            <a:xfrm>
              <a:off x="938460" y="1766309"/>
              <a:ext cx="2237580" cy="557184"/>
            </a:xfrm>
            <a:prstGeom prst="rect">
              <a:avLst/>
            </a:prstGeom>
            <a:grpFill/>
            <a:ln w="9525">
              <a:noFill/>
              <a:miter lim="800000"/>
              <a:headEnd/>
              <a:tailEnd/>
            </a:ln>
          </p:spPr>
          <p:txBody>
            <a:bodyPr wrap="none" lIns="0" tIns="0" rIns="0" bIns="0" anchor="ctr"/>
            <a:lstStyle/>
            <a:p>
              <a:pPr algn="ctr" eaLnBrk="0" hangingPunct="0">
                <a:lnSpc>
                  <a:spcPct val="95000"/>
                </a:lnSpc>
                <a:spcBef>
                  <a:spcPts val="300"/>
                </a:spcBef>
                <a:defRPr/>
              </a:pPr>
              <a:r>
                <a:rPr lang="en-US" sz="1600" dirty="0">
                  <a:solidFill>
                    <a:schemeClr val="bg1"/>
                  </a:solidFill>
                </a:rPr>
                <a:t>Accessing the WAN</a:t>
              </a:r>
            </a:p>
          </p:txBody>
        </p:sp>
      </p:grpSp>
      <p:grpSp>
        <p:nvGrpSpPr>
          <p:cNvPr id="8" name="Group 249"/>
          <p:cNvGrpSpPr>
            <a:grpSpLocks/>
          </p:cNvGrpSpPr>
          <p:nvPr/>
        </p:nvGrpSpPr>
        <p:grpSpPr bwMode="auto">
          <a:xfrm>
            <a:off x="4598988" y="1357313"/>
            <a:ext cx="2155825" cy="939800"/>
            <a:chOff x="710910" y="1574421"/>
            <a:chExt cx="2692680" cy="940960"/>
          </a:xfrm>
          <a:solidFill>
            <a:srgbClr val="89A424"/>
          </a:solidFill>
        </p:grpSpPr>
        <p:grpSp>
          <p:nvGrpSpPr>
            <p:cNvPr id="9" name="Group 216"/>
            <p:cNvGrpSpPr>
              <a:grpSpLocks/>
            </p:cNvGrpSpPr>
            <p:nvPr/>
          </p:nvGrpSpPr>
          <p:grpSpPr bwMode="auto">
            <a:xfrm>
              <a:off x="710910" y="1574421"/>
              <a:ext cx="2692680" cy="940960"/>
              <a:chOff x="427038" y="2059415"/>
              <a:chExt cx="2692680" cy="940960"/>
            </a:xfrm>
            <a:grpFill/>
          </p:grpSpPr>
          <p:sp>
            <p:nvSpPr>
              <p:cNvPr id="54316" name="Rectangle 37"/>
              <p:cNvSpPr>
                <a:spLocks noChangeArrowheads="1"/>
              </p:cNvSpPr>
              <p:nvPr/>
            </p:nvSpPr>
            <p:spPr bwMode="auto">
              <a:xfrm>
                <a:off x="427038" y="2059415"/>
                <a:ext cx="2692680" cy="940960"/>
              </a:xfrm>
              <a:prstGeom prst="rect">
                <a:avLst/>
              </a:prstGeom>
              <a:grpFill/>
              <a:ln w="9525" algn="ctr">
                <a:noFill/>
                <a:miter lim="800000"/>
                <a:headEnd/>
                <a:tailEnd/>
              </a:ln>
            </p:spPr>
            <p:txBody>
              <a:bodyPr wrap="none" lIns="73025" tIns="36511" rIns="73025" bIns="36511" anchor="ctr"/>
              <a:lstStyle/>
              <a:p>
                <a:pPr algn="ctr" eaLnBrk="0" hangingPunct="0">
                  <a:lnSpc>
                    <a:spcPct val="90000"/>
                  </a:lnSpc>
                  <a:defRPr/>
                </a:pPr>
                <a:endParaRPr lang="en-US" sz="1600"/>
              </a:p>
            </p:txBody>
          </p:sp>
          <p:sp>
            <p:nvSpPr>
              <p:cNvPr id="54317" name="Rectangle 39"/>
              <p:cNvSpPr>
                <a:spLocks noChangeArrowheads="1"/>
              </p:cNvSpPr>
              <p:nvPr/>
            </p:nvSpPr>
            <p:spPr bwMode="auto">
              <a:xfrm flipV="1">
                <a:off x="462516" y="2091743"/>
                <a:ext cx="2621724" cy="847726"/>
              </a:xfrm>
              <a:prstGeom prst="rect">
                <a:avLst/>
              </a:prstGeom>
              <a:grpFill/>
              <a:ln w="38100" algn="ctr">
                <a:noFill/>
                <a:miter lim="800000"/>
                <a:headEnd/>
                <a:tailEnd/>
              </a:ln>
            </p:spPr>
            <p:txBody>
              <a:bodyPr rot="10800000" lIns="82124" tIns="41061" rIns="82124" bIns="41061" anchor="ctr"/>
              <a:lstStyle/>
              <a:p>
                <a:pPr algn="ctr">
                  <a:defRPr/>
                </a:pPr>
                <a:endParaRPr lang="en-US" sz="1600"/>
              </a:p>
            </p:txBody>
          </p:sp>
          <p:sp>
            <p:nvSpPr>
              <p:cNvPr id="54318" name="AutoShape 211"/>
              <p:cNvSpPr>
                <a:spLocks noChangeArrowheads="1"/>
              </p:cNvSpPr>
              <p:nvPr/>
            </p:nvSpPr>
            <p:spPr bwMode="auto">
              <a:xfrm>
                <a:off x="480380" y="2110791"/>
                <a:ext cx="2632024" cy="391365"/>
              </a:xfrm>
              <a:prstGeom prst="roundRect">
                <a:avLst>
                  <a:gd name="adj" fmla="val 9653"/>
                </a:avLst>
              </a:prstGeom>
              <a:grpFill/>
              <a:ln w="9525" algn="ctr">
                <a:noFill/>
                <a:round/>
                <a:headEnd/>
                <a:tailEnd/>
              </a:ln>
            </p:spPr>
            <p:txBody>
              <a:bodyPr lIns="73025" tIns="36511" rIns="73025" bIns="36511" anchor="ctr"/>
              <a:lstStyle/>
              <a:p>
                <a:pPr algn="ctr">
                  <a:defRPr/>
                </a:pPr>
                <a:endParaRPr lang="en-US" sz="1600"/>
              </a:p>
            </p:txBody>
          </p:sp>
        </p:grpSp>
        <p:sp>
          <p:nvSpPr>
            <p:cNvPr id="54315" name="Rectangle 174"/>
            <p:cNvSpPr>
              <a:spLocks noChangeArrowheads="1"/>
            </p:cNvSpPr>
            <p:nvPr/>
          </p:nvSpPr>
          <p:spPr bwMode="auto">
            <a:xfrm>
              <a:off x="938460" y="1766309"/>
              <a:ext cx="2237580" cy="557184"/>
            </a:xfrm>
            <a:prstGeom prst="rect">
              <a:avLst/>
            </a:prstGeom>
            <a:grpFill/>
            <a:ln w="9525">
              <a:noFill/>
              <a:miter lim="800000"/>
              <a:headEnd/>
              <a:tailEnd/>
            </a:ln>
          </p:spPr>
          <p:txBody>
            <a:bodyPr lIns="0" tIns="0" rIns="0" bIns="0" anchor="ctr"/>
            <a:lstStyle/>
            <a:p>
              <a:pPr algn="ctr" eaLnBrk="0" hangingPunct="0">
                <a:lnSpc>
                  <a:spcPct val="95000"/>
                </a:lnSpc>
                <a:spcBef>
                  <a:spcPts val="300"/>
                </a:spcBef>
                <a:defRPr/>
              </a:pPr>
              <a:r>
                <a:rPr lang="en-US" sz="1600" dirty="0">
                  <a:solidFill>
                    <a:schemeClr val="bg1"/>
                  </a:solidFill>
                </a:rPr>
                <a:t>LAN Switching and Wireless</a:t>
              </a:r>
            </a:p>
          </p:txBody>
        </p:sp>
      </p:grpSp>
      <p:sp>
        <p:nvSpPr>
          <p:cNvPr id="71709" name="Text Box 19"/>
          <p:cNvSpPr txBox="1">
            <a:spLocks noChangeArrowheads="1"/>
          </p:cNvSpPr>
          <p:nvPr/>
        </p:nvSpPr>
        <p:spPr bwMode="auto">
          <a:xfrm>
            <a:off x="241300" y="2468563"/>
            <a:ext cx="1981200" cy="3751262"/>
          </a:xfrm>
          <a:prstGeom prst="rect">
            <a:avLst/>
          </a:prstGeom>
          <a:noFill/>
          <a:ln w="9525" algn="ctr">
            <a:noFill/>
            <a:miter lim="800000"/>
            <a:headEnd/>
            <a:tailEnd/>
          </a:ln>
        </p:spPr>
        <p:txBody>
          <a:bodyPr lIns="0" tIns="0" rIns="0" bIns="0"/>
          <a:lstStyle/>
          <a:p>
            <a:pPr marL="171450" indent="-171450" defTabSz="814388" eaLnBrk="0" hangingPunct="0">
              <a:lnSpc>
                <a:spcPct val="95000"/>
              </a:lnSpc>
              <a:spcBef>
                <a:spcPct val="50000"/>
              </a:spcBef>
              <a:buClr>
                <a:srgbClr val="708CA1"/>
              </a:buClr>
              <a:buSzPct val="100000"/>
              <a:buFont typeface="Wingdings" pitchFamily="2" charset="2"/>
              <a:buChar char="§"/>
              <a:tabLst>
                <a:tab pos="514350" algn="l"/>
              </a:tabLst>
            </a:pPr>
            <a:r>
              <a:rPr lang="en-US" sz="1400"/>
              <a:t>Basic planning and design</a:t>
            </a:r>
          </a:p>
          <a:p>
            <a:pPr marL="171450" indent="-171450" defTabSz="814388" eaLnBrk="0" hangingPunct="0">
              <a:lnSpc>
                <a:spcPct val="95000"/>
              </a:lnSpc>
              <a:spcBef>
                <a:spcPct val="50000"/>
              </a:spcBef>
              <a:buClr>
                <a:srgbClr val="708CA1"/>
              </a:buClr>
              <a:buSzPct val="100000"/>
              <a:buFont typeface="Wingdings" pitchFamily="2" charset="2"/>
              <a:buChar char="§"/>
              <a:tabLst>
                <a:tab pos="514350" algn="l"/>
              </a:tabLst>
            </a:pPr>
            <a:r>
              <a:rPr lang="en-US" sz="1400"/>
              <a:t>Troubleshooting </a:t>
            </a:r>
          </a:p>
          <a:p>
            <a:pPr marL="171450" indent="-171450" defTabSz="814388" eaLnBrk="0" hangingPunct="0">
              <a:lnSpc>
                <a:spcPct val="95000"/>
              </a:lnSpc>
              <a:spcBef>
                <a:spcPct val="50000"/>
              </a:spcBef>
              <a:buClr>
                <a:srgbClr val="708CA1"/>
              </a:buClr>
              <a:buSzPct val="100000"/>
              <a:buFont typeface="Wingdings" pitchFamily="2" charset="2"/>
              <a:buChar char="§"/>
              <a:tabLst>
                <a:tab pos="514350" algn="l"/>
              </a:tabLst>
            </a:pPr>
            <a:endParaRPr lang="en-US" sz="1400"/>
          </a:p>
          <a:p>
            <a:pPr marL="171450" indent="-171450" defTabSz="814388" eaLnBrk="0" hangingPunct="0">
              <a:lnSpc>
                <a:spcPct val="95000"/>
              </a:lnSpc>
              <a:spcBef>
                <a:spcPct val="50000"/>
              </a:spcBef>
              <a:buClr>
                <a:srgbClr val="708CA1"/>
              </a:buClr>
              <a:buSzPct val="100000"/>
              <a:buFont typeface="Wingdings" pitchFamily="2" charset="2"/>
              <a:buChar char="§"/>
              <a:tabLst>
                <a:tab pos="514350" algn="l"/>
              </a:tabLst>
            </a:pPr>
            <a:endParaRPr lang="en-US" sz="1400"/>
          </a:p>
        </p:txBody>
      </p:sp>
      <p:sp>
        <p:nvSpPr>
          <p:cNvPr id="71710" name="Text Box 19"/>
          <p:cNvSpPr txBox="1">
            <a:spLocks noChangeArrowheads="1"/>
          </p:cNvSpPr>
          <p:nvPr/>
        </p:nvSpPr>
        <p:spPr bwMode="auto">
          <a:xfrm>
            <a:off x="2479675" y="2468563"/>
            <a:ext cx="1981200" cy="3649662"/>
          </a:xfrm>
          <a:prstGeom prst="rect">
            <a:avLst/>
          </a:prstGeom>
          <a:noFill/>
          <a:ln w="9525" algn="ctr">
            <a:noFill/>
            <a:miter lim="800000"/>
            <a:headEnd/>
            <a:tailEnd/>
          </a:ln>
        </p:spPr>
        <p:txBody>
          <a:bodyPr lIns="0" tIns="0" rIns="0" bIns="0"/>
          <a:lstStyle/>
          <a:p>
            <a:pPr marL="171450" indent="-171450" defTabSz="814388" eaLnBrk="0" hangingPunct="0">
              <a:lnSpc>
                <a:spcPct val="95000"/>
              </a:lnSpc>
              <a:spcBef>
                <a:spcPct val="50000"/>
              </a:spcBef>
              <a:buClr>
                <a:srgbClr val="708CA1"/>
              </a:buClr>
              <a:buSzPct val="100000"/>
              <a:buFont typeface="Wingdings" pitchFamily="2" charset="2"/>
              <a:buChar char="§"/>
              <a:tabLst>
                <a:tab pos="514350" algn="l"/>
              </a:tabLst>
            </a:pPr>
            <a:r>
              <a:rPr lang="en-US" sz="1400"/>
              <a:t>Basic planning and design</a:t>
            </a:r>
          </a:p>
          <a:p>
            <a:pPr marL="171450" indent="-171450" defTabSz="814388" eaLnBrk="0" hangingPunct="0">
              <a:lnSpc>
                <a:spcPct val="95000"/>
              </a:lnSpc>
              <a:spcBef>
                <a:spcPct val="50000"/>
              </a:spcBef>
              <a:buClr>
                <a:srgbClr val="708CA1"/>
              </a:buClr>
              <a:buSzPct val="100000"/>
              <a:buFont typeface="Wingdings" pitchFamily="2" charset="2"/>
              <a:buChar char="§"/>
              <a:tabLst>
                <a:tab pos="514350" algn="l"/>
              </a:tabLst>
            </a:pPr>
            <a:r>
              <a:rPr lang="en-US" sz="1400"/>
              <a:t>Troubleshooting </a:t>
            </a:r>
          </a:p>
        </p:txBody>
      </p:sp>
      <p:sp>
        <p:nvSpPr>
          <p:cNvPr id="71711" name="Text Box 19"/>
          <p:cNvSpPr txBox="1">
            <a:spLocks noChangeArrowheads="1"/>
          </p:cNvSpPr>
          <p:nvPr/>
        </p:nvSpPr>
        <p:spPr bwMode="auto">
          <a:xfrm>
            <a:off x="4718050" y="2468563"/>
            <a:ext cx="1981200" cy="2293937"/>
          </a:xfrm>
          <a:prstGeom prst="rect">
            <a:avLst/>
          </a:prstGeom>
          <a:noFill/>
          <a:ln w="9525" algn="ctr">
            <a:noFill/>
            <a:miter lim="800000"/>
            <a:headEnd/>
            <a:tailEnd/>
          </a:ln>
        </p:spPr>
        <p:txBody>
          <a:bodyPr lIns="0" tIns="0" rIns="0" bIns="0"/>
          <a:lstStyle/>
          <a:p>
            <a:pPr marL="171450" indent="-171450" defTabSz="814388" eaLnBrk="0" hangingPunct="0">
              <a:lnSpc>
                <a:spcPct val="95000"/>
              </a:lnSpc>
              <a:spcBef>
                <a:spcPct val="50000"/>
              </a:spcBef>
              <a:buClr>
                <a:srgbClr val="708CA1"/>
              </a:buClr>
              <a:buSzPct val="100000"/>
              <a:buFont typeface="Wingdings" pitchFamily="2" charset="2"/>
              <a:buChar char="§"/>
              <a:tabLst>
                <a:tab pos="514350" algn="l"/>
              </a:tabLst>
            </a:pPr>
            <a:endParaRPr lang="en-US" sz="1400"/>
          </a:p>
        </p:txBody>
      </p:sp>
      <p:sp>
        <p:nvSpPr>
          <p:cNvPr id="71712" name="Text Box 19"/>
          <p:cNvSpPr txBox="1">
            <a:spLocks noChangeArrowheads="1"/>
          </p:cNvSpPr>
          <p:nvPr/>
        </p:nvSpPr>
        <p:spPr bwMode="auto">
          <a:xfrm>
            <a:off x="6975475" y="2468563"/>
            <a:ext cx="1981200" cy="3751262"/>
          </a:xfrm>
          <a:prstGeom prst="rect">
            <a:avLst/>
          </a:prstGeom>
          <a:noFill/>
          <a:ln w="9525" algn="ctr">
            <a:noFill/>
            <a:miter lim="800000"/>
            <a:headEnd/>
            <a:tailEnd/>
          </a:ln>
        </p:spPr>
        <p:txBody>
          <a:bodyPr lIns="0" tIns="0" rIns="0" bIns="0"/>
          <a:lstStyle/>
          <a:p>
            <a:pPr marL="171450" indent="-171450" defTabSz="814388" eaLnBrk="0" hangingPunct="0">
              <a:lnSpc>
                <a:spcPct val="95000"/>
              </a:lnSpc>
              <a:spcBef>
                <a:spcPct val="50000"/>
              </a:spcBef>
              <a:buClr>
                <a:srgbClr val="8E8E95"/>
              </a:buClr>
              <a:buSzPct val="100000"/>
              <a:buFont typeface="Wingdings" pitchFamily="2" charset="2"/>
              <a:buChar char="§"/>
              <a:tabLst>
                <a:tab pos="514350" algn="l"/>
              </a:tabLst>
            </a:pPr>
            <a:r>
              <a:rPr lang="en-US" sz="1400"/>
              <a:t>Basic planning and design</a:t>
            </a:r>
          </a:p>
          <a:p>
            <a:pPr marL="171450" indent="-171450" defTabSz="814388" eaLnBrk="0" hangingPunct="0">
              <a:lnSpc>
                <a:spcPct val="95000"/>
              </a:lnSpc>
              <a:spcBef>
                <a:spcPct val="50000"/>
              </a:spcBef>
              <a:buClr>
                <a:srgbClr val="8E8E95"/>
              </a:buClr>
              <a:buSzPct val="100000"/>
              <a:buFont typeface="Wingdings" pitchFamily="2" charset="2"/>
              <a:buChar char="§"/>
              <a:tabLst>
                <a:tab pos="514350" algn="l"/>
              </a:tabLst>
            </a:pPr>
            <a:r>
              <a:rPr lang="en-US" sz="1400"/>
              <a:t>Requirements gathering</a:t>
            </a:r>
          </a:p>
          <a:p>
            <a:pPr marL="171450" indent="-171450" defTabSz="814388" eaLnBrk="0" hangingPunct="0">
              <a:lnSpc>
                <a:spcPct val="95000"/>
              </a:lnSpc>
              <a:spcBef>
                <a:spcPct val="50000"/>
              </a:spcBef>
              <a:buClr>
                <a:srgbClr val="8E8E95"/>
              </a:buClr>
              <a:buSzPct val="100000"/>
              <a:buFont typeface="Wingdings" pitchFamily="2" charset="2"/>
              <a:buChar char="§"/>
              <a:tabLst>
                <a:tab pos="514350" algn="l"/>
              </a:tabLst>
            </a:pPr>
            <a:r>
              <a:rPr lang="en-US" sz="1400"/>
              <a:t>Documentation</a:t>
            </a:r>
          </a:p>
          <a:p>
            <a:pPr marL="171450" indent="-171450" defTabSz="814388" eaLnBrk="0" hangingPunct="0">
              <a:lnSpc>
                <a:spcPct val="95000"/>
              </a:lnSpc>
              <a:spcBef>
                <a:spcPct val="50000"/>
              </a:spcBef>
              <a:buClr>
                <a:srgbClr val="8E8E95"/>
              </a:buClr>
              <a:buSzPct val="100000"/>
              <a:buFont typeface="Wingdings" pitchFamily="2" charset="2"/>
              <a:buChar char="§"/>
              <a:tabLst>
                <a:tab pos="514350" algn="l"/>
              </a:tabLst>
            </a:pPr>
            <a:r>
              <a:rPr lang="en-US" sz="1400"/>
              <a:t>Troubleshooting</a:t>
            </a:r>
          </a:p>
          <a:p>
            <a:pPr marL="171450" indent="-171450" defTabSz="814388" eaLnBrk="0" hangingPunct="0">
              <a:lnSpc>
                <a:spcPct val="95000"/>
              </a:lnSpc>
              <a:spcBef>
                <a:spcPct val="50000"/>
              </a:spcBef>
              <a:buClr>
                <a:srgbClr val="8E8E95"/>
              </a:buClr>
              <a:buSzPct val="100000"/>
              <a:buFont typeface="Wingdings" pitchFamily="2" charset="2"/>
              <a:buChar char="§"/>
              <a:tabLst>
                <a:tab pos="514350" algn="l"/>
              </a:tabLst>
            </a:pPr>
            <a:r>
              <a:rPr lang="en-US" sz="1400"/>
              <a:t>Critical thinking</a:t>
            </a:r>
          </a:p>
          <a:p>
            <a:pPr marL="171450" indent="-171450" defTabSz="814388" eaLnBrk="0" hangingPunct="0">
              <a:lnSpc>
                <a:spcPct val="95000"/>
              </a:lnSpc>
              <a:spcBef>
                <a:spcPct val="50000"/>
              </a:spcBef>
              <a:buClr>
                <a:srgbClr val="8E8E95"/>
              </a:buClr>
              <a:buSzPct val="100000"/>
              <a:buFont typeface="Wingdings" pitchFamily="2" charset="2"/>
              <a:buChar char="§"/>
              <a:tabLst>
                <a:tab pos="514350" algn="l"/>
              </a:tabLst>
            </a:pPr>
            <a:r>
              <a:rPr lang="en-US" sz="1400"/>
              <a:t>Customer communications</a:t>
            </a:r>
          </a:p>
        </p:txBody>
      </p:sp>
      <p:sp>
        <p:nvSpPr>
          <p:cNvPr id="71713" name="Rectangle 7"/>
          <p:cNvSpPr>
            <a:spLocks noChangeArrowheads="1"/>
          </p:cNvSpPr>
          <p:nvPr/>
        </p:nvSpPr>
        <p:spPr bwMode="auto">
          <a:xfrm>
            <a:off x="119063" y="6270625"/>
            <a:ext cx="2155825" cy="549275"/>
          </a:xfrm>
          <a:prstGeom prst="rect">
            <a:avLst/>
          </a:prstGeom>
          <a:gradFill rotWithShape="1">
            <a:gsLst>
              <a:gs pos="0">
                <a:srgbClr val="DDDDDD">
                  <a:alpha val="39998"/>
                </a:srgbClr>
              </a:gs>
              <a:gs pos="100000">
                <a:srgbClr val="666666">
                  <a:alpha val="0"/>
                </a:srgbClr>
              </a:gs>
            </a:gsLst>
            <a:lin ang="5400000" scaled="1"/>
          </a:gradFill>
          <a:ln w="38100" algn="ctr">
            <a:noFill/>
            <a:miter lim="800000"/>
            <a:headEnd/>
            <a:tailEnd/>
          </a:ln>
        </p:spPr>
        <p:txBody>
          <a:bodyPr lIns="82124" tIns="41061" rIns="82124" bIns="41061" anchor="ctr"/>
          <a:lstStyle/>
          <a:p>
            <a:pPr algn="ctr"/>
            <a:endParaRPr lang="en-US" sz="1800"/>
          </a:p>
        </p:txBody>
      </p:sp>
      <p:sp>
        <p:nvSpPr>
          <p:cNvPr id="71714" name="Rectangle 7"/>
          <p:cNvSpPr>
            <a:spLocks noChangeArrowheads="1"/>
          </p:cNvSpPr>
          <p:nvPr/>
        </p:nvSpPr>
        <p:spPr bwMode="auto">
          <a:xfrm>
            <a:off x="2357438" y="6270625"/>
            <a:ext cx="2155825" cy="549275"/>
          </a:xfrm>
          <a:prstGeom prst="rect">
            <a:avLst/>
          </a:prstGeom>
          <a:gradFill rotWithShape="1">
            <a:gsLst>
              <a:gs pos="0">
                <a:srgbClr val="DDDDDD">
                  <a:alpha val="39998"/>
                </a:srgbClr>
              </a:gs>
              <a:gs pos="100000">
                <a:srgbClr val="666666">
                  <a:alpha val="0"/>
                </a:srgbClr>
              </a:gs>
            </a:gsLst>
            <a:lin ang="5400000" scaled="1"/>
          </a:gradFill>
          <a:ln w="38100" algn="ctr">
            <a:noFill/>
            <a:miter lim="800000"/>
            <a:headEnd/>
            <a:tailEnd/>
          </a:ln>
        </p:spPr>
        <p:txBody>
          <a:bodyPr lIns="82124" tIns="41061" rIns="82124" bIns="41061" anchor="ctr"/>
          <a:lstStyle/>
          <a:p>
            <a:pPr algn="ctr"/>
            <a:endParaRPr lang="en-US" sz="1800"/>
          </a:p>
        </p:txBody>
      </p:sp>
      <p:sp>
        <p:nvSpPr>
          <p:cNvPr id="71715" name="Rectangle 7"/>
          <p:cNvSpPr>
            <a:spLocks noChangeArrowheads="1"/>
          </p:cNvSpPr>
          <p:nvPr/>
        </p:nvSpPr>
        <p:spPr bwMode="auto">
          <a:xfrm>
            <a:off x="4595813" y="6270625"/>
            <a:ext cx="2155825" cy="549275"/>
          </a:xfrm>
          <a:prstGeom prst="rect">
            <a:avLst/>
          </a:prstGeom>
          <a:gradFill rotWithShape="1">
            <a:gsLst>
              <a:gs pos="0">
                <a:srgbClr val="DDDDDD">
                  <a:alpha val="39998"/>
                </a:srgbClr>
              </a:gs>
              <a:gs pos="100000">
                <a:srgbClr val="666666">
                  <a:alpha val="0"/>
                </a:srgbClr>
              </a:gs>
            </a:gsLst>
            <a:lin ang="5400000" scaled="1"/>
          </a:gradFill>
          <a:ln w="38100" algn="ctr">
            <a:noFill/>
            <a:miter lim="800000"/>
            <a:headEnd/>
            <a:tailEnd/>
          </a:ln>
        </p:spPr>
        <p:txBody>
          <a:bodyPr lIns="82124" tIns="41061" rIns="82124" bIns="41061" anchor="ctr"/>
          <a:lstStyle/>
          <a:p>
            <a:pPr algn="ctr"/>
            <a:endParaRPr lang="en-US" sz="1800"/>
          </a:p>
        </p:txBody>
      </p:sp>
      <p:sp>
        <p:nvSpPr>
          <p:cNvPr id="71716" name="Rectangle 7"/>
          <p:cNvSpPr>
            <a:spLocks noChangeArrowheads="1"/>
          </p:cNvSpPr>
          <p:nvPr/>
        </p:nvSpPr>
        <p:spPr bwMode="auto">
          <a:xfrm>
            <a:off x="6853238" y="6270625"/>
            <a:ext cx="2155825" cy="549275"/>
          </a:xfrm>
          <a:prstGeom prst="rect">
            <a:avLst/>
          </a:prstGeom>
          <a:gradFill rotWithShape="1">
            <a:gsLst>
              <a:gs pos="0">
                <a:srgbClr val="DDDDDD">
                  <a:alpha val="39998"/>
                </a:srgbClr>
              </a:gs>
              <a:gs pos="100000">
                <a:srgbClr val="666666">
                  <a:alpha val="0"/>
                </a:srgbClr>
              </a:gs>
            </a:gsLst>
            <a:lin ang="5400000" scaled="1"/>
          </a:gradFill>
          <a:ln w="38100" algn="ctr">
            <a:noFill/>
            <a:miter lim="800000"/>
            <a:headEnd/>
            <a:tailEnd/>
          </a:ln>
        </p:spPr>
        <p:txBody>
          <a:bodyPr lIns="82124" tIns="41061" rIns="82124" bIns="41061" anchor="ctr"/>
          <a:lstStyle/>
          <a:p>
            <a:pPr algn="ctr"/>
            <a:endParaRPr lang="en-US" sz="1800"/>
          </a:p>
        </p:txBody>
      </p:sp>
    </p:spTree>
  </p:cSld>
  <p:clrMapOvr>
    <a:masterClrMapping/>
  </p:clrMapOvr>
  <p:transition>
    <p:wipe dir="r"/>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31"/>
          <p:cNvSpPr>
            <a:spLocks noChangeArrowheads="1"/>
          </p:cNvSpPr>
          <p:nvPr/>
        </p:nvSpPr>
        <p:spPr bwMode="auto">
          <a:xfrm>
            <a:off x="3694113" y="1863725"/>
            <a:ext cx="4772025" cy="3822700"/>
          </a:xfrm>
          <a:prstGeom prst="rect">
            <a:avLst/>
          </a:prstGeom>
          <a:gradFill rotWithShape="1">
            <a:gsLst>
              <a:gs pos="0">
                <a:srgbClr val="204962"/>
              </a:gs>
              <a:gs pos="100000">
                <a:srgbClr val="000000">
                  <a:alpha val="0"/>
                </a:srgbClr>
              </a:gs>
            </a:gsLst>
            <a:lin ang="5400000" scaled="1"/>
          </a:gradFill>
          <a:ln w="9525" algn="ctr">
            <a:noFill/>
            <a:miter lim="800000"/>
            <a:headEnd/>
            <a:tailEnd/>
          </a:ln>
        </p:spPr>
        <p:txBody>
          <a:bodyPr lIns="73025" tIns="36511" rIns="73025" bIns="36511" anchor="ctr"/>
          <a:lstStyle/>
          <a:p>
            <a:pPr algn="ctr"/>
            <a:endParaRPr lang="en-US" sz="1800"/>
          </a:p>
        </p:txBody>
      </p:sp>
      <p:sp>
        <p:nvSpPr>
          <p:cNvPr id="72707" name="Rectangle 7"/>
          <p:cNvSpPr>
            <a:spLocks noChangeArrowheads="1"/>
          </p:cNvSpPr>
          <p:nvPr/>
        </p:nvSpPr>
        <p:spPr bwMode="auto">
          <a:xfrm>
            <a:off x="373063" y="6308725"/>
            <a:ext cx="8391525" cy="549275"/>
          </a:xfrm>
          <a:prstGeom prst="rect">
            <a:avLst/>
          </a:prstGeom>
          <a:gradFill rotWithShape="1">
            <a:gsLst>
              <a:gs pos="0">
                <a:srgbClr val="708CA1">
                  <a:alpha val="56998"/>
                </a:srgbClr>
              </a:gs>
              <a:gs pos="100000">
                <a:srgbClr val="819AAC">
                  <a:alpha val="0"/>
                </a:srgbClr>
              </a:gs>
            </a:gsLst>
            <a:lin ang="5400000" scaled="1"/>
          </a:gradFill>
          <a:ln w="38100" algn="ctr">
            <a:noFill/>
            <a:miter lim="800000"/>
            <a:headEnd/>
            <a:tailEnd/>
          </a:ln>
        </p:spPr>
        <p:txBody>
          <a:bodyPr lIns="82124" tIns="41061" rIns="82124" bIns="41061" anchor="ctr"/>
          <a:lstStyle/>
          <a:p>
            <a:pPr algn="ctr"/>
            <a:endParaRPr lang="en-US" sz="1800"/>
          </a:p>
        </p:txBody>
      </p:sp>
      <p:sp>
        <p:nvSpPr>
          <p:cNvPr id="72708" name="Rectangle 6"/>
          <p:cNvSpPr>
            <a:spLocks noChangeArrowheads="1"/>
          </p:cNvSpPr>
          <p:nvPr/>
        </p:nvSpPr>
        <p:spPr bwMode="auto">
          <a:xfrm rot="-5400000">
            <a:off x="4108450" y="1822450"/>
            <a:ext cx="927100" cy="9144000"/>
          </a:xfrm>
          <a:prstGeom prst="rect">
            <a:avLst/>
          </a:prstGeom>
          <a:gradFill rotWithShape="1">
            <a:gsLst>
              <a:gs pos="0">
                <a:schemeClr val="bg1"/>
              </a:gs>
              <a:gs pos="100000">
                <a:srgbClr val="495B6A">
                  <a:alpha val="0"/>
                </a:srgbClr>
              </a:gs>
            </a:gsLst>
            <a:lin ang="0" scaled="1"/>
          </a:gradFill>
          <a:ln w="9525" algn="ctr">
            <a:noFill/>
            <a:miter lim="800000"/>
            <a:headEnd/>
            <a:tailEnd/>
          </a:ln>
        </p:spPr>
        <p:txBody>
          <a:bodyPr lIns="73025" tIns="36511" rIns="73025" bIns="36511" anchor="ctr"/>
          <a:lstStyle/>
          <a:p>
            <a:pPr algn="ctr"/>
            <a:endParaRPr lang="en-US" sz="1800"/>
          </a:p>
        </p:txBody>
      </p:sp>
      <p:sp>
        <p:nvSpPr>
          <p:cNvPr id="72709" name="Rectangle 8"/>
          <p:cNvSpPr>
            <a:spLocks noChangeArrowheads="1"/>
          </p:cNvSpPr>
          <p:nvPr/>
        </p:nvSpPr>
        <p:spPr bwMode="auto">
          <a:xfrm>
            <a:off x="222250" y="6121400"/>
            <a:ext cx="8674100" cy="209550"/>
          </a:xfrm>
          <a:prstGeom prst="rect">
            <a:avLst/>
          </a:prstGeom>
          <a:gradFill rotWithShape="1">
            <a:gsLst>
              <a:gs pos="0">
                <a:schemeClr val="tx1">
                  <a:alpha val="45000"/>
                </a:schemeClr>
              </a:gs>
              <a:gs pos="100000">
                <a:schemeClr val="bg1">
                  <a:alpha val="0"/>
                </a:schemeClr>
              </a:gs>
            </a:gsLst>
            <a:path path="shape">
              <a:fillToRect l="50000" t="50000" r="50000" b="50000"/>
            </a:path>
          </a:gradFill>
          <a:ln w="9525" algn="ctr">
            <a:noFill/>
            <a:miter lim="800000"/>
            <a:headEnd/>
            <a:tailEnd/>
          </a:ln>
        </p:spPr>
        <p:txBody>
          <a:bodyPr wrap="none" lIns="73025" tIns="36511" rIns="73025" bIns="36511" anchor="ctr"/>
          <a:lstStyle/>
          <a:p>
            <a:pPr algn="ctr"/>
            <a:endParaRPr lang="en-US" sz="1800"/>
          </a:p>
        </p:txBody>
      </p:sp>
      <p:pic>
        <p:nvPicPr>
          <p:cNvPr id="72710" name="Picture 52"/>
          <p:cNvPicPr>
            <a:picLocks noChangeAspect="1" noChangeArrowheads="1"/>
          </p:cNvPicPr>
          <p:nvPr/>
        </p:nvPicPr>
        <p:blipFill>
          <a:blip r:embed="rId3" cstate="screen"/>
          <a:srcRect/>
          <a:stretch>
            <a:fillRect/>
          </a:stretch>
        </p:blipFill>
        <p:spPr bwMode="auto">
          <a:xfrm>
            <a:off x="3763963" y="5165725"/>
            <a:ext cx="4648200" cy="1028700"/>
          </a:xfrm>
          <a:prstGeom prst="rect">
            <a:avLst/>
          </a:prstGeom>
          <a:noFill/>
          <a:ln w="9525">
            <a:noFill/>
            <a:miter lim="800000"/>
            <a:headEnd/>
            <a:tailEnd/>
          </a:ln>
        </p:spPr>
      </p:pic>
      <p:sp>
        <p:nvSpPr>
          <p:cNvPr id="72711" name="Rectangle 6"/>
          <p:cNvSpPr>
            <a:spLocks noChangeArrowheads="1"/>
          </p:cNvSpPr>
          <p:nvPr/>
        </p:nvSpPr>
        <p:spPr bwMode="auto">
          <a:xfrm rot="-5400000">
            <a:off x="2762250" y="476250"/>
            <a:ext cx="3619500" cy="9144000"/>
          </a:xfrm>
          <a:prstGeom prst="rect">
            <a:avLst/>
          </a:prstGeom>
          <a:gradFill rotWithShape="1">
            <a:gsLst>
              <a:gs pos="0">
                <a:srgbClr val="9EC5E6">
                  <a:alpha val="79999"/>
                </a:srgbClr>
              </a:gs>
              <a:gs pos="100000">
                <a:srgbClr val="495B6A">
                  <a:alpha val="0"/>
                </a:srgbClr>
              </a:gs>
            </a:gsLst>
            <a:lin ang="0" scaled="1"/>
          </a:gradFill>
          <a:ln w="9525" algn="ctr">
            <a:noFill/>
            <a:miter lim="800000"/>
            <a:headEnd/>
            <a:tailEnd/>
          </a:ln>
        </p:spPr>
        <p:txBody>
          <a:bodyPr lIns="73025" tIns="36511" rIns="73025" bIns="36511" anchor="ctr"/>
          <a:lstStyle/>
          <a:p>
            <a:pPr algn="ctr"/>
            <a:endParaRPr lang="en-US" sz="1800"/>
          </a:p>
        </p:txBody>
      </p:sp>
      <p:sp>
        <p:nvSpPr>
          <p:cNvPr id="186" name="Rectangle 9"/>
          <p:cNvSpPr>
            <a:spLocks noChangeArrowheads="1"/>
          </p:cNvSpPr>
          <p:nvPr/>
        </p:nvSpPr>
        <p:spPr bwMode="auto">
          <a:xfrm>
            <a:off x="357188" y="1627188"/>
            <a:ext cx="8397875" cy="4410075"/>
          </a:xfrm>
          <a:prstGeom prst="rect">
            <a:avLst/>
          </a:prstGeom>
          <a:gradFill flip="none" rotWithShape="1">
            <a:gsLst>
              <a:gs pos="0">
                <a:srgbClr val="9EC5E6"/>
              </a:gs>
              <a:gs pos="0">
                <a:srgbClr val="9EC5E6"/>
              </a:gs>
              <a:gs pos="100000">
                <a:schemeClr val="bg1">
                  <a:alpha val="0"/>
                </a:schemeClr>
              </a:gs>
            </a:gsLst>
            <a:lin ang="2700000" scaled="1"/>
            <a:tileRect/>
          </a:gradFill>
          <a:ln w="38100" algn="ctr">
            <a:noFill/>
            <a:miter lim="800000"/>
            <a:headEnd/>
            <a:tailEnd/>
          </a:ln>
        </p:spPr>
        <p:txBody>
          <a:bodyPr lIns="82124" tIns="41061" rIns="82124" bIns="41061" anchor="ctr"/>
          <a:lstStyle/>
          <a:p>
            <a:pPr algn="ctr">
              <a:defRPr/>
            </a:pPr>
            <a:endParaRPr lang="en-US" sz="1800"/>
          </a:p>
        </p:txBody>
      </p:sp>
      <p:sp>
        <p:nvSpPr>
          <p:cNvPr id="72713" name="Rectangle 28"/>
          <p:cNvSpPr>
            <a:spLocks noChangeArrowheads="1"/>
          </p:cNvSpPr>
          <p:nvPr/>
        </p:nvSpPr>
        <p:spPr bwMode="auto">
          <a:xfrm flipV="1">
            <a:off x="366713" y="6037263"/>
            <a:ext cx="8391525" cy="190500"/>
          </a:xfrm>
          <a:prstGeom prst="rect">
            <a:avLst/>
          </a:prstGeom>
          <a:solidFill>
            <a:srgbClr val="89A424"/>
          </a:solidFill>
          <a:ln w="38100" algn="ctr">
            <a:noFill/>
            <a:miter lim="800000"/>
            <a:headEnd/>
            <a:tailEnd/>
          </a:ln>
        </p:spPr>
        <p:txBody>
          <a:bodyPr rot="10800000" lIns="82124" tIns="41061" rIns="82124" bIns="41061" anchor="ctr"/>
          <a:lstStyle/>
          <a:p>
            <a:pPr algn="ctr"/>
            <a:endParaRPr lang="en-US" sz="1800"/>
          </a:p>
        </p:txBody>
      </p:sp>
      <p:sp>
        <p:nvSpPr>
          <p:cNvPr id="72714" name="Rectangle 50"/>
          <p:cNvSpPr>
            <a:spLocks noGrp="1" noChangeArrowheads="1"/>
          </p:cNvSpPr>
          <p:nvPr>
            <p:ph type="title" idx="4294967295"/>
          </p:nvPr>
        </p:nvSpPr>
        <p:spPr/>
        <p:txBody>
          <a:bodyPr/>
          <a:lstStyle/>
          <a:p>
            <a:r>
              <a:rPr lang="en-US" smtClean="0"/>
              <a:t>Top Down Approach</a:t>
            </a:r>
          </a:p>
        </p:txBody>
      </p:sp>
      <p:sp>
        <p:nvSpPr>
          <p:cNvPr id="72715" name="AutoShape 11"/>
          <p:cNvSpPr>
            <a:spLocks noChangeArrowheads="1"/>
          </p:cNvSpPr>
          <p:nvPr/>
        </p:nvSpPr>
        <p:spPr bwMode="auto">
          <a:xfrm>
            <a:off x="438150" y="1697038"/>
            <a:ext cx="8255000" cy="3694112"/>
          </a:xfrm>
          <a:prstGeom prst="roundRect">
            <a:avLst>
              <a:gd name="adj" fmla="val 1944"/>
            </a:avLst>
          </a:prstGeom>
          <a:gradFill rotWithShape="1">
            <a:gsLst>
              <a:gs pos="0">
                <a:schemeClr val="bg1">
                  <a:alpha val="25000"/>
                </a:schemeClr>
              </a:gs>
              <a:gs pos="100000">
                <a:schemeClr val="bg1">
                  <a:alpha val="0"/>
                </a:schemeClr>
              </a:gs>
            </a:gsLst>
            <a:path path="rect">
              <a:fillToRect r="100000" b="100000"/>
            </a:path>
          </a:gradFill>
          <a:ln w="9525" algn="ctr">
            <a:noFill/>
            <a:round/>
            <a:headEnd/>
            <a:tailEnd/>
          </a:ln>
        </p:spPr>
        <p:txBody>
          <a:bodyPr lIns="73025" tIns="36511" rIns="73025" bIns="36511" anchor="ctr"/>
          <a:lstStyle/>
          <a:p>
            <a:pPr algn="ctr"/>
            <a:endParaRPr lang="en-US" sz="1800"/>
          </a:p>
        </p:txBody>
      </p:sp>
      <p:sp>
        <p:nvSpPr>
          <p:cNvPr id="72716" name="Rectangle 8"/>
          <p:cNvSpPr>
            <a:spLocks noChangeArrowheads="1"/>
          </p:cNvSpPr>
          <p:nvPr/>
        </p:nvSpPr>
        <p:spPr bwMode="auto">
          <a:xfrm>
            <a:off x="3724275" y="5005388"/>
            <a:ext cx="4710113" cy="209550"/>
          </a:xfrm>
          <a:prstGeom prst="rect">
            <a:avLst/>
          </a:prstGeom>
          <a:gradFill rotWithShape="1">
            <a:gsLst>
              <a:gs pos="0">
                <a:schemeClr val="tx1">
                  <a:alpha val="45000"/>
                </a:schemeClr>
              </a:gs>
              <a:gs pos="100000">
                <a:schemeClr val="bg1">
                  <a:alpha val="0"/>
                </a:schemeClr>
              </a:gs>
            </a:gsLst>
            <a:path path="shape">
              <a:fillToRect l="50000" t="50000" r="50000" b="50000"/>
            </a:path>
          </a:gradFill>
          <a:ln w="9525" algn="ctr">
            <a:noFill/>
            <a:miter lim="800000"/>
            <a:headEnd/>
            <a:tailEnd/>
          </a:ln>
        </p:spPr>
        <p:txBody>
          <a:bodyPr wrap="none" lIns="73025" tIns="36511" rIns="73025" bIns="36511" anchor="ctr"/>
          <a:lstStyle/>
          <a:p>
            <a:pPr algn="ctr"/>
            <a:endParaRPr lang="en-US" sz="1800"/>
          </a:p>
        </p:txBody>
      </p:sp>
      <p:pic>
        <p:nvPicPr>
          <p:cNvPr id="72717" name="Picture 46"/>
          <p:cNvPicPr>
            <a:picLocks noChangeAspect="1" noChangeArrowheads="1"/>
          </p:cNvPicPr>
          <p:nvPr/>
        </p:nvPicPr>
        <p:blipFill>
          <a:blip r:embed="rId4" cstate="screen"/>
          <a:srcRect/>
          <a:stretch>
            <a:fillRect/>
          </a:stretch>
        </p:blipFill>
        <p:spPr bwMode="auto">
          <a:xfrm>
            <a:off x="3763963" y="1936750"/>
            <a:ext cx="4648200" cy="3171825"/>
          </a:xfrm>
          <a:prstGeom prst="rect">
            <a:avLst/>
          </a:prstGeom>
          <a:noFill/>
          <a:ln w="9525">
            <a:noFill/>
            <a:miter lim="800000"/>
            <a:headEnd/>
            <a:tailEnd/>
          </a:ln>
        </p:spPr>
      </p:pic>
      <p:sp>
        <p:nvSpPr>
          <p:cNvPr id="72718" name="Rectangle 51"/>
          <p:cNvSpPr>
            <a:spLocks noGrp="1" noChangeArrowheads="1"/>
          </p:cNvSpPr>
          <p:nvPr>
            <p:ph type="body" idx="4294967295"/>
          </p:nvPr>
        </p:nvSpPr>
        <p:spPr>
          <a:xfrm>
            <a:off x="655638" y="1739900"/>
            <a:ext cx="2898775" cy="3571875"/>
          </a:xfrm>
        </p:spPr>
        <p:txBody>
          <a:bodyPr/>
          <a:lstStyle/>
          <a:p>
            <a:r>
              <a:rPr lang="en-US" sz="1800" smtClean="0"/>
              <a:t>Following a top down approach to teaching Networking, CCNA Exploration introduces applications and application services very early in the course</a:t>
            </a:r>
          </a:p>
          <a:p>
            <a:r>
              <a:rPr lang="en-US" sz="1800" smtClean="0"/>
              <a:t>The course explains the role and nature of the main application protocols and their relation to protocols and services provided to them by the lower layers of the network</a:t>
            </a:r>
          </a:p>
        </p:txBody>
      </p:sp>
    </p:spTree>
  </p:cSld>
  <p:clrMapOvr>
    <a:masterClrMapping/>
  </p:clrMapOvr>
  <p:transition>
    <p:wipe dir="r"/>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730" name="Picture 5"/>
          <p:cNvPicPr>
            <a:picLocks noChangeAspect="1" noChangeArrowheads="1"/>
          </p:cNvPicPr>
          <p:nvPr/>
        </p:nvPicPr>
        <p:blipFill>
          <a:blip r:embed="rId3" cstate="screen"/>
          <a:srcRect/>
          <a:stretch>
            <a:fillRect/>
          </a:stretch>
        </p:blipFill>
        <p:spPr bwMode="auto">
          <a:xfrm>
            <a:off x="5094288" y="6488113"/>
            <a:ext cx="2663825" cy="369887"/>
          </a:xfrm>
          <a:prstGeom prst="rect">
            <a:avLst/>
          </a:prstGeom>
          <a:noFill/>
          <a:ln w="19050">
            <a:solidFill>
              <a:schemeClr val="tx1"/>
            </a:solidFill>
            <a:miter lim="800000"/>
            <a:headEnd/>
            <a:tailEnd/>
          </a:ln>
        </p:spPr>
      </p:pic>
      <p:pic>
        <p:nvPicPr>
          <p:cNvPr id="73731" name="Picture 4"/>
          <p:cNvPicPr>
            <a:picLocks noChangeAspect="1" noChangeArrowheads="1"/>
          </p:cNvPicPr>
          <p:nvPr/>
        </p:nvPicPr>
        <p:blipFill>
          <a:blip r:embed="rId4" cstate="screen"/>
          <a:srcRect/>
          <a:stretch>
            <a:fillRect/>
          </a:stretch>
        </p:blipFill>
        <p:spPr bwMode="auto">
          <a:xfrm>
            <a:off x="942975" y="6478588"/>
            <a:ext cx="3654425" cy="382587"/>
          </a:xfrm>
          <a:prstGeom prst="rect">
            <a:avLst/>
          </a:prstGeom>
          <a:noFill/>
          <a:ln w="9525" algn="ctr">
            <a:noFill/>
            <a:miter lim="800000"/>
            <a:headEnd/>
            <a:tailEnd/>
          </a:ln>
        </p:spPr>
      </p:pic>
      <p:sp>
        <p:nvSpPr>
          <p:cNvPr id="73732" name="Rectangle 43"/>
          <p:cNvSpPr>
            <a:spLocks noGrp="1" noChangeArrowheads="1"/>
          </p:cNvSpPr>
          <p:nvPr>
            <p:ph type="title" idx="4294967295"/>
          </p:nvPr>
        </p:nvSpPr>
        <p:spPr/>
        <p:txBody>
          <a:bodyPr/>
          <a:lstStyle/>
          <a:p>
            <a:r>
              <a:rPr lang="en-US" smtClean="0"/>
              <a:t>Labs and Packet Tracer Activities</a:t>
            </a:r>
          </a:p>
        </p:txBody>
      </p:sp>
      <p:sp>
        <p:nvSpPr>
          <p:cNvPr id="73733" name="Rectangle 44"/>
          <p:cNvSpPr>
            <a:spLocks noGrp="1" noChangeArrowheads="1"/>
          </p:cNvSpPr>
          <p:nvPr>
            <p:ph type="body" idx="4294967295"/>
          </p:nvPr>
        </p:nvSpPr>
        <p:spPr/>
        <p:txBody>
          <a:bodyPr/>
          <a:lstStyle/>
          <a:p>
            <a:r>
              <a:rPr lang="en-US" smtClean="0"/>
              <a:t>The course includes an important number of labs and Packet Tracer Activities that allow students to visualize and have </a:t>
            </a:r>
            <a:br>
              <a:rPr lang="en-US" smtClean="0"/>
            </a:br>
            <a:r>
              <a:rPr lang="en-US" smtClean="0"/>
              <a:t>hands-on experience with the application protocols and services introduced in the course</a:t>
            </a:r>
          </a:p>
        </p:txBody>
      </p:sp>
      <p:sp>
        <p:nvSpPr>
          <p:cNvPr id="73734" name="Rectangle 6"/>
          <p:cNvSpPr>
            <a:spLocks noChangeArrowheads="1"/>
          </p:cNvSpPr>
          <p:nvPr/>
        </p:nvSpPr>
        <p:spPr bwMode="auto">
          <a:xfrm rot="-5400000">
            <a:off x="4393407" y="2107406"/>
            <a:ext cx="366712" cy="9134475"/>
          </a:xfrm>
          <a:prstGeom prst="rect">
            <a:avLst/>
          </a:prstGeom>
          <a:gradFill rotWithShape="1">
            <a:gsLst>
              <a:gs pos="0">
                <a:schemeClr val="bg1"/>
              </a:gs>
              <a:gs pos="100000">
                <a:srgbClr val="495B6A">
                  <a:alpha val="0"/>
                </a:srgbClr>
              </a:gs>
            </a:gsLst>
            <a:lin ang="0" scaled="1"/>
          </a:gradFill>
          <a:ln w="9525" algn="ctr">
            <a:noFill/>
            <a:miter lim="800000"/>
            <a:headEnd/>
            <a:tailEnd/>
          </a:ln>
        </p:spPr>
        <p:txBody>
          <a:bodyPr vert="eaVert" lIns="73025" tIns="36511" rIns="73025" bIns="36511" anchor="ctr"/>
          <a:lstStyle/>
          <a:p>
            <a:pPr algn="ctr"/>
            <a:endParaRPr lang="en-US" sz="1800"/>
          </a:p>
        </p:txBody>
      </p:sp>
      <p:sp>
        <p:nvSpPr>
          <p:cNvPr id="73735" name="Rectangle 6"/>
          <p:cNvSpPr>
            <a:spLocks noChangeArrowheads="1"/>
          </p:cNvSpPr>
          <p:nvPr/>
        </p:nvSpPr>
        <p:spPr bwMode="auto">
          <a:xfrm rot="-5400000">
            <a:off x="2762250" y="476250"/>
            <a:ext cx="3619500" cy="9144000"/>
          </a:xfrm>
          <a:prstGeom prst="rect">
            <a:avLst/>
          </a:prstGeom>
          <a:gradFill rotWithShape="1">
            <a:gsLst>
              <a:gs pos="0">
                <a:srgbClr val="9EC5E6">
                  <a:alpha val="79999"/>
                </a:srgbClr>
              </a:gs>
              <a:gs pos="100000">
                <a:srgbClr val="495B6A">
                  <a:alpha val="0"/>
                </a:srgbClr>
              </a:gs>
            </a:gsLst>
            <a:lin ang="0" scaled="1"/>
          </a:gradFill>
          <a:ln w="9525" algn="ctr">
            <a:noFill/>
            <a:miter lim="800000"/>
            <a:headEnd/>
            <a:tailEnd/>
          </a:ln>
        </p:spPr>
        <p:txBody>
          <a:bodyPr lIns="73025" tIns="36511" rIns="73025" bIns="36511" anchor="ctr"/>
          <a:lstStyle/>
          <a:p>
            <a:pPr algn="ctr"/>
            <a:endParaRPr lang="en-US" sz="1800"/>
          </a:p>
        </p:txBody>
      </p:sp>
      <p:sp>
        <p:nvSpPr>
          <p:cNvPr id="73736" name="Rectangle 231"/>
          <p:cNvSpPr>
            <a:spLocks noChangeArrowheads="1"/>
          </p:cNvSpPr>
          <p:nvPr/>
        </p:nvSpPr>
        <p:spPr bwMode="auto">
          <a:xfrm>
            <a:off x="892175" y="3724275"/>
            <a:ext cx="3768725" cy="2808288"/>
          </a:xfrm>
          <a:prstGeom prst="rect">
            <a:avLst/>
          </a:prstGeom>
          <a:gradFill rotWithShape="1">
            <a:gsLst>
              <a:gs pos="0">
                <a:srgbClr val="204962"/>
              </a:gs>
              <a:gs pos="100000">
                <a:srgbClr val="000000">
                  <a:alpha val="0"/>
                </a:srgbClr>
              </a:gs>
            </a:gsLst>
            <a:lin ang="5400000" scaled="1"/>
          </a:gradFill>
          <a:ln w="9525" algn="ctr">
            <a:noFill/>
            <a:miter lim="800000"/>
            <a:headEnd/>
            <a:tailEnd/>
          </a:ln>
        </p:spPr>
        <p:txBody>
          <a:bodyPr lIns="73025" tIns="36511" rIns="73025" bIns="36511" anchor="ctr"/>
          <a:lstStyle/>
          <a:p>
            <a:pPr algn="ctr"/>
            <a:endParaRPr lang="en-US" sz="1800"/>
          </a:p>
        </p:txBody>
      </p:sp>
      <p:sp>
        <p:nvSpPr>
          <p:cNvPr id="73737" name="Rectangle 231"/>
          <p:cNvSpPr>
            <a:spLocks noChangeArrowheads="1"/>
          </p:cNvSpPr>
          <p:nvPr/>
        </p:nvSpPr>
        <p:spPr bwMode="auto">
          <a:xfrm>
            <a:off x="5019675" y="2903538"/>
            <a:ext cx="2800350" cy="3587750"/>
          </a:xfrm>
          <a:prstGeom prst="rect">
            <a:avLst/>
          </a:prstGeom>
          <a:gradFill rotWithShape="1">
            <a:gsLst>
              <a:gs pos="0">
                <a:srgbClr val="204962"/>
              </a:gs>
              <a:gs pos="100000">
                <a:srgbClr val="000000">
                  <a:alpha val="0"/>
                </a:srgbClr>
              </a:gs>
            </a:gsLst>
            <a:lin ang="5400000" scaled="1"/>
          </a:gradFill>
          <a:ln w="9525" algn="ctr">
            <a:noFill/>
            <a:miter lim="800000"/>
            <a:headEnd/>
            <a:tailEnd/>
          </a:ln>
        </p:spPr>
        <p:txBody>
          <a:bodyPr lIns="73025" tIns="36511" rIns="73025" bIns="36511" anchor="ctr"/>
          <a:lstStyle/>
          <a:p>
            <a:pPr algn="ctr"/>
            <a:endParaRPr lang="en-US" sz="1800"/>
          </a:p>
        </p:txBody>
      </p:sp>
      <p:sp>
        <p:nvSpPr>
          <p:cNvPr id="73738" name="Rectangle 8"/>
          <p:cNvSpPr>
            <a:spLocks noChangeArrowheads="1"/>
          </p:cNvSpPr>
          <p:nvPr/>
        </p:nvSpPr>
        <p:spPr bwMode="auto">
          <a:xfrm>
            <a:off x="942975" y="6319838"/>
            <a:ext cx="3597275" cy="219075"/>
          </a:xfrm>
          <a:prstGeom prst="rect">
            <a:avLst/>
          </a:prstGeom>
          <a:gradFill rotWithShape="1">
            <a:gsLst>
              <a:gs pos="0">
                <a:schemeClr val="tx1">
                  <a:alpha val="45000"/>
                </a:schemeClr>
              </a:gs>
              <a:gs pos="100000">
                <a:schemeClr val="bg1">
                  <a:alpha val="0"/>
                </a:schemeClr>
              </a:gs>
            </a:gsLst>
            <a:path path="shape">
              <a:fillToRect l="50000" t="50000" r="50000" b="50000"/>
            </a:path>
          </a:gradFill>
          <a:ln w="9525" algn="ctr">
            <a:noFill/>
            <a:miter lim="800000"/>
            <a:headEnd/>
            <a:tailEnd/>
          </a:ln>
        </p:spPr>
        <p:txBody>
          <a:bodyPr wrap="none" lIns="73025" tIns="36511" rIns="73025" bIns="36511" anchor="ctr"/>
          <a:lstStyle/>
          <a:p>
            <a:pPr algn="ctr"/>
            <a:endParaRPr lang="en-US" sz="1800"/>
          </a:p>
        </p:txBody>
      </p:sp>
      <p:sp>
        <p:nvSpPr>
          <p:cNvPr id="73739" name="Rectangle 8"/>
          <p:cNvSpPr>
            <a:spLocks noChangeArrowheads="1"/>
          </p:cNvSpPr>
          <p:nvPr/>
        </p:nvSpPr>
        <p:spPr bwMode="auto">
          <a:xfrm>
            <a:off x="5094288" y="6329363"/>
            <a:ext cx="2663825" cy="209550"/>
          </a:xfrm>
          <a:prstGeom prst="rect">
            <a:avLst/>
          </a:prstGeom>
          <a:gradFill rotWithShape="1">
            <a:gsLst>
              <a:gs pos="0">
                <a:schemeClr val="tx1">
                  <a:alpha val="45000"/>
                </a:schemeClr>
              </a:gs>
              <a:gs pos="100000">
                <a:schemeClr val="bg1">
                  <a:alpha val="0"/>
                </a:schemeClr>
              </a:gs>
            </a:gsLst>
            <a:path path="shape">
              <a:fillToRect l="50000" t="50000" r="50000" b="50000"/>
            </a:path>
          </a:gradFill>
          <a:ln w="9525" algn="ctr">
            <a:noFill/>
            <a:miter lim="800000"/>
            <a:headEnd/>
            <a:tailEnd/>
          </a:ln>
        </p:spPr>
        <p:txBody>
          <a:bodyPr wrap="none" lIns="73025" tIns="36511" rIns="73025" bIns="36511" anchor="ctr"/>
          <a:lstStyle/>
          <a:p>
            <a:pPr algn="ctr"/>
            <a:endParaRPr lang="en-US" sz="1800"/>
          </a:p>
        </p:txBody>
      </p:sp>
      <p:pic>
        <p:nvPicPr>
          <p:cNvPr id="73740" name="Picture 4"/>
          <p:cNvPicPr>
            <a:picLocks noChangeAspect="1" noChangeArrowheads="1"/>
          </p:cNvPicPr>
          <p:nvPr/>
        </p:nvPicPr>
        <p:blipFill>
          <a:blip r:embed="rId5" cstate="screen"/>
          <a:srcRect/>
          <a:stretch>
            <a:fillRect/>
          </a:stretch>
        </p:blipFill>
        <p:spPr bwMode="auto">
          <a:xfrm>
            <a:off x="942975" y="3778250"/>
            <a:ext cx="3660775" cy="2627313"/>
          </a:xfrm>
          <a:prstGeom prst="rect">
            <a:avLst/>
          </a:prstGeom>
          <a:noFill/>
          <a:ln w="12700" algn="ctr">
            <a:solidFill>
              <a:schemeClr val="tx1"/>
            </a:solidFill>
            <a:miter lim="800000"/>
            <a:headEnd/>
            <a:tailEnd/>
          </a:ln>
        </p:spPr>
      </p:pic>
      <p:pic>
        <p:nvPicPr>
          <p:cNvPr id="73741" name="Picture 5"/>
          <p:cNvPicPr>
            <a:picLocks noChangeAspect="1" noChangeArrowheads="1"/>
          </p:cNvPicPr>
          <p:nvPr/>
        </p:nvPicPr>
        <p:blipFill>
          <a:blip r:embed="rId6" cstate="screen"/>
          <a:srcRect/>
          <a:stretch>
            <a:fillRect/>
          </a:stretch>
        </p:blipFill>
        <p:spPr bwMode="auto">
          <a:xfrm>
            <a:off x="5094288" y="2960688"/>
            <a:ext cx="2663825" cy="3444875"/>
          </a:xfrm>
          <a:prstGeom prst="rect">
            <a:avLst/>
          </a:prstGeom>
          <a:noFill/>
          <a:ln w="19050">
            <a:solidFill>
              <a:schemeClr val="tx1"/>
            </a:solidFill>
            <a:miter lim="800000"/>
            <a:headEnd/>
            <a:tailEnd/>
          </a:ln>
        </p:spPr>
      </p:pic>
    </p:spTree>
  </p:cSld>
  <p:clrMapOvr>
    <a:masterClrMapping/>
  </p:clrMapOvr>
  <p:transition>
    <p:wipe dir="r"/>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ChangeArrowheads="1"/>
          </p:cNvSpPr>
          <p:nvPr/>
        </p:nvSpPr>
        <p:spPr bwMode="auto">
          <a:xfrm>
            <a:off x="373063" y="6308725"/>
            <a:ext cx="8391525" cy="549275"/>
          </a:xfrm>
          <a:prstGeom prst="rect">
            <a:avLst/>
          </a:prstGeom>
          <a:gradFill rotWithShape="1">
            <a:gsLst>
              <a:gs pos="0">
                <a:srgbClr val="708CA1">
                  <a:alpha val="56998"/>
                </a:srgbClr>
              </a:gs>
              <a:gs pos="100000">
                <a:srgbClr val="819AAC">
                  <a:alpha val="0"/>
                </a:srgbClr>
              </a:gs>
            </a:gsLst>
            <a:lin ang="5400000" scaled="1"/>
          </a:gradFill>
          <a:ln w="38100" algn="ctr">
            <a:noFill/>
            <a:miter lim="800000"/>
            <a:headEnd/>
            <a:tailEnd/>
          </a:ln>
        </p:spPr>
        <p:txBody>
          <a:bodyPr lIns="82124" tIns="41061" rIns="82124" bIns="41061" anchor="ctr"/>
          <a:lstStyle/>
          <a:p>
            <a:pPr algn="ctr"/>
            <a:endParaRPr lang="en-US" sz="1800"/>
          </a:p>
        </p:txBody>
      </p:sp>
      <p:sp>
        <p:nvSpPr>
          <p:cNvPr id="74755" name="Rectangle 6"/>
          <p:cNvSpPr>
            <a:spLocks noChangeArrowheads="1"/>
          </p:cNvSpPr>
          <p:nvPr/>
        </p:nvSpPr>
        <p:spPr bwMode="auto">
          <a:xfrm rot="-5400000">
            <a:off x="4108450" y="1822450"/>
            <a:ext cx="927100" cy="9144000"/>
          </a:xfrm>
          <a:prstGeom prst="rect">
            <a:avLst/>
          </a:prstGeom>
          <a:gradFill rotWithShape="1">
            <a:gsLst>
              <a:gs pos="0">
                <a:schemeClr val="bg1"/>
              </a:gs>
              <a:gs pos="100000">
                <a:srgbClr val="495B6A">
                  <a:alpha val="0"/>
                </a:srgbClr>
              </a:gs>
            </a:gsLst>
            <a:lin ang="0" scaled="1"/>
          </a:gradFill>
          <a:ln w="9525" algn="ctr">
            <a:noFill/>
            <a:miter lim="800000"/>
            <a:headEnd/>
            <a:tailEnd/>
          </a:ln>
        </p:spPr>
        <p:txBody>
          <a:bodyPr lIns="73025" tIns="36511" rIns="73025" bIns="36511" anchor="ctr"/>
          <a:lstStyle/>
          <a:p>
            <a:pPr algn="ctr"/>
            <a:endParaRPr lang="en-US" sz="1800"/>
          </a:p>
        </p:txBody>
      </p:sp>
      <p:sp>
        <p:nvSpPr>
          <p:cNvPr id="74756" name="Rectangle 7"/>
          <p:cNvSpPr>
            <a:spLocks noChangeArrowheads="1"/>
          </p:cNvSpPr>
          <p:nvPr/>
        </p:nvSpPr>
        <p:spPr bwMode="auto">
          <a:xfrm rot="-5400000">
            <a:off x="3690937" y="1404938"/>
            <a:ext cx="1762125" cy="9144000"/>
          </a:xfrm>
          <a:prstGeom prst="rect">
            <a:avLst/>
          </a:prstGeom>
          <a:gradFill rotWithShape="1">
            <a:gsLst>
              <a:gs pos="0">
                <a:srgbClr val="9EC5E6">
                  <a:alpha val="79999"/>
                </a:srgbClr>
              </a:gs>
              <a:gs pos="100000">
                <a:srgbClr val="495B6A">
                  <a:alpha val="0"/>
                </a:srgbClr>
              </a:gs>
            </a:gsLst>
            <a:lin ang="0" scaled="1"/>
          </a:gradFill>
          <a:ln w="9525" algn="ctr">
            <a:noFill/>
            <a:miter lim="800000"/>
            <a:headEnd/>
            <a:tailEnd/>
          </a:ln>
        </p:spPr>
        <p:txBody>
          <a:bodyPr lIns="73025" tIns="36511" rIns="73025" bIns="36511" anchor="ctr"/>
          <a:lstStyle/>
          <a:p>
            <a:pPr algn="ctr"/>
            <a:endParaRPr lang="en-US" sz="1800"/>
          </a:p>
        </p:txBody>
      </p:sp>
      <p:sp>
        <p:nvSpPr>
          <p:cNvPr id="74757" name="Rectangle 8"/>
          <p:cNvSpPr>
            <a:spLocks noChangeArrowheads="1"/>
          </p:cNvSpPr>
          <p:nvPr/>
        </p:nvSpPr>
        <p:spPr bwMode="auto">
          <a:xfrm>
            <a:off x="222250" y="6121400"/>
            <a:ext cx="8674100" cy="209550"/>
          </a:xfrm>
          <a:prstGeom prst="rect">
            <a:avLst/>
          </a:prstGeom>
          <a:gradFill rotWithShape="1">
            <a:gsLst>
              <a:gs pos="0">
                <a:schemeClr val="tx1">
                  <a:alpha val="45000"/>
                </a:schemeClr>
              </a:gs>
              <a:gs pos="100000">
                <a:schemeClr val="bg1">
                  <a:alpha val="0"/>
                </a:schemeClr>
              </a:gs>
            </a:gsLst>
            <a:path path="shape">
              <a:fillToRect l="50000" t="50000" r="50000" b="50000"/>
            </a:path>
          </a:gradFill>
          <a:ln w="9525" algn="ctr">
            <a:noFill/>
            <a:miter lim="800000"/>
            <a:headEnd/>
            <a:tailEnd/>
          </a:ln>
        </p:spPr>
        <p:txBody>
          <a:bodyPr wrap="none" lIns="73025" tIns="36511" rIns="73025" bIns="36511" anchor="ctr"/>
          <a:lstStyle/>
          <a:p>
            <a:pPr algn="ctr"/>
            <a:endParaRPr lang="en-US" sz="1800"/>
          </a:p>
        </p:txBody>
      </p:sp>
      <p:sp>
        <p:nvSpPr>
          <p:cNvPr id="10" name="Rectangle 9"/>
          <p:cNvSpPr>
            <a:spLocks noChangeArrowheads="1"/>
          </p:cNvSpPr>
          <p:nvPr/>
        </p:nvSpPr>
        <p:spPr bwMode="auto">
          <a:xfrm>
            <a:off x="366713" y="1627188"/>
            <a:ext cx="8397875" cy="4410075"/>
          </a:xfrm>
          <a:prstGeom prst="rect">
            <a:avLst/>
          </a:prstGeom>
          <a:gradFill flip="none" rotWithShape="1">
            <a:gsLst>
              <a:gs pos="0">
                <a:srgbClr val="9EC5E6"/>
              </a:gs>
              <a:gs pos="0">
                <a:srgbClr val="9EC5E6"/>
              </a:gs>
              <a:gs pos="100000">
                <a:schemeClr val="bg1">
                  <a:alpha val="0"/>
                </a:schemeClr>
              </a:gs>
            </a:gsLst>
            <a:lin ang="2700000" scaled="1"/>
            <a:tileRect/>
          </a:gradFill>
          <a:ln w="38100" algn="ctr">
            <a:noFill/>
            <a:miter lim="800000"/>
            <a:headEnd/>
            <a:tailEnd/>
          </a:ln>
        </p:spPr>
        <p:txBody>
          <a:bodyPr lIns="82124" tIns="41061" rIns="82124" bIns="41061" anchor="ctr"/>
          <a:lstStyle/>
          <a:p>
            <a:pPr algn="ctr">
              <a:defRPr/>
            </a:pPr>
            <a:endParaRPr lang="en-US" sz="1800"/>
          </a:p>
        </p:txBody>
      </p:sp>
      <p:sp>
        <p:nvSpPr>
          <p:cNvPr id="74759" name="AutoShape 11"/>
          <p:cNvSpPr>
            <a:spLocks noChangeArrowheads="1"/>
          </p:cNvSpPr>
          <p:nvPr/>
        </p:nvSpPr>
        <p:spPr bwMode="auto">
          <a:xfrm>
            <a:off x="438150" y="1697038"/>
            <a:ext cx="8255000" cy="3694112"/>
          </a:xfrm>
          <a:prstGeom prst="roundRect">
            <a:avLst>
              <a:gd name="adj" fmla="val 1944"/>
            </a:avLst>
          </a:prstGeom>
          <a:gradFill rotWithShape="1">
            <a:gsLst>
              <a:gs pos="0">
                <a:schemeClr val="bg1">
                  <a:alpha val="25000"/>
                </a:schemeClr>
              </a:gs>
              <a:gs pos="100000">
                <a:schemeClr val="bg1">
                  <a:alpha val="0"/>
                </a:schemeClr>
              </a:gs>
            </a:gsLst>
            <a:path path="rect">
              <a:fillToRect r="100000" b="100000"/>
            </a:path>
          </a:gradFill>
          <a:ln w="9525" algn="ctr">
            <a:noFill/>
            <a:round/>
            <a:headEnd/>
            <a:tailEnd/>
          </a:ln>
        </p:spPr>
        <p:txBody>
          <a:bodyPr lIns="73025" tIns="36511" rIns="73025" bIns="36511" anchor="ctr"/>
          <a:lstStyle/>
          <a:p>
            <a:pPr algn="ctr"/>
            <a:endParaRPr lang="en-US" sz="1800"/>
          </a:p>
        </p:txBody>
      </p:sp>
      <p:sp>
        <p:nvSpPr>
          <p:cNvPr id="74760" name="Rectangle 28"/>
          <p:cNvSpPr>
            <a:spLocks noChangeArrowheads="1"/>
          </p:cNvSpPr>
          <p:nvPr/>
        </p:nvSpPr>
        <p:spPr bwMode="auto">
          <a:xfrm flipV="1">
            <a:off x="366713" y="6037263"/>
            <a:ext cx="8391525" cy="190500"/>
          </a:xfrm>
          <a:prstGeom prst="rect">
            <a:avLst/>
          </a:prstGeom>
          <a:solidFill>
            <a:srgbClr val="89A424"/>
          </a:solidFill>
          <a:ln w="38100" algn="ctr">
            <a:noFill/>
            <a:miter lim="800000"/>
            <a:headEnd/>
            <a:tailEnd/>
          </a:ln>
        </p:spPr>
        <p:txBody>
          <a:bodyPr lIns="82124" tIns="41061" rIns="82124" bIns="41061" anchor="ctr"/>
          <a:lstStyle/>
          <a:p>
            <a:pPr algn="ctr"/>
            <a:endParaRPr lang="en-US" sz="1800"/>
          </a:p>
        </p:txBody>
      </p:sp>
      <p:sp>
        <p:nvSpPr>
          <p:cNvPr id="74761" name="Rectangle 38"/>
          <p:cNvSpPr>
            <a:spLocks noGrp="1" noChangeArrowheads="1"/>
          </p:cNvSpPr>
          <p:nvPr>
            <p:ph type="title" idx="4294967295"/>
          </p:nvPr>
        </p:nvSpPr>
        <p:spPr/>
        <p:txBody>
          <a:bodyPr/>
          <a:lstStyle/>
          <a:p>
            <a:r>
              <a:rPr lang="en-US" smtClean="0"/>
              <a:t>CCNA Eagle Server</a:t>
            </a:r>
          </a:p>
        </p:txBody>
      </p:sp>
      <p:sp>
        <p:nvSpPr>
          <p:cNvPr id="74762" name="Rectangle 39"/>
          <p:cNvSpPr>
            <a:spLocks noGrp="1" noChangeArrowheads="1"/>
          </p:cNvSpPr>
          <p:nvPr>
            <p:ph type="body" sz="half" idx="4294967295"/>
          </p:nvPr>
        </p:nvSpPr>
        <p:spPr>
          <a:xfrm>
            <a:off x="655638" y="1739900"/>
            <a:ext cx="3894137" cy="3571875"/>
          </a:xfrm>
        </p:spPr>
        <p:txBody>
          <a:bodyPr/>
          <a:lstStyle/>
          <a:p>
            <a:r>
              <a:rPr lang="en-US" dirty="0" smtClean="0"/>
              <a:t>Software that provides network services and applications in an isolated lab environment, disconnected from the Internet</a:t>
            </a:r>
          </a:p>
          <a:p>
            <a:pPr marL="457200" lvl="1" indent="0"/>
            <a:r>
              <a:rPr lang="en-US" altLang="zh-CN" dirty="0" smtClean="0">
                <a:ea typeface="SimSun" pitchFamily="2" charset="-122"/>
              </a:rPr>
              <a:t>No additional hardware or equipment required</a:t>
            </a:r>
          </a:p>
          <a:p>
            <a:r>
              <a:rPr lang="en-US" altLang="zh-CN" dirty="0" smtClean="0">
                <a:ea typeface="SimSun" pitchFamily="2" charset="-122"/>
              </a:rPr>
              <a:t>Required to complete most of the CCNA Exploration labs </a:t>
            </a:r>
          </a:p>
          <a:p>
            <a:r>
              <a:rPr lang="en-US" altLang="zh-CN" dirty="0" smtClean="0">
                <a:ea typeface="SimSun" pitchFamily="2" charset="-122"/>
              </a:rPr>
              <a:t>Offers great flexibility to enrich the learning experience</a:t>
            </a:r>
          </a:p>
        </p:txBody>
      </p:sp>
      <p:sp>
        <p:nvSpPr>
          <p:cNvPr id="74763" name="Rectangle 40"/>
          <p:cNvSpPr>
            <a:spLocks noGrp="1" noChangeArrowheads="1"/>
          </p:cNvSpPr>
          <p:nvPr>
            <p:ph type="body" sz="half" idx="4294967295"/>
          </p:nvPr>
        </p:nvSpPr>
        <p:spPr>
          <a:xfrm>
            <a:off x="4702175" y="1739900"/>
            <a:ext cx="3894138" cy="3571875"/>
          </a:xfrm>
        </p:spPr>
        <p:txBody>
          <a:bodyPr/>
          <a:lstStyle/>
          <a:p>
            <a:r>
              <a:rPr lang="en-US" altLang="zh-CN" smtClean="0">
                <a:ea typeface="SimSun" pitchFamily="2" charset="-122"/>
              </a:rPr>
              <a:t>Network services provided</a:t>
            </a:r>
          </a:p>
          <a:p>
            <a:pPr marL="457200" lvl="1" indent="0">
              <a:lnSpc>
                <a:spcPct val="80000"/>
              </a:lnSpc>
            </a:pPr>
            <a:r>
              <a:rPr lang="en-US" altLang="zh-CN" smtClean="0">
                <a:ea typeface="SimSun" pitchFamily="2" charset="-122"/>
              </a:rPr>
              <a:t>DNS</a:t>
            </a:r>
          </a:p>
          <a:p>
            <a:pPr marL="457200" lvl="1" indent="0">
              <a:lnSpc>
                <a:spcPct val="80000"/>
              </a:lnSpc>
            </a:pPr>
            <a:r>
              <a:rPr lang="en-US" altLang="zh-CN" smtClean="0">
                <a:ea typeface="SimSun" pitchFamily="2" charset="-122"/>
              </a:rPr>
              <a:t>Web Server</a:t>
            </a:r>
          </a:p>
          <a:p>
            <a:pPr marL="457200" lvl="1" indent="0">
              <a:lnSpc>
                <a:spcPct val="80000"/>
              </a:lnSpc>
            </a:pPr>
            <a:r>
              <a:rPr lang="en-US" altLang="zh-CN" smtClean="0">
                <a:ea typeface="SimSun" pitchFamily="2" charset="-122"/>
              </a:rPr>
              <a:t>FTP</a:t>
            </a:r>
          </a:p>
          <a:p>
            <a:pPr marL="457200" lvl="1" indent="0">
              <a:lnSpc>
                <a:spcPct val="80000"/>
              </a:lnSpc>
            </a:pPr>
            <a:r>
              <a:rPr lang="en-US" altLang="zh-CN" smtClean="0">
                <a:ea typeface="SimSun" pitchFamily="2" charset="-122"/>
              </a:rPr>
              <a:t>TFTP</a:t>
            </a:r>
          </a:p>
          <a:p>
            <a:pPr marL="457200" lvl="1" indent="0">
              <a:lnSpc>
                <a:spcPct val="80000"/>
              </a:lnSpc>
            </a:pPr>
            <a:r>
              <a:rPr lang="en-US" altLang="zh-CN" smtClean="0">
                <a:ea typeface="SimSun" pitchFamily="2" charset="-122"/>
              </a:rPr>
              <a:t>SSH</a:t>
            </a:r>
          </a:p>
          <a:p>
            <a:pPr marL="457200" lvl="1" indent="0">
              <a:lnSpc>
                <a:spcPct val="80000"/>
              </a:lnSpc>
            </a:pPr>
            <a:r>
              <a:rPr lang="en-US" altLang="zh-CN" smtClean="0">
                <a:ea typeface="SimSun" pitchFamily="2" charset="-122"/>
              </a:rPr>
              <a:t>Instant messaging</a:t>
            </a:r>
          </a:p>
          <a:p>
            <a:pPr marL="457200" lvl="1" indent="0">
              <a:lnSpc>
                <a:spcPct val="80000"/>
              </a:lnSpc>
            </a:pPr>
            <a:r>
              <a:rPr lang="en-US" altLang="zh-CN" smtClean="0">
                <a:ea typeface="SimSun" pitchFamily="2" charset="-122"/>
              </a:rPr>
              <a:t>Wiki server</a:t>
            </a:r>
          </a:p>
          <a:p>
            <a:pPr marL="457200" lvl="1" indent="0">
              <a:lnSpc>
                <a:spcPct val="80000"/>
              </a:lnSpc>
            </a:pPr>
            <a:r>
              <a:rPr lang="en-US" altLang="zh-CN" smtClean="0">
                <a:ea typeface="SimSun" pitchFamily="2" charset="-122"/>
              </a:rPr>
              <a:t>Email</a:t>
            </a:r>
          </a:p>
          <a:p>
            <a:r>
              <a:rPr lang="en-US" smtClean="0"/>
              <a:t>Detailed instructions, FAQs and CCNA Eagle Server software can be downloaded from Academy Connection Tools page</a:t>
            </a:r>
          </a:p>
        </p:txBody>
      </p:sp>
    </p:spTree>
  </p:cSld>
  <p:clrMapOvr>
    <a:masterClrMapping/>
  </p:clrMapOvr>
  <p:transition>
    <p:wipe dir="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8"/>
          <p:cNvSpPr>
            <a:spLocks noChangeArrowheads="1"/>
          </p:cNvSpPr>
          <p:nvPr/>
        </p:nvSpPr>
        <p:spPr bwMode="auto">
          <a:xfrm>
            <a:off x="1111250" y="5689600"/>
            <a:ext cx="6921500" cy="209550"/>
          </a:xfrm>
          <a:prstGeom prst="rect">
            <a:avLst/>
          </a:prstGeom>
          <a:gradFill rotWithShape="1">
            <a:gsLst>
              <a:gs pos="0">
                <a:schemeClr val="tx1">
                  <a:alpha val="45000"/>
                </a:schemeClr>
              </a:gs>
              <a:gs pos="100000">
                <a:schemeClr val="bg1">
                  <a:alpha val="0"/>
                </a:schemeClr>
              </a:gs>
            </a:gsLst>
            <a:path path="shape">
              <a:fillToRect l="50000" t="50000" r="50000" b="50000"/>
            </a:path>
          </a:gradFill>
          <a:ln w="9525" algn="ctr">
            <a:noFill/>
            <a:miter lim="800000"/>
            <a:headEnd/>
            <a:tailEnd/>
          </a:ln>
        </p:spPr>
        <p:txBody>
          <a:bodyPr wrap="none" lIns="73025" tIns="36511" rIns="73025" bIns="36511" anchor="ctr"/>
          <a:lstStyle/>
          <a:p>
            <a:pPr algn="ctr"/>
            <a:endParaRPr lang="en-US" sz="1800"/>
          </a:p>
        </p:txBody>
      </p:sp>
      <p:sp>
        <p:nvSpPr>
          <p:cNvPr id="12291" name="Rectangle 7"/>
          <p:cNvSpPr>
            <a:spLocks noChangeArrowheads="1"/>
          </p:cNvSpPr>
          <p:nvPr/>
        </p:nvSpPr>
        <p:spPr bwMode="auto">
          <a:xfrm>
            <a:off x="1182688" y="5851525"/>
            <a:ext cx="6808787" cy="549275"/>
          </a:xfrm>
          <a:prstGeom prst="rect">
            <a:avLst/>
          </a:prstGeom>
          <a:gradFill rotWithShape="1">
            <a:gsLst>
              <a:gs pos="0">
                <a:srgbClr val="8E8E95">
                  <a:alpha val="50000"/>
                </a:srgbClr>
              </a:gs>
              <a:gs pos="100000">
                <a:srgbClr val="819AAC">
                  <a:alpha val="0"/>
                </a:srgbClr>
              </a:gs>
            </a:gsLst>
            <a:lin ang="5400000" scaled="1"/>
          </a:gradFill>
          <a:ln w="38100" algn="ctr">
            <a:noFill/>
            <a:miter lim="800000"/>
            <a:headEnd/>
            <a:tailEnd/>
          </a:ln>
        </p:spPr>
        <p:txBody>
          <a:bodyPr lIns="82124" tIns="41061" rIns="82124" bIns="41061" anchor="ctr"/>
          <a:lstStyle/>
          <a:p>
            <a:pPr algn="ctr"/>
            <a:endParaRPr lang="en-US" sz="1800"/>
          </a:p>
        </p:txBody>
      </p:sp>
      <p:sp>
        <p:nvSpPr>
          <p:cNvPr id="12292" name="Rectangle 6"/>
          <p:cNvSpPr>
            <a:spLocks noChangeArrowheads="1"/>
          </p:cNvSpPr>
          <p:nvPr/>
        </p:nvSpPr>
        <p:spPr bwMode="auto">
          <a:xfrm rot="-5400000">
            <a:off x="3690937" y="1404938"/>
            <a:ext cx="1762125" cy="9144000"/>
          </a:xfrm>
          <a:prstGeom prst="rect">
            <a:avLst/>
          </a:prstGeom>
          <a:gradFill rotWithShape="1">
            <a:gsLst>
              <a:gs pos="0">
                <a:srgbClr val="9EC5E6">
                  <a:alpha val="79999"/>
                </a:srgbClr>
              </a:gs>
              <a:gs pos="100000">
                <a:srgbClr val="495B6A">
                  <a:alpha val="0"/>
                </a:srgbClr>
              </a:gs>
            </a:gsLst>
            <a:lin ang="0" scaled="1"/>
          </a:gradFill>
          <a:ln w="9525" algn="ctr">
            <a:noFill/>
            <a:miter lim="800000"/>
            <a:headEnd/>
            <a:tailEnd/>
          </a:ln>
        </p:spPr>
        <p:txBody>
          <a:bodyPr lIns="73025" tIns="36511" rIns="73025" bIns="36511" anchor="ctr"/>
          <a:lstStyle/>
          <a:p>
            <a:pPr algn="ctr"/>
            <a:endParaRPr lang="en-US" sz="1800"/>
          </a:p>
        </p:txBody>
      </p:sp>
      <p:sp>
        <p:nvSpPr>
          <p:cNvPr id="12293" name="Title 186"/>
          <p:cNvSpPr>
            <a:spLocks noGrp="1"/>
          </p:cNvSpPr>
          <p:nvPr>
            <p:ph type="title"/>
          </p:nvPr>
        </p:nvSpPr>
        <p:spPr/>
        <p:txBody>
          <a:bodyPr/>
          <a:lstStyle/>
          <a:p>
            <a:r>
              <a:rPr lang="en-US" smtClean="0"/>
              <a:t>The CCNA Learning Experience</a:t>
            </a:r>
          </a:p>
        </p:txBody>
      </p:sp>
      <p:graphicFrame>
        <p:nvGraphicFramePr>
          <p:cNvPr id="4" name="Group 157"/>
          <p:cNvGraphicFramePr>
            <a:graphicFrameLocks noGrp="1"/>
          </p:cNvGraphicFramePr>
          <p:nvPr/>
        </p:nvGraphicFramePr>
        <p:xfrm>
          <a:off x="1181100" y="1658938"/>
          <a:ext cx="6796088" cy="4120356"/>
        </p:xfrm>
        <a:graphic>
          <a:graphicData uri="http://schemas.openxmlformats.org/drawingml/2006/table">
            <a:tbl>
              <a:tblPr/>
              <a:tblGrid>
                <a:gridCol w="6796088"/>
              </a:tblGrid>
              <a:tr h="492249">
                <a:tc>
                  <a:txBody>
                    <a:bodyPr/>
                    <a:lstStyle/>
                    <a:p>
                      <a:pPr marL="0" marR="0" lvl="0" indent="0" algn="l" defTabSz="814388" rtl="0" eaLnBrk="1" fontAlgn="base" latinLnBrk="0" hangingPunct="1">
                        <a:lnSpc>
                          <a:spcPct val="95000"/>
                        </a:lnSpc>
                        <a:spcBef>
                          <a:spcPct val="50000"/>
                        </a:spcBef>
                        <a:spcAft>
                          <a:spcPct val="0"/>
                        </a:spcAft>
                        <a:buClr>
                          <a:schemeClr val="tx2"/>
                        </a:buClr>
                        <a:buSzTx/>
                        <a:buFont typeface="Wingdings" pitchFamily="2" charset="2"/>
                        <a:buNone/>
                        <a:tabLst/>
                      </a:pPr>
                      <a:r>
                        <a:rPr kumimoji="0" lang="en-US" sz="1800" b="1" i="0" u="none" strike="noStrike" cap="none" normalizeH="0" baseline="0" dirty="0" smtClean="0">
                          <a:ln>
                            <a:noFill/>
                          </a:ln>
                          <a:solidFill>
                            <a:schemeClr val="tx1"/>
                          </a:solidFill>
                          <a:effectLst/>
                          <a:latin typeface="Arial" charset="0"/>
                        </a:rPr>
                        <a:t>Student-Centered Interactive Learning</a:t>
                      </a:r>
                    </a:p>
                  </a:txBody>
                  <a:tcPr anchor="ctr" horzOverflow="overflow">
                    <a:lnL>
                      <a:noFill/>
                    </a:lnL>
                    <a:lnR w="19050" cap="flat" cmpd="sng" algn="ctr">
                      <a:solidFill>
                        <a:schemeClr val="bg1"/>
                      </a:solidFill>
                      <a:prstDash val="solid"/>
                      <a:round/>
                      <a:headEnd type="none" w="med" len="med"/>
                      <a:tailEnd type="none" w="med" len="med"/>
                    </a:lnR>
                    <a:lnT cap="flat">
                      <a:noFill/>
                    </a:lnT>
                    <a:lnB w="6350" cap="flat" cmpd="sng" algn="ctr">
                      <a:solidFill>
                        <a:schemeClr val="bg1"/>
                      </a:solidFill>
                      <a:prstDash val="solid"/>
                      <a:round/>
                      <a:headEnd type="none" w="med" len="med"/>
                      <a:tailEnd type="none" w="med" len="med"/>
                    </a:lnB>
                    <a:lnTlToBr>
                      <a:noFill/>
                    </a:lnTlToBr>
                    <a:lnBlToTr>
                      <a:noFill/>
                    </a:lnBlToTr>
                    <a:solidFill>
                      <a:srgbClr val="9EC5E6"/>
                    </a:solidFill>
                  </a:tcPr>
                </a:tc>
              </a:tr>
              <a:tr h="518301">
                <a:tc>
                  <a:txBody>
                    <a:bodyPr/>
                    <a:lstStyle/>
                    <a:p>
                      <a:pPr marL="60325" marR="0" lvl="0" indent="0" algn="l" defTabSz="814388" rtl="0" eaLnBrk="1" fontAlgn="base" latinLnBrk="0" hangingPunct="1">
                        <a:lnSpc>
                          <a:spcPct val="95000"/>
                        </a:lnSpc>
                        <a:spcBef>
                          <a:spcPct val="50000"/>
                        </a:spcBef>
                        <a:spcAft>
                          <a:spcPct val="0"/>
                        </a:spcAft>
                        <a:buClr>
                          <a:schemeClr val="tx2"/>
                        </a:buClr>
                        <a:buSzTx/>
                        <a:buFont typeface="Wingdings" pitchFamily="2" charset="2"/>
                        <a:buNone/>
                        <a:tabLst/>
                      </a:pPr>
                      <a:r>
                        <a:rPr kumimoji="0" lang="en-US" sz="1600" b="0" i="0" u="none" strike="noStrike" cap="none" normalizeH="0" baseline="0" dirty="0" smtClean="0">
                          <a:ln>
                            <a:noFill/>
                          </a:ln>
                          <a:solidFill>
                            <a:schemeClr val="tx1"/>
                          </a:solidFill>
                          <a:effectLst/>
                          <a:latin typeface="Arial" charset="0"/>
                        </a:rPr>
                        <a:t>Online curricula and in-person instruction</a:t>
                      </a:r>
                    </a:p>
                  </a:txBody>
                  <a:tcPr anchor="ctr" horzOverflow="overflow">
                    <a:lnL>
                      <a:noFill/>
                    </a:lnL>
                    <a:lnR cap="flat">
                      <a:noFill/>
                    </a:lnR>
                    <a:lnT w="6350"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a:noFill/>
                    </a:lnTlToBr>
                    <a:lnBlToTr>
                      <a:noFill/>
                    </a:lnBlToTr>
                    <a:solidFill>
                      <a:srgbClr val="8E8E95">
                        <a:alpha val="50000"/>
                      </a:srgbClr>
                    </a:solidFill>
                  </a:tcPr>
                </a:tc>
              </a:tr>
              <a:tr h="518301">
                <a:tc>
                  <a:txBody>
                    <a:bodyPr/>
                    <a:lstStyle/>
                    <a:p>
                      <a:pPr marL="60325" marR="0" lvl="0" indent="0" algn="l" defTabSz="814388" rtl="0" eaLnBrk="1" fontAlgn="base" latinLnBrk="0" hangingPunct="1">
                        <a:lnSpc>
                          <a:spcPct val="95000"/>
                        </a:lnSpc>
                        <a:spcBef>
                          <a:spcPct val="50000"/>
                        </a:spcBef>
                        <a:spcAft>
                          <a:spcPct val="0"/>
                        </a:spcAft>
                        <a:buClr>
                          <a:schemeClr val="tx2"/>
                        </a:buClr>
                        <a:buSzTx/>
                        <a:buFont typeface="Wingdings" pitchFamily="2" charset="2"/>
                        <a:buNone/>
                        <a:tabLst/>
                      </a:pPr>
                      <a:r>
                        <a:rPr kumimoji="0" lang="en-US" sz="1600" b="0" i="0" u="none" strike="noStrike" cap="none" normalizeH="0" baseline="0" dirty="0" smtClean="0">
                          <a:ln>
                            <a:noFill/>
                          </a:ln>
                          <a:solidFill>
                            <a:schemeClr val="tx1"/>
                          </a:solidFill>
                          <a:effectLst/>
                          <a:latin typeface="Arial" charset="0"/>
                        </a:rPr>
                        <a:t>Innovative online assessments</a:t>
                      </a:r>
                    </a:p>
                  </a:txBody>
                  <a:tcPr marL="73152" marR="73152" marT="36576" marB="36576" anchor="ctr" horzOverflow="overflow">
                    <a:lnL>
                      <a:noFill/>
                    </a:lnL>
                    <a:lnR cap="flat">
                      <a:noFill/>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a:noFill/>
                    </a:lnTlToBr>
                    <a:lnBlToTr>
                      <a:noFill/>
                    </a:lnBlToTr>
                    <a:solidFill>
                      <a:srgbClr val="C9CDD3">
                        <a:alpha val="50000"/>
                      </a:srgbClr>
                    </a:solidFill>
                  </a:tcPr>
                </a:tc>
              </a:tr>
              <a:tr h="518301">
                <a:tc>
                  <a:txBody>
                    <a:bodyPr/>
                    <a:lstStyle/>
                    <a:p>
                      <a:pPr marL="60325" marR="0" lvl="0" indent="0" algn="l" defTabSz="814388" rtl="0" eaLnBrk="1" fontAlgn="base" latinLnBrk="0" hangingPunct="1">
                        <a:lnSpc>
                          <a:spcPct val="95000"/>
                        </a:lnSpc>
                        <a:spcBef>
                          <a:spcPct val="50000"/>
                        </a:spcBef>
                        <a:spcAft>
                          <a:spcPct val="0"/>
                        </a:spcAft>
                        <a:buClr>
                          <a:schemeClr val="tx2"/>
                        </a:buClr>
                        <a:buSzTx/>
                        <a:buFont typeface="Wingdings" pitchFamily="2" charset="2"/>
                        <a:buNone/>
                        <a:tabLst/>
                        <a:defRPr/>
                      </a:pPr>
                      <a:r>
                        <a:rPr kumimoji="0" lang="en-US" sz="1600" b="0" i="0" u="none" strike="noStrike" kern="1200" cap="none" normalizeH="0" baseline="0" dirty="0" smtClean="0">
                          <a:ln>
                            <a:noFill/>
                          </a:ln>
                          <a:solidFill>
                            <a:schemeClr val="tx1"/>
                          </a:solidFill>
                          <a:effectLst/>
                          <a:latin typeface="Arial" charset="0"/>
                          <a:ea typeface="+mn-ea"/>
                          <a:cs typeface="+mn-cs"/>
                        </a:rPr>
                        <a:t>Simulation-based learning</a:t>
                      </a:r>
                    </a:p>
                  </a:txBody>
                  <a:tcPr marL="73152" marR="73152" marT="36576" marB="36576" anchor="ctr" horzOverflow="overflow">
                    <a:lnL>
                      <a:noFill/>
                    </a:lnL>
                    <a:lnR cap="flat">
                      <a:noFill/>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a:noFill/>
                    </a:lnTlToBr>
                    <a:lnBlToTr>
                      <a:noFill/>
                    </a:lnBlToTr>
                    <a:solidFill>
                      <a:srgbClr val="8E8E95">
                        <a:alpha val="50000"/>
                      </a:srgbClr>
                    </a:solidFill>
                  </a:tcPr>
                </a:tc>
              </a:tr>
              <a:tr h="518301">
                <a:tc>
                  <a:txBody>
                    <a:bodyPr/>
                    <a:lstStyle/>
                    <a:p>
                      <a:pPr marL="60325" marR="0" lvl="0" indent="0" algn="l" defTabSz="814388" rtl="0" eaLnBrk="1" fontAlgn="base" latinLnBrk="0" hangingPunct="1">
                        <a:lnSpc>
                          <a:spcPct val="95000"/>
                        </a:lnSpc>
                        <a:spcBef>
                          <a:spcPct val="50000"/>
                        </a:spcBef>
                        <a:spcAft>
                          <a:spcPct val="0"/>
                        </a:spcAft>
                        <a:buClr>
                          <a:schemeClr val="tx2"/>
                        </a:buClr>
                        <a:buSzTx/>
                        <a:buFont typeface="Wingdings" pitchFamily="2" charset="2"/>
                        <a:buNone/>
                        <a:tabLst/>
                      </a:pPr>
                      <a:r>
                        <a:rPr lang="en-US" sz="1600" dirty="0" smtClean="0">
                          <a:solidFill>
                            <a:schemeClr val="tx1"/>
                          </a:solidFill>
                        </a:rPr>
                        <a:t> </a:t>
                      </a:r>
                      <a:r>
                        <a:rPr kumimoji="0" lang="en-US" sz="1600" b="0" i="0" u="none" strike="noStrike" kern="1200" cap="none" normalizeH="0" baseline="0" dirty="0" smtClean="0">
                          <a:ln>
                            <a:noFill/>
                          </a:ln>
                          <a:solidFill>
                            <a:schemeClr val="tx1"/>
                          </a:solidFill>
                          <a:effectLst/>
                          <a:latin typeface="Arial" charset="0"/>
                          <a:ea typeface="+mn-ea"/>
                          <a:cs typeface="+mn-cs"/>
                        </a:rPr>
                        <a:t>21st century skills</a:t>
                      </a:r>
                      <a:endParaRPr kumimoji="0" lang="en-US" sz="1600" b="0" i="0" u="none" strike="noStrike" cap="none" normalizeH="0" baseline="0" dirty="0" smtClean="0">
                        <a:ln>
                          <a:noFill/>
                        </a:ln>
                        <a:solidFill>
                          <a:schemeClr val="tx1"/>
                        </a:solidFill>
                        <a:effectLst/>
                        <a:latin typeface="Arial" charset="0"/>
                      </a:endParaRPr>
                    </a:p>
                  </a:txBody>
                  <a:tcPr marL="73152" marR="73152" marT="36576" marB="36576" anchor="ctr" horzOverflow="overflow">
                    <a:lnL>
                      <a:noFill/>
                    </a:lnL>
                    <a:lnR cap="flat">
                      <a:noFill/>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a:noFill/>
                    </a:lnTlToBr>
                    <a:lnBlToTr>
                      <a:noFill/>
                    </a:lnBlToTr>
                    <a:solidFill>
                      <a:srgbClr val="C9CDD3">
                        <a:alpha val="50000"/>
                      </a:srgbClr>
                    </a:solidFill>
                  </a:tcPr>
                </a:tc>
              </a:tr>
              <a:tr h="518301">
                <a:tc>
                  <a:txBody>
                    <a:bodyPr/>
                    <a:lstStyle/>
                    <a:p>
                      <a:pPr marL="60325" marR="0" lvl="0" indent="0" algn="l" defTabSz="814388" rtl="0" eaLnBrk="1" fontAlgn="base" latinLnBrk="0" hangingPunct="1">
                        <a:lnSpc>
                          <a:spcPct val="95000"/>
                        </a:lnSpc>
                        <a:spcBef>
                          <a:spcPct val="50000"/>
                        </a:spcBef>
                        <a:spcAft>
                          <a:spcPct val="0"/>
                        </a:spcAft>
                        <a:buClr>
                          <a:schemeClr val="tx2"/>
                        </a:buClr>
                        <a:buSzTx/>
                        <a:buFont typeface="Wingdings" pitchFamily="2" charset="2"/>
                        <a:buNone/>
                        <a:tabLst/>
                      </a:pPr>
                      <a:r>
                        <a:rPr kumimoji="0" lang="en-US" sz="1600" b="0" i="0" u="none" strike="noStrike" cap="none" normalizeH="0" baseline="0" dirty="0" smtClean="0">
                          <a:ln>
                            <a:noFill/>
                          </a:ln>
                          <a:solidFill>
                            <a:schemeClr val="tx1"/>
                          </a:solidFill>
                          <a:effectLst/>
                          <a:latin typeface="Arial" charset="0"/>
                        </a:rPr>
                        <a:t>Highly interactive e-doing activities, videos, games, and quizzes</a:t>
                      </a:r>
                    </a:p>
                  </a:txBody>
                  <a:tcPr marL="73152" marR="73152" marT="36576" marB="36576" anchor="ctr" horzOverflow="overflow">
                    <a:lnL>
                      <a:noFill/>
                    </a:lnL>
                    <a:lnR cap="flat">
                      <a:noFill/>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a:noFill/>
                    </a:lnTlToBr>
                    <a:lnBlToTr>
                      <a:noFill/>
                    </a:lnBlToTr>
                    <a:solidFill>
                      <a:srgbClr val="8E8E95">
                        <a:alpha val="50000"/>
                      </a:srgbClr>
                    </a:solidFill>
                  </a:tcPr>
                </a:tc>
              </a:tr>
              <a:tr h="518301">
                <a:tc>
                  <a:txBody>
                    <a:bodyPr/>
                    <a:lstStyle/>
                    <a:p>
                      <a:pPr marL="60325" marR="0" lvl="0" indent="0" algn="l" defTabSz="814388" rtl="0" eaLnBrk="1" fontAlgn="base" latinLnBrk="0" hangingPunct="1">
                        <a:lnSpc>
                          <a:spcPct val="95000"/>
                        </a:lnSpc>
                        <a:spcBef>
                          <a:spcPct val="50000"/>
                        </a:spcBef>
                        <a:spcAft>
                          <a:spcPct val="0"/>
                        </a:spcAft>
                        <a:buClr>
                          <a:schemeClr val="tx2"/>
                        </a:buClr>
                        <a:buSzTx/>
                        <a:buFont typeface="Wingdings" pitchFamily="2" charset="2"/>
                        <a:buNone/>
                        <a:tabLst/>
                        <a:defRPr/>
                      </a:pPr>
                      <a:r>
                        <a:rPr kumimoji="0" lang="en-US" sz="1600" b="0" i="0" u="none" strike="noStrike" kern="1200" cap="none" normalizeH="0" baseline="0" dirty="0" smtClean="0">
                          <a:ln>
                            <a:noFill/>
                          </a:ln>
                          <a:solidFill>
                            <a:schemeClr val="tx1"/>
                          </a:solidFill>
                          <a:effectLst/>
                          <a:latin typeface="Arial" charset="0"/>
                          <a:ea typeface="+mn-ea"/>
                          <a:cs typeface="+mn-cs"/>
                        </a:rPr>
                        <a:t>Hands-on labs with real equipment</a:t>
                      </a:r>
                    </a:p>
                  </a:txBody>
                  <a:tcPr marL="73152" marR="73152" marT="36576" marB="36576" anchor="ctr" horzOverflow="overflow">
                    <a:lnL>
                      <a:noFill/>
                    </a:lnL>
                    <a:lnR cap="flat">
                      <a:noFill/>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a:noFill/>
                    </a:lnTlToBr>
                    <a:lnBlToTr>
                      <a:noFill/>
                    </a:lnBlToTr>
                    <a:solidFill>
                      <a:srgbClr val="C9CDD3">
                        <a:alpha val="50000"/>
                      </a:srgbClr>
                    </a:solidFill>
                  </a:tcPr>
                </a:tc>
              </a:tr>
              <a:tr h="518301">
                <a:tc>
                  <a:txBody>
                    <a:bodyPr/>
                    <a:lstStyle/>
                    <a:p>
                      <a:pPr marL="60325" marR="0" lvl="0" indent="0" algn="l" defTabSz="814388" rtl="0" eaLnBrk="1" fontAlgn="base" latinLnBrk="0" hangingPunct="1">
                        <a:lnSpc>
                          <a:spcPct val="95000"/>
                        </a:lnSpc>
                        <a:spcBef>
                          <a:spcPct val="50000"/>
                        </a:spcBef>
                        <a:spcAft>
                          <a:spcPct val="0"/>
                        </a:spcAft>
                        <a:buClr>
                          <a:schemeClr val="tx2"/>
                        </a:buClr>
                        <a:buSzTx/>
                        <a:buFont typeface="Wingdings" pitchFamily="2" charset="2"/>
                        <a:buNone/>
                        <a:tabLst/>
                        <a:defRPr/>
                      </a:pPr>
                      <a:r>
                        <a:rPr kumimoji="0" lang="en-US" sz="1600" b="0" i="0" u="none" strike="noStrike" kern="1200" cap="none" normalizeH="0" baseline="0" dirty="0" smtClean="0">
                          <a:ln>
                            <a:noFill/>
                          </a:ln>
                          <a:solidFill>
                            <a:schemeClr val="tx1"/>
                          </a:solidFill>
                          <a:effectLst/>
                          <a:latin typeface="Arial" charset="0"/>
                          <a:ea typeface="+mn-ea"/>
                          <a:cs typeface="+mn-cs"/>
                        </a:rPr>
                        <a:t>Balance of theory and practical application of skills</a:t>
                      </a:r>
                      <a:endParaRPr kumimoji="0" lang="en-US" sz="1600" b="0" i="0" u="none" strike="noStrike" cap="none" normalizeH="0" baseline="0" dirty="0" smtClean="0">
                        <a:ln>
                          <a:noFill/>
                        </a:ln>
                        <a:solidFill>
                          <a:schemeClr val="tx1"/>
                        </a:solidFill>
                        <a:effectLst/>
                        <a:latin typeface="Arial" charset="0"/>
                      </a:endParaRPr>
                    </a:p>
                  </a:txBody>
                  <a:tcPr marL="73152" marR="73152" marT="36576" marB="36576" anchor="ctr" horzOverflow="overflow">
                    <a:lnL>
                      <a:noFill/>
                    </a:lnL>
                    <a:lnR cap="flat">
                      <a:noFill/>
                    </a:lnR>
                    <a:lnT w="3175" cap="flat" cmpd="sng" algn="ctr">
                      <a:solidFill>
                        <a:schemeClr val="bg1"/>
                      </a:solidFill>
                      <a:prstDash val="solid"/>
                      <a:round/>
                      <a:headEnd type="none" w="med" len="med"/>
                      <a:tailEnd type="none" w="med" len="med"/>
                    </a:lnT>
                    <a:lnB w="3175" cap="flat" cmpd="sng" algn="ctr">
                      <a:noFill/>
                      <a:prstDash val="solid"/>
                      <a:round/>
                      <a:headEnd type="none" w="med" len="med"/>
                      <a:tailEnd type="none" w="med" len="med"/>
                    </a:lnB>
                    <a:lnTlToBr>
                      <a:noFill/>
                    </a:lnTlToBr>
                    <a:lnBlToTr>
                      <a:noFill/>
                    </a:lnBlToTr>
                    <a:solidFill>
                      <a:srgbClr val="8E8E95">
                        <a:alpha val="50000"/>
                      </a:srgbClr>
                    </a:solidFill>
                  </a:tcPr>
                </a:tc>
              </a:tr>
            </a:tbl>
          </a:graphicData>
        </a:graphic>
      </p:graphicFrame>
      <p:grpSp>
        <p:nvGrpSpPr>
          <p:cNvPr id="12311" name="Group 201"/>
          <p:cNvGrpSpPr>
            <a:grpSpLocks/>
          </p:cNvGrpSpPr>
          <p:nvPr/>
        </p:nvGrpSpPr>
        <p:grpSpPr bwMode="auto">
          <a:xfrm>
            <a:off x="606425" y="5264150"/>
            <a:ext cx="517525" cy="512763"/>
            <a:chOff x="1912937" y="7238535"/>
            <a:chExt cx="555625" cy="552450"/>
          </a:xfrm>
        </p:grpSpPr>
        <p:grpSp>
          <p:nvGrpSpPr>
            <p:cNvPr id="12343" name="Group 139"/>
            <p:cNvGrpSpPr>
              <a:grpSpLocks/>
            </p:cNvGrpSpPr>
            <p:nvPr/>
          </p:nvGrpSpPr>
          <p:grpSpPr bwMode="auto">
            <a:xfrm>
              <a:off x="1912937" y="7238535"/>
              <a:ext cx="555625" cy="552450"/>
              <a:chOff x="481" y="1117"/>
              <a:chExt cx="350" cy="348"/>
            </a:xfrm>
          </p:grpSpPr>
          <p:sp>
            <p:nvSpPr>
              <p:cNvPr id="12345" name="Oval 140"/>
              <p:cNvSpPr>
                <a:spLocks noChangeArrowheads="1"/>
              </p:cNvSpPr>
              <p:nvPr/>
            </p:nvSpPr>
            <p:spPr bwMode="auto">
              <a:xfrm>
                <a:off x="481" y="1117"/>
                <a:ext cx="350" cy="348"/>
              </a:xfrm>
              <a:prstGeom prst="ellipse">
                <a:avLst/>
              </a:prstGeom>
              <a:solidFill>
                <a:schemeClr val="bg1"/>
              </a:solidFill>
              <a:ln w="9525" algn="ctr">
                <a:noFill/>
                <a:round/>
                <a:headEnd/>
                <a:tailEnd/>
              </a:ln>
            </p:spPr>
            <p:txBody>
              <a:bodyPr wrap="none" lIns="82124" tIns="41061" rIns="82124" bIns="41061" anchor="ctr">
                <a:spAutoFit/>
              </a:bodyPr>
              <a:lstStyle/>
              <a:p>
                <a:pPr algn="ctr"/>
                <a:endParaRPr lang="en-US" sz="1800"/>
              </a:p>
            </p:txBody>
          </p:sp>
          <p:sp>
            <p:nvSpPr>
              <p:cNvPr id="193" name="AutoShape 141"/>
              <p:cNvSpPr>
                <a:spLocks noChangeArrowheads="1"/>
              </p:cNvSpPr>
              <p:nvPr/>
            </p:nvSpPr>
            <p:spPr bwMode="auto">
              <a:xfrm rot="23923698">
                <a:off x="499" y="1134"/>
                <a:ext cx="315" cy="315"/>
              </a:xfrm>
              <a:custGeom>
                <a:avLst/>
                <a:gdLst>
                  <a:gd name="G0" fmla="+- 1203 0 0"/>
                  <a:gd name="G1" fmla="+- 21600 0 1203"/>
                  <a:gd name="G2" fmla="+- 21600 0 1203"/>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203" y="10800"/>
                    </a:moveTo>
                    <a:cubicBezTo>
                      <a:pt x="1203" y="16100"/>
                      <a:pt x="5500" y="20397"/>
                      <a:pt x="10800" y="20397"/>
                    </a:cubicBezTo>
                    <a:cubicBezTo>
                      <a:pt x="16100" y="20397"/>
                      <a:pt x="20397" y="16100"/>
                      <a:pt x="20397" y="10800"/>
                    </a:cubicBezTo>
                    <a:cubicBezTo>
                      <a:pt x="20397" y="5500"/>
                      <a:pt x="16100" y="1203"/>
                      <a:pt x="10800" y="1203"/>
                    </a:cubicBezTo>
                    <a:cubicBezTo>
                      <a:pt x="5500" y="1203"/>
                      <a:pt x="1203" y="5500"/>
                      <a:pt x="1203" y="10800"/>
                    </a:cubicBezTo>
                    <a:close/>
                  </a:path>
                </a:pathLst>
              </a:custGeom>
              <a:gradFill rotWithShape="1">
                <a:gsLst>
                  <a:gs pos="0">
                    <a:schemeClr val="tx1">
                      <a:alpha val="31000"/>
                    </a:schemeClr>
                  </a:gs>
                  <a:gs pos="100000">
                    <a:schemeClr val="tx1">
                      <a:gamma/>
                      <a:shade val="0"/>
                      <a:invGamma/>
                      <a:alpha val="0"/>
                    </a:schemeClr>
                  </a:gs>
                </a:gsLst>
                <a:lin ang="5400000" scaled="1"/>
              </a:gradFill>
              <a:ln w="9525" algn="ctr">
                <a:noFill/>
                <a:round/>
                <a:headEnd/>
                <a:tailEnd/>
              </a:ln>
              <a:effectLst/>
            </p:spPr>
            <p:txBody>
              <a:bodyPr lIns="82124" tIns="41061" rIns="82124" bIns="41061" anchor="ctr">
                <a:spAutoFit/>
              </a:bodyPr>
              <a:lstStyle/>
              <a:p>
                <a:pPr algn="ctr">
                  <a:defRPr/>
                </a:pPr>
                <a:endParaRPr lang="en-US" sz="1800"/>
              </a:p>
            </p:txBody>
          </p:sp>
        </p:grpSp>
        <p:sp>
          <p:nvSpPr>
            <p:cNvPr id="12344" name="Freeform 25"/>
            <p:cNvSpPr>
              <a:spLocks/>
            </p:cNvSpPr>
            <p:nvPr/>
          </p:nvSpPr>
          <p:spPr bwMode="auto">
            <a:xfrm>
              <a:off x="2044936" y="7373620"/>
              <a:ext cx="277976" cy="293370"/>
            </a:xfrm>
            <a:custGeom>
              <a:avLst/>
              <a:gdLst>
                <a:gd name="T0" fmla="*/ 2147483647 w 307"/>
                <a:gd name="T1" fmla="*/ 2147483647 h 324"/>
                <a:gd name="T2" fmla="*/ 2147483647 w 307"/>
                <a:gd name="T3" fmla="*/ 2147483647 h 324"/>
                <a:gd name="T4" fmla="*/ 0 w 307"/>
                <a:gd name="T5" fmla="*/ 2147483647 h 324"/>
                <a:gd name="T6" fmla="*/ 0 w 307"/>
                <a:gd name="T7" fmla="*/ 2147483647 h 324"/>
                <a:gd name="T8" fmla="*/ 2147483647 w 307"/>
                <a:gd name="T9" fmla="*/ 2147483647 h 324"/>
                <a:gd name="T10" fmla="*/ 2147483647 w 307"/>
                <a:gd name="T11" fmla="*/ 0 h 324"/>
                <a:gd name="T12" fmla="*/ 2147483647 w 307"/>
                <a:gd name="T13" fmla="*/ 2147483647 h 324"/>
                <a:gd name="T14" fmla="*/ 0 60000 65536"/>
                <a:gd name="T15" fmla="*/ 0 60000 65536"/>
                <a:gd name="T16" fmla="*/ 0 60000 65536"/>
                <a:gd name="T17" fmla="*/ 0 60000 65536"/>
                <a:gd name="T18" fmla="*/ 0 60000 65536"/>
                <a:gd name="T19" fmla="*/ 0 60000 65536"/>
                <a:gd name="T20" fmla="*/ 0 60000 65536"/>
                <a:gd name="T21" fmla="*/ 0 w 307"/>
                <a:gd name="T22" fmla="*/ 0 h 324"/>
                <a:gd name="T23" fmla="*/ 307 w 307"/>
                <a:gd name="T24" fmla="*/ 324 h 3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07" h="324">
                  <a:moveTo>
                    <a:pt x="307" y="130"/>
                  </a:moveTo>
                  <a:lnTo>
                    <a:pt x="108" y="324"/>
                  </a:lnTo>
                  <a:lnTo>
                    <a:pt x="0" y="218"/>
                  </a:lnTo>
                  <a:lnTo>
                    <a:pt x="0" y="88"/>
                  </a:lnTo>
                  <a:lnTo>
                    <a:pt x="108" y="194"/>
                  </a:lnTo>
                  <a:lnTo>
                    <a:pt x="307" y="0"/>
                  </a:lnTo>
                  <a:lnTo>
                    <a:pt x="307" y="130"/>
                  </a:lnTo>
                  <a:close/>
                </a:path>
              </a:pathLst>
            </a:custGeom>
            <a:solidFill>
              <a:srgbClr val="204962"/>
            </a:solidFill>
            <a:ln w="9525">
              <a:noFill/>
              <a:round/>
              <a:headEnd/>
              <a:tailEnd/>
            </a:ln>
          </p:spPr>
          <p:txBody>
            <a:bodyPr/>
            <a:lstStyle/>
            <a:p>
              <a:endParaRPr lang="en-US"/>
            </a:p>
          </p:txBody>
        </p:sp>
      </p:grpSp>
      <p:grpSp>
        <p:nvGrpSpPr>
          <p:cNvPr id="12312" name="Group 202"/>
          <p:cNvGrpSpPr>
            <a:grpSpLocks/>
          </p:cNvGrpSpPr>
          <p:nvPr/>
        </p:nvGrpSpPr>
        <p:grpSpPr bwMode="auto">
          <a:xfrm>
            <a:off x="606425" y="4749800"/>
            <a:ext cx="517525" cy="512763"/>
            <a:chOff x="1912937" y="7238535"/>
            <a:chExt cx="555625" cy="552450"/>
          </a:xfrm>
        </p:grpSpPr>
        <p:grpSp>
          <p:nvGrpSpPr>
            <p:cNvPr id="12339" name="Group 139"/>
            <p:cNvGrpSpPr>
              <a:grpSpLocks/>
            </p:cNvGrpSpPr>
            <p:nvPr/>
          </p:nvGrpSpPr>
          <p:grpSpPr bwMode="auto">
            <a:xfrm>
              <a:off x="1912937" y="7238535"/>
              <a:ext cx="555625" cy="552450"/>
              <a:chOff x="481" y="1117"/>
              <a:chExt cx="350" cy="348"/>
            </a:xfrm>
          </p:grpSpPr>
          <p:sp>
            <p:nvSpPr>
              <p:cNvPr id="12341" name="Oval 140"/>
              <p:cNvSpPr>
                <a:spLocks noChangeArrowheads="1"/>
              </p:cNvSpPr>
              <p:nvPr/>
            </p:nvSpPr>
            <p:spPr bwMode="auto">
              <a:xfrm>
                <a:off x="481" y="1117"/>
                <a:ext cx="350" cy="348"/>
              </a:xfrm>
              <a:prstGeom prst="ellipse">
                <a:avLst/>
              </a:prstGeom>
              <a:solidFill>
                <a:schemeClr val="bg1"/>
              </a:solidFill>
              <a:ln w="9525" algn="ctr">
                <a:noFill/>
                <a:round/>
                <a:headEnd/>
                <a:tailEnd/>
              </a:ln>
            </p:spPr>
            <p:txBody>
              <a:bodyPr wrap="none" lIns="82124" tIns="41061" rIns="82124" bIns="41061" anchor="ctr">
                <a:spAutoFit/>
              </a:bodyPr>
              <a:lstStyle/>
              <a:p>
                <a:pPr algn="ctr"/>
                <a:endParaRPr lang="en-US" sz="1800"/>
              </a:p>
            </p:txBody>
          </p:sp>
          <p:sp>
            <p:nvSpPr>
              <p:cNvPr id="207" name="AutoShape 141"/>
              <p:cNvSpPr>
                <a:spLocks noChangeArrowheads="1"/>
              </p:cNvSpPr>
              <p:nvPr/>
            </p:nvSpPr>
            <p:spPr bwMode="auto">
              <a:xfrm rot="23923698">
                <a:off x="499" y="1134"/>
                <a:ext cx="315" cy="315"/>
              </a:xfrm>
              <a:custGeom>
                <a:avLst/>
                <a:gdLst>
                  <a:gd name="G0" fmla="+- 1203 0 0"/>
                  <a:gd name="G1" fmla="+- 21600 0 1203"/>
                  <a:gd name="G2" fmla="+- 21600 0 1203"/>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203" y="10800"/>
                    </a:moveTo>
                    <a:cubicBezTo>
                      <a:pt x="1203" y="16100"/>
                      <a:pt x="5500" y="20397"/>
                      <a:pt x="10800" y="20397"/>
                    </a:cubicBezTo>
                    <a:cubicBezTo>
                      <a:pt x="16100" y="20397"/>
                      <a:pt x="20397" y="16100"/>
                      <a:pt x="20397" y="10800"/>
                    </a:cubicBezTo>
                    <a:cubicBezTo>
                      <a:pt x="20397" y="5500"/>
                      <a:pt x="16100" y="1203"/>
                      <a:pt x="10800" y="1203"/>
                    </a:cubicBezTo>
                    <a:cubicBezTo>
                      <a:pt x="5500" y="1203"/>
                      <a:pt x="1203" y="5500"/>
                      <a:pt x="1203" y="10800"/>
                    </a:cubicBezTo>
                    <a:close/>
                  </a:path>
                </a:pathLst>
              </a:custGeom>
              <a:gradFill rotWithShape="1">
                <a:gsLst>
                  <a:gs pos="0">
                    <a:schemeClr val="tx1">
                      <a:alpha val="31000"/>
                    </a:schemeClr>
                  </a:gs>
                  <a:gs pos="100000">
                    <a:schemeClr val="tx1">
                      <a:gamma/>
                      <a:shade val="0"/>
                      <a:invGamma/>
                      <a:alpha val="0"/>
                    </a:schemeClr>
                  </a:gs>
                </a:gsLst>
                <a:lin ang="5400000" scaled="1"/>
              </a:gradFill>
              <a:ln w="9525" algn="ctr">
                <a:noFill/>
                <a:round/>
                <a:headEnd/>
                <a:tailEnd/>
              </a:ln>
              <a:effectLst/>
            </p:spPr>
            <p:txBody>
              <a:bodyPr lIns="82124" tIns="41061" rIns="82124" bIns="41061" anchor="ctr">
                <a:spAutoFit/>
              </a:bodyPr>
              <a:lstStyle/>
              <a:p>
                <a:pPr algn="ctr">
                  <a:defRPr/>
                </a:pPr>
                <a:endParaRPr lang="en-US" sz="1800"/>
              </a:p>
            </p:txBody>
          </p:sp>
        </p:grpSp>
        <p:sp>
          <p:nvSpPr>
            <p:cNvPr id="12340" name="Freeform 25"/>
            <p:cNvSpPr>
              <a:spLocks/>
            </p:cNvSpPr>
            <p:nvPr/>
          </p:nvSpPr>
          <p:spPr bwMode="auto">
            <a:xfrm>
              <a:off x="2044936" y="7373620"/>
              <a:ext cx="277976" cy="293370"/>
            </a:xfrm>
            <a:custGeom>
              <a:avLst/>
              <a:gdLst>
                <a:gd name="T0" fmla="*/ 2147483647 w 307"/>
                <a:gd name="T1" fmla="*/ 2147483647 h 324"/>
                <a:gd name="T2" fmla="*/ 2147483647 w 307"/>
                <a:gd name="T3" fmla="*/ 2147483647 h 324"/>
                <a:gd name="T4" fmla="*/ 0 w 307"/>
                <a:gd name="T5" fmla="*/ 2147483647 h 324"/>
                <a:gd name="T6" fmla="*/ 0 w 307"/>
                <a:gd name="T7" fmla="*/ 2147483647 h 324"/>
                <a:gd name="T8" fmla="*/ 2147483647 w 307"/>
                <a:gd name="T9" fmla="*/ 2147483647 h 324"/>
                <a:gd name="T10" fmla="*/ 2147483647 w 307"/>
                <a:gd name="T11" fmla="*/ 0 h 324"/>
                <a:gd name="T12" fmla="*/ 2147483647 w 307"/>
                <a:gd name="T13" fmla="*/ 2147483647 h 324"/>
                <a:gd name="T14" fmla="*/ 0 60000 65536"/>
                <a:gd name="T15" fmla="*/ 0 60000 65536"/>
                <a:gd name="T16" fmla="*/ 0 60000 65536"/>
                <a:gd name="T17" fmla="*/ 0 60000 65536"/>
                <a:gd name="T18" fmla="*/ 0 60000 65536"/>
                <a:gd name="T19" fmla="*/ 0 60000 65536"/>
                <a:gd name="T20" fmla="*/ 0 60000 65536"/>
                <a:gd name="T21" fmla="*/ 0 w 307"/>
                <a:gd name="T22" fmla="*/ 0 h 324"/>
                <a:gd name="T23" fmla="*/ 307 w 307"/>
                <a:gd name="T24" fmla="*/ 324 h 3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07" h="324">
                  <a:moveTo>
                    <a:pt x="307" y="130"/>
                  </a:moveTo>
                  <a:lnTo>
                    <a:pt x="108" y="324"/>
                  </a:lnTo>
                  <a:lnTo>
                    <a:pt x="0" y="218"/>
                  </a:lnTo>
                  <a:lnTo>
                    <a:pt x="0" y="88"/>
                  </a:lnTo>
                  <a:lnTo>
                    <a:pt x="108" y="194"/>
                  </a:lnTo>
                  <a:lnTo>
                    <a:pt x="307" y="0"/>
                  </a:lnTo>
                  <a:lnTo>
                    <a:pt x="307" y="130"/>
                  </a:lnTo>
                  <a:close/>
                </a:path>
              </a:pathLst>
            </a:custGeom>
            <a:solidFill>
              <a:srgbClr val="204962"/>
            </a:solidFill>
            <a:ln w="9525">
              <a:noFill/>
              <a:round/>
              <a:headEnd/>
              <a:tailEnd/>
            </a:ln>
          </p:spPr>
          <p:txBody>
            <a:bodyPr/>
            <a:lstStyle/>
            <a:p>
              <a:endParaRPr lang="en-US"/>
            </a:p>
          </p:txBody>
        </p:sp>
      </p:grpSp>
      <p:grpSp>
        <p:nvGrpSpPr>
          <p:cNvPr id="12313" name="Group 207"/>
          <p:cNvGrpSpPr>
            <a:grpSpLocks/>
          </p:cNvGrpSpPr>
          <p:nvPr/>
        </p:nvGrpSpPr>
        <p:grpSpPr bwMode="auto">
          <a:xfrm>
            <a:off x="606425" y="4235450"/>
            <a:ext cx="517525" cy="512763"/>
            <a:chOff x="1912937" y="7238535"/>
            <a:chExt cx="555625" cy="552450"/>
          </a:xfrm>
        </p:grpSpPr>
        <p:grpSp>
          <p:nvGrpSpPr>
            <p:cNvPr id="12335" name="Group 139"/>
            <p:cNvGrpSpPr>
              <a:grpSpLocks/>
            </p:cNvGrpSpPr>
            <p:nvPr/>
          </p:nvGrpSpPr>
          <p:grpSpPr bwMode="auto">
            <a:xfrm>
              <a:off x="1912937" y="7238535"/>
              <a:ext cx="555625" cy="552450"/>
              <a:chOff x="481" y="1117"/>
              <a:chExt cx="350" cy="348"/>
            </a:xfrm>
          </p:grpSpPr>
          <p:sp>
            <p:nvSpPr>
              <p:cNvPr id="12337" name="Oval 140"/>
              <p:cNvSpPr>
                <a:spLocks noChangeArrowheads="1"/>
              </p:cNvSpPr>
              <p:nvPr/>
            </p:nvSpPr>
            <p:spPr bwMode="auto">
              <a:xfrm>
                <a:off x="481" y="1117"/>
                <a:ext cx="350" cy="348"/>
              </a:xfrm>
              <a:prstGeom prst="ellipse">
                <a:avLst/>
              </a:prstGeom>
              <a:solidFill>
                <a:schemeClr val="bg1"/>
              </a:solidFill>
              <a:ln w="9525" algn="ctr">
                <a:noFill/>
                <a:round/>
                <a:headEnd/>
                <a:tailEnd/>
              </a:ln>
            </p:spPr>
            <p:txBody>
              <a:bodyPr wrap="none" lIns="82124" tIns="41061" rIns="82124" bIns="41061" anchor="ctr">
                <a:spAutoFit/>
              </a:bodyPr>
              <a:lstStyle/>
              <a:p>
                <a:pPr algn="ctr"/>
                <a:endParaRPr lang="en-US" sz="1800"/>
              </a:p>
            </p:txBody>
          </p:sp>
          <p:sp>
            <p:nvSpPr>
              <p:cNvPr id="212" name="AutoShape 141"/>
              <p:cNvSpPr>
                <a:spLocks noChangeArrowheads="1"/>
              </p:cNvSpPr>
              <p:nvPr/>
            </p:nvSpPr>
            <p:spPr bwMode="auto">
              <a:xfrm rot="23923698">
                <a:off x="499" y="1134"/>
                <a:ext cx="315" cy="315"/>
              </a:xfrm>
              <a:custGeom>
                <a:avLst/>
                <a:gdLst>
                  <a:gd name="G0" fmla="+- 1203 0 0"/>
                  <a:gd name="G1" fmla="+- 21600 0 1203"/>
                  <a:gd name="G2" fmla="+- 21600 0 1203"/>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203" y="10800"/>
                    </a:moveTo>
                    <a:cubicBezTo>
                      <a:pt x="1203" y="16100"/>
                      <a:pt x="5500" y="20397"/>
                      <a:pt x="10800" y="20397"/>
                    </a:cubicBezTo>
                    <a:cubicBezTo>
                      <a:pt x="16100" y="20397"/>
                      <a:pt x="20397" y="16100"/>
                      <a:pt x="20397" y="10800"/>
                    </a:cubicBezTo>
                    <a:cubicBezTo>
                      <a:pt x="20397" y="5500"/>
                      <a:pt x="16100" y="1203"/>
                      <a:pt x="10800" y="1203"/>
                    </a:cubicBezTo>
                    <a:cubicBezTo>
                      <a:pt x="5500" y="1203"/>
                      <a:pt x="1203" y="5500"/>
                      <a:pt x="1203" y="10800"/>
                    </a:cubicBezTo>
                    <a:close/>
                  </a:path>
                </a:pathLst>
              </a:custGeom>
              <a:gradFill rotWithShape="1">
                <a:gsLst>
                  <a:gs pos="0">
                    <a:schemeClr val="tx1">
                      <a:alpha val="31000"/>
                    </a:schemeClr>
                  </a:gs>
                  <a:gs pos="100000">
                    <a:schemeClr val="tx1">
                      <a:gamma/>
                      <a:shade val="0"/>
                      <a:invGamma/>
                      <a:alpha val="0"/>
                    </a:schemeClr>
                  </a:gs>
                </a:gsLst>
                <a:lin ang="5400000" scaled="1"/>
              </a:gradFill>
              <a:ln w="9525" algn="ctr">
                <a:noFill/>
                <a:round/>
                <a:headEnd/>
                <a:tailEnd/>
              </a:ln>
              <a:effectLst/>
            </p:spPr>
            <p:txBody>
              <a:bodyPr lIns="82124" tIns="41061" rIns="82124" bIns="41061" anchor="ctr">
                <a:spAutoFit/>
              </a:bodyPr>
              <a:lstStyle/>
              <a:p>
                <a:pPr algn="ctr">
                  <a:defRPr/>
                </a:pPr>
                <a:endParaRPr lang="en-US" sz="1800"/>
              </a:p>
            </p:txBody>
          </p:sp>
        </p:grpSp>
        <p:sp>
          <p:nvSpPr>
            <p:cNvPr id="12336" name="Freeform 25"/>
            <p:cNvSpPr>
              <a:spLocks/>
            </p:cNvSpPr>
            <p:nvPr/>
          </p:nvSpPr>
          <p:spPr bwMode="auto">
            <a:xfrm>
              <a:off x="2044936" y="7373620"/>
              <a:ext cx="277976" cy="293370"/>
            </a:xfrm>
            <a:custGeom>
              <a:avLst/>
              <a:gdLst>
                <a:gd name="T0" fmla="*/ 2147483647 w 307"/>
                <a:gd name="T1" fmla="*/ 2147483647 h 324"/>
                <a:gd name="T2" fmla="*/ 2147483647 w 307"/>
                <a:gd name="T3" fmla="*/ 2147483647 h 324"/>
                <a:gd name="T4" fmla="*/ 0 w 307"/>
                <a:gd name="T5" fmla="*/ 2147483647 h 324"/>
                <a:gd name="T6" fmla="*/ 0 w 307"/>
                <a:gd name="T7" fmla="*/ 2147483647 h 324"/>
                <a:gd name="T8" fmla="*/ 2147483647 w 307"/>
                <a:gd name="T9" fmla="*/ 2147483647 h 324"/>
                <a:gd name="T10" fmla="*/ 2147483647 w 307"/>
                <a:gd name="T11" fmla="*/ 0 h 324"/>
                <a:gd name="T12" fmla="*/ 2147483647 w 307"/>
                <a:gd name="T13" fmla="*/ 2147483647 h 324"/>
                <a:gd name="T14" fmla="*/ 0 60000 65536"/>
                <a:gd name="T15" fmla="*/ 0 60000 65536"/>
                <a:gd name="T16" fmla="*/ 0 60000 65536"/>
                <a:gd name="T17" fmla="*/ 0 60000 65536"/>
                <a:gd name="T18" fmla="*/ 0 60000 65536"/>
                <a:gd name="T19" fmla="*/ 0 60000 65536"/>
                <a:gd name="T20" fmla="*/ 0 60000 65536"/>
                <a:gd name="T21" fmla="*/ 0 w 307"/>
                <a:gd name="T22" fmla="*/ 0 h 324"/>
                <a:gd name="T23" fmla="*/ 307 w 307"/>
                <a:gd name="T24" fmla="*/ 324 h 3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07" h="324">
                  <a:moveTo>
                    <a:pt x="307" y="130"/>
                  </a:moveTo>
                  <a:lnTo>
                    <a:pt x="108" y="324"/>
                  </a:lnTo>
                  <a:lnTo>
                    <a:pt x="0" y="218"/>
                  </a:lnTo>
                  <a:lnTo>
                    <a:pt x="0" y="88"/>
                  </a:lnTo>
                  <a:lnTo>
                    <a:pt x="108" y="194"/>
                  </a:lnTo>
                  <a:lnTo>
                    <a:pt x="307" y="0"/>
                  </a:lnTo>
                  <a:lnTo>
                    <a:pt x="307" y="130"/>
                  </a:lnTo>
                  <a:close/>
                </a:path>
              </a:pathLst>
            </a:custGeom>
            <a:solidFill>
              <a:srgbClr val="204962"/>
            </a:solidFill>
            <a:ln w="9525">
              <a:noFill/>
              <a:round/>
              <a:headEnd/>
              <a:tailEnd/>
            </a:ln>
          </p:spPr>
          <p:txBody>
            <a:bodyPr/>
            <a:lstStyle/>
            <a:p>
              <a:endParaRPr lang="en-US"/>
            </a:p>
          </p:txBody>
        </p:sp>
      </p:grpSp>
      <p:grpSp>
        <p:nvGrpSpPr>
          <p:cNvPr id="12314" name="Group 212"/>
          <p:cNvGrpSpPr>
            <a:grpSpLocks/>
          </p:cNvGrpSpPr>
          <p:nvPr/>
        </p:nvGrpSpPr>
        <p:grpSpPr bwMode="auto">
          <a:xfrm>
            <a:off x="606425" y="3713163"/>
            <a:ext cx="517525" cy="514350"/>
            <a:chOff x="1912937" y="7238535"/>
            <a:chExt cx="555625" cy="552450"/>
          </a:xfrm>
        </p:grpSpPr>
        <p:grpSp>
          <p:nvGrpSpPr>
            <p:cNvPr id="12331" name="Group 139"/>
            <p:cNvGrpSpPr>
              <a:grpSpLocks/>
            </p:cNvGrpSpPr>
            <p:nvPr/>
          </p:nvGrpSpPr>
          <p:grpSpPr bwMode="auto">
            <a:xfrm>
              <a:off x="1912937" y="7238535"/>
              <a:ext cx="555625" cy="552450"/>
              <a:chOff x="481" y="1117"/>
              <a:chExt cx="350" cy="348"/>
            </a:xfrm>
          </p:grpSpPr>
          <p:sp>
            <p:nvSpPr>
              <p:cNvPr id="12333" name="Oval 140"/>
              <p:cNvSpPr>
                <a:spLocks noChangeArrowheads="1"/>
              </p:cNvSpPr>
              <p:nvPr/>
            </p:nvSpPr>
            <p:spPr bwMode="auto">
              <a:xfrm>
                <a:off x="481" y="1117"/>
                <a:ext cx="350" cy="348"/>
              </a:xfrm>
              <a:prstGeom prst="ellipse">
                <a:avLst/>
              </a:prstGeom>
              <a:solidFill>
                <a:schemeClr val="bg1"/>
              </a:solidFill>
              <a:ln w="9525" algn="ctr">
                <a:noFill/>
                <a:round/>
                <a:headEnd/>
                <a:tailEnd/>
              </a:ln>
            </p:spPr>
            <p:txBody>
              <a:bodyPr wrap="none" lIns="82124" tIns="41061" rIns="82124" bIns="41061" anchor="ctr">
                <a:spAutoFit/>
              </a:bodyPr>
              <a:lstStyle/>
              <a:p>
                <a:pPr algn="ctr"/>
                <a:endParaRPr lang="en-US" sz="1800"/>
              </a:p>
            </p:txBody>
          </p:sp>
          <p:sp>
            <p:nvSpPr>
              <p:cNvPr id="217" name="AutoShape 141"/>
              <p:cNvSpPr>
                <a:spLocks noChangeArrowheads="1"/>
              </p:cNvSpPr>
              <p:nvPr/>
            </p:nvSpPr>
            <p:spPr bwMode="auto">
              <a:xfrm rot="23923698">
                <a:off x="499" y="1134"/>
                <a:ext cx="315" cy="315"/>
              </a:xfrm>
              <a:custGeom>
                <a:avLst/>
                <a:gdLst>
                  <a:gd name="G0" fmla="+- 1203 0 0"/>
                  <a:gd name="G1" fmla="+- 21600 0 1203"/>
                  <a:gd name="G2" fmla="+- 21600 0 1203"/>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203" y="10800"/>
                    </a:moveTo>
                    <a:cubicBezTo>
                      <a:pt x="1203" y="16100"/>
                      <a:pt x="5500" y="20397"/>
                      <a:pt x="10800" y="20397"/>
                    </a:cubicBezTo>
                    <a:cubicBezTo>
                      <a:pt x="16100" y="20397"/>
                      <a:pt x="20397" y="16100"/>
                      <a:pt x="20397" y="10800"/>
                    </a:cubicBezTo>
                    <a:cubicBezTo>
                      <a:pt x="20397" y="5500"/>
                      <a:pt x="16100" y="1203"/>
                      <a:pt x="10800" y="1203"/>
                    </a:cubicBezTo>
                    <a:cubicBezTo>
                      <a:pt x="5500" y="1203"/>
                      <a:pt x="1203" y="5500"/>
                      <a:pt x="1203" y="10800"/>
                    </a:cubicBezTo>
                    <a:close/>
                  </a:path>
                </a:pathLst>
              </a:custGeom>
              <a:gradFill rotWithShape="1">
                <a:gsLst>
                  <a:gs pos="0">
                    <a:schemeClr val="tx1">
                      <a:alpha val="31000"/>
                    </a:schemeClr>
                  </a:gs>
                  <a:gs pos="100000">
                    <a:schemeClr val="tx1">
                      <a:gamma/>
                      <a:shade val="0"/>
                      <a:invGamma/>
                      <a:alpha val="0"/>
                    </a:schemeClr>
                  </a:gs>
                </a:gsLst>
                <a:lin ang="5400000" scaled="1"/>
              </a:gradFill>
              <a:ln w="9525" algn="ctr">
                <a:noFill/>
                <a:round/>
                <a:headEnd/>
                <a:tailEnd/>
              </a:ln>
              <a:effectLst/>
            </p:spPr>
            <p:txBody>
              <a:bodyPr lIns="82124" tIns="41061" rIns="82124" bIns="41061" anchor="ctr">
                <a:spAutoFit/>
              </a:bodyPr>
              <a:lstStyle/>
              <a:p>
                <a:pPr algn="ctr">
                  <a:defRPr/>
                </a:pPr>
                <a:endParaRPr lang="en-US" sz="1800"/>
              </a:p>
            </p:txBody>
          </p:sp>
        </p:grpSp>
        <p:sp>
          <p:nvSpPr>
            <p:cNvPr id="12332" name="Freeform 25"/>
            <p:cNvSpPr>
              <a:spLocks/>
            </p:cNvSpPr>
            <p:nvPr/>
          </p:nvSpPr>
          <p:spPr bwMode="auto">
            <a:xfrm>
              <a:off x="2044936" y="7373620"/>
              <a:ext cx="277976" cy="293370"/>
            </a:xfrm>
            <a:custGeom>
              <a:avLst/>
              <a:gdLst>
                <a:gd name="T0" fmla="*/ 2147483647 w 307"/>
                <a:gd name="T1" fmla="*/ 2147483647 h 324"/>
                <a:gd name="T2" fmla="*/ 2147483647 w 307"/>
                <a:gd name="T3" fmla="*/ 2147483647 h 324"/>
                <a:gd name="T4" fmla="*/ 0 w 307"/>
                <a:gd name="T5" fmla="*/ 2147483647 h 324"/>
                <a:gd name="T6" fmla="*/ 0 w 307"/>
                <a:gd name="T7" fmla="*/ 2147483647 h 324"/>
                <a:gd name="T8" fmla="*/ 2147483647 w 307"/>
                <a:gd name="T9" fmla="*/ 2147483647 h 324"/>
                <a:gd name="T10" fmla="*/ 2147483647 w 307"/>
                <a:gd name="T11" fmla="*/ 0 h 324"/>
                <a:gd name="T12" fmla="*/ 2147483647 w 307"/>
                <a:gd name="T13" fmla="*/ 2147483647 h 324"/>
                <a:gd name="T14" fmla="*/ 0 60000 65536"/>
                <a:gd name="T15" fmla="*/ 0 60000 65536"/>
                <a:gd name="T16" fmla="*/ 0 60000 65536"/>
                <a:gd name="T17" fmla="*/ 0 60000 65536"/>
                <a:gd name="T18" fmla="*/ 0 60000 65536"/>
                <a:gd name="T19" fmla="*/ 0 60000 65536"/>
                <a:gd name="T20" fmla="*/ 0 60000 65536"/>
                <a:gd name="T21" fmla="*/ 0 w 307"/>
                <a:gd name="T22" fmla="*/ 0 h 324"/>
                <a:gd name="T23" fmla="*/ 307 w 307"/>
                <a:gd name="T24" fmla="*/ 324 h 3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07" h="324">
                  <a:moveTo>
                    <a:pt x="307" y="130"/>
                  </a:moveTo>
                  <a:lnTo>
                    <a:pt x="108" y="324"/>
                  </a:lnTo>
                  <a:lnTo>
                    <a:pt x="0" y="218"/>
                  </a:lnTo>
                  <a:lnTo>
                    <a:pt x="0" y="88"/>
                  </a:lnTo>
                  <a:lnTo>
                    <a:pt x="108" y="194"/>
                  </a:lnTo>
                  <a:lnTo>
                    <a:pt x="307" y="0"/>
                  </a:lnTo>
                  <a:lnTo>
                    <a:pt x="307" y="130"/>
                  </a:lnTo>
                  <a:close/>
                </a:path>
              </a:pathLst>
            </a:custGeom>
            <a:solidFill>
              <a:srgbClr val="204962"/>
            </a:solidFill>
            <a:ln w="9525">
              <a:noFill/>
              <a:round/>
              <a:headEnd/>
              <a:tailEnd/>
            </a:ln>
          </p:spPr>
          <p:txBody>
            <a:bodyPr/>
            <a:lstStyle/>
            <a:p>
              <a:endParaRPr lang="en-US"/>
            </a:p>
          </p:txBody>
        </p:sp>
      </p:grpSp>
      <p:grpSp>
        <p:nvGrpSpPr>
          <p:cNvPr id="12315" name="Group 217"/>
          <p:cNvGrpSpPr>
            <a:grpSpLocks/>
          </p:cNvGrpSpPr>
          <p:nvPr/>
        </p:nvGrpSpPr>
        <p:grpSpPr bwMode="auto">
          <a:xfrm>
            <a:off x="606425" y="3186113"/>
            <a:ext cx="517525" cy="514350"/>
            <a:chOff x="1912937" y="7238535"/>
            <a:chExt cx="555625" cy="552450"/>
          </a:xfrm>
        </p:grpSpPr>
        <p:grpSp>
          <p:nvGrpSpPr>
            <p:cNvPr id="12327" name="Group 139"/>
            <p:cNvGrpSpPr>
              <a:grpSpLocks/>
            </p:cNvGrpSpPr>
            <p:nvPr/>
          </p:nvGrpSpPr>
          <p:grpSpPr bwMode="auto">
            <a:xfrm>
              <a:off x="1912937" y="7238535"/>
              <a:ext cx="555625" cy="552450"/>
              <a:chOff x="481" y="1117"/>
              <a:chExt cx="350" cy="348"/>
            </a:xfrm>
          </p:grpSpPr>
          <p:sp>
            <p:nvSpPr>
              <p:cNvPr id="12329" name="Oval 140"/>
              <p:cNvSpPr>
                <a:spLocks noChangeArrowheads="1"/>
              </p:cNvSpPr>
              <p:nvPr/>
            </p:nvSpPr>
            <p:spPr bwMode="auto">
              <a:xfrm>
                <a:off x="481" y="1117"/>
                <a:ext cx="350" cy="348"/>
              </a:xfrm>
              <a:prstGeom prst="ellipse">
                <a:avLst/>
              </a:prstGeom>
              <a:solidFill>
                <a:schemeClr val="bg1"/>
              </a:solidFill>
              <a:ln w="9525" algn="ctr">
                <a:noFill/>
                <a:round/>
                <a:headEnd/>
                <a:tailEnd/>
              </a:ln>
            </p:spPr>
            <p:txBody>
              <a:bodyPr wrap="none" lIns="82124" tIns="41061" rIns="82124" bIns="41061" anchor="ctr">
                <a:spAutoFit/>
              </a:bodyPr>
              <a:lstStyle/>
              <a:p>
                <a:pPr algn="ctr"/>
                <a:endParaRPr lang="en-US" sz="1800"/>
              </a:p>
            </p:txBody>
          </p:sp>
          <p:sp>
            <p:nvSpPr>
              <p:cNvPr id="222" name="AutoShape 141"/>
              <p:cNvSpPr>
                <a:spLocks noChangeArrowheads="1"/>
              </p:cNvSpPr>
              <p:nvPr/>
            </p:nvSpPr>
            <p:spPr bwMode="auto">
              <a:xfrm rot="23923698">
                <a:off x="499" y="1134"/>
                <a:ext cx="315" cy="315"/>
              </a:xfrm>
              <a:custGeom>
                <a:avLst/>
                <a:gdLst>
                  <a:gd name="G0" fmla="+- 1203 0 0"/>
                  <a:gd name="G1" fmla="+- 21600 0 1203"/>
                  <a:gd name="G2" fmla="+- 21600 0 1203"/>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203" y="10800"/>
                    </a:moveTo>
                    <a:cubicBezTo>
                      <a:pt x="1203" y="16100"/>
                      <a:pt x="5500" y="20397"/>
                      <a:pt x="10800" y="20397"/>
                    </a:cubicBezTo>
                    <a:cubicBezTo>
                      <a:pt x="16100" y="20397"/>
                      <a:pt x="20397" y="16100"/>
                      <a:pt x="20397" y="10800"/>
                    </a:cubicBezTo>
                    <a:cubicBezTo>
                      <a:pt x="20397" y="5500"/>
                      <a:pt x="16100" y="1203"/>
                      <a:pt x="10800" y="1203"/>
                    </a:cubicBezTo>
                    <a:cubicBezTo>
                      <a:pt x="5500" y="1203"/>
                      <a:pt x="1203" y="5500"/>
                      <a:pt x="1203" y="10800"/>
                    </a:cubicBezTo>
                    <a:close/>
                  </a:path>
                </a:pathLst>
              </a:custGeom>
              <a:gradFill rotWithShape="1">
                <a:gsLst>
                  <a:gs pos="0">
                    <a:schemeClr val="tx1">
                      <a:alpha val="31000"/>
                    </a:schemeClr>
                  </a:gs>
                  <a:gs pos="100000">
                    <a:schemeClr val="tx1">
                      <a:gamma/>
                      <a:shade val="0"/>
                      <a:invGamma/>
                      <a:alpha val="0"/>
                    </a:schemeClr>
                  </a:gs>
                </a:gsLst>
                <a:lin ang="5400000" scaled="1"/>
              </a:gradFill>
              <a:ln w="9525" algn="ctr">
                <a:noFill/>
                <a:round/>
                <a:headEnd/>
                <a:tailEnd/>
              </a:ln>
              <a:effectLst/>
            </p:spPr>
            <p:txBody>
              <a:bodyPr lIns="82124" tIns="41061" rIns="82124" bIns="41061" anchor="ctr">
                <a:spAutoFit/>
              </a:bodyPr>
              <a:lstStyle/>
              <a:p>
                <a:pPr algn="ctr">
                  <a:defRPr/>
                </a:pPr>
                <a:endParaRPr lang="en-US" sz="1800"/>
              </a:p>
            </p:txBody>
          </p:sp>
        </p:grpSp>
        <p:sp>
          <p:nvSpPr>
            <p:cNvPr id="12328" name="Freeform 25"/>
            <p:cNvSpPr>
              <a:spLocks/>
            </p:cNvSpPr>
            <p:nvPr/>
          </p:nvSpPr>
          <p:spPr bwMode="auto">
            <a:xfrm>
              <a:off x="2044936" y="7373620"/>
              <a:ext cx="277976" cy="293370"/>
            </a:xfrm>
            <a:custGeom>
              <a:avLst/>
              <a:gdLst>
                <a:gd name="T0" fmla="*/ 2147483647 w 307"/>
                <a:gd name="T1" fmla="*/ 2147483647 h 324"/>
                <a:gd name="T2" fmla="*/ 2147483647 w 307"/>
                <a:gd name="T3" fmla="*/ 2147483647 h 324"/>
                <a:gd name="T4" fmla="*/ 0 w 307"/>
                <a:gd name="T5" fmla="*/ 2147483647 h 324"/>
                <a:gd name="T6" fmla="*/ 0 w 307"/>
                <a:gd name="T7" fmla="*/ 2147483647 h 324"/>
                <a:gd name="T8" fmla="*/ 2147483647 w 307"/>
                <a:gd name="T9" fmla="*/ 2147483647 h 324"/>
                <a:gd name="T10" fmla="*/ 2147483647 w 307"/>
                <a:gd name="T11" fmla="*/ 0 h 324"/>
                <a:gd name="T12" fmla="*/ 2147483647 w 307"/>
                <a:gd name="T13" fmla="*/ 2147483647 h 324"/>
                <a:gd name="T14" fmla="*/ 0 60000 65536"/>
                <a:gd name="T15" fmla="*/ 0 60000 65536"/>
                <a:gd name="T16" fmla="*/ 0 60000 65536"/>
                <a:gd name="T17" fmla="*/ 0 60000 65536"/>
                <a:gd name="T18" fmla="*/ 0 60000 65536"/>
                <a:gd name="T19" fmla="*/ 0 60000 65536"/>
                <a:gd name="T20" fmla="*/ 0 60000 65536"/>
                <a:gd name="T21" fmla="*/ 0 w 307"/>
                <a:gd name="T22" fmla="*/ 0 h 324"/>
                <a:gd name="T23" fmla="*/ 307 w 307"/>
                <a:gd name="T24" fmla="*/ 324 h 3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07" h="324">
                  <a:moveTo>
                    <a:pt x="307" y="130"/>
                  </a:moveTo>
                  <a:lnTo>
                    <a:pt x="108" y="324"/>
                  </a:lnTo>
                  <a:lnTo>
                    <a:pt x="0" y="218"/>
                  </a:lnTo>
                  <a:lnTo>
                    <a:pt x="0" y="88"/>
                  </a:lnTo>
                  <a:lnTo>
                    <a:pt x="108" y="194"/>
                  </a:lnTo>
                  <a:lnTo>
                    <a:pt x="307" y="0"/>
                  </a:lnTo>
                  <a:lnTo>
                    <a:pt x="307" y="130"/>
                  </a:lnTo>
                  <a:close/>
                </a:path>
              </a:pathLst>
            </a:custGeom>
            <a:solidFill>
              <a:srgbClr val="204962"/>
            </a:solidFill>
            <a:ln w="9525">
              <a:noFill/>
              <a:round/>
              <a:headEnd/>
              <a:tailEnd/>
            </a:ln>
          </p:spPr>
          <p:txBody>
            <a:bodyPr/>
            <a:lstStyle/>
            <a:p>
              <a:endParaRPr lang="en-US"/>
            </a:p>
          </p:txBody>
        </p:sp>
      </p:grpSp>
      <p:grpSp>
        <p:nvGrpSpPr>
          <p:cNvPr id="12316" name="Group 227"/>
          <p:cNvGrpSpPr>
            <a:grpSpLocks/>
          </p:cNvGrpSpPr>
          <p:nvPr/>
        </p:nvGrpSpPr>
        <p:grpSpPr bwMode="auto">
          <a:xfrm>
            <a:off x="606425" y="2671763"/>
            <a:ext cx="517525" cy="514350"/>
            <a:chOff x="1912937" y="7238535"/>
            <a:chExt cx="555625" cy="552450"/>
          </a:xfrm>
        </p:grpSpPr>
        <p:grpSp>
          <p:nvGrpSpPr>
            <p:cNvPr id="12323" name="Group 139"/>
            <p:cNvGrpSpPr>
              <a:grpSpLocks/>
            </p:cNvGrpSpPr>
            <p:nvPr/>
          </p:nvGrpSpPr>
          <p:grpSpPr bwMode="auto">
            <a:xfrm>
              <a:off x="1912937" y="7238535"/>
              <a:ext cx="555625" cy="552450"/>
              <a:chOff x="481" y="1117"/>
              <a:chExt cx="350" cy="348"/>
            </a:xfrm>
          </p:grpSpPr>
          <p:sp>
            <p:nvSpPr>
              <p:cNvPr id="12325" name="Oval 140"/>
              <p:cNvSpPr>
                <a:spLocks noChangeArrowheads="1"/>
              </p:cNvSpPr>
              <p:nvPr/>
            </p:nvSpPr>
            <p:spPr bwMode="auto">
              <a:xfrm>
                <a:off x="481" y="1117"/>
                <a:ext cx="350" cy="348"/>
              </a:xfrm>
              <a:prstGeom prst="ellipse">
                <a:avLst/>
              </a:prstGeom>
              <a:solidFill>
                <a:schemeClr val="bg1"/>
              </a:solidFill>
              <a:ln w="9525" algn="ctr">
                <a:noFill/>
                <a:round/>
                <a:headEnd/>
                <a:tailEnd/>
              </a:ln>
            </p:spPr>
            <p:txBody>
              <a:bodyPr wrap="none" lIns="82124" tIns="41061" rIns="82124" bIns="41061" anchor="ctr">
                <a:spAutoFit/>
              </a:bodyPr>
              <a:lstStyle/>
              <a:p>
                <a:pPr algn="ctr"/>
                <a:endParaRPr lang="en-US" sz="1800"/>
              </a:p>
            </p:txBody>
          </p:sp>
          <p:sp>
            <p:nvSpPr>
              <p:cNvPr id="232" name="AutoShape 141"/>
              <p:cNvSpPr>
                <a:spLocks noChangeArrowheads="1"/>
              </p:cNvSpPr>
              <p:nvPr/>
            </p:nvSpPr>
            <p:spPr bwMode="auto">
              <a:xfrm rot="23923698">
                <a:off x="499" y="1134"/>
                <a:ext cx="315" cy="315"/>
              </a:xfrm>
              <a:custGeom>
                <a:avLst/>
                <a:gdLst>
                  <a:gd name="G0" fmla="+- 1203 0 0"/>
                  <a:gd name="G1" fmla="+- 21600 0 1203"/>
                  <a:gd name="G2" fmla="+- 21600 0 1203"/>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203" y="10800"/>
                    </a:moveTo>
                    <a:cubicBezTo>
                      <a:pt x="1203" y="16100"/>
                      <a:pt x="5500" y="20397"/>
                      <a:pt x="10800" y="20397"/>
                    </a:cubicBezTo>
                    <a:cubicBezTo>
                      <a:pt x="16100" y="20397"/>
                      <a:pt x="20397" y="16100"/>
                      <a:pt x="20397" y="10800"/>
                    </a:cubicBezTo>
                    <a:cubicBezTo>
                      <a:pt x="20397" y="5500"/>
                      <a:pt x="16100" y="1203"/>
                      <a:pt x="10800" y="1203"/>
                    </a:cubicBezTo>
                    <a:cubicBezTo>
                      <a:pt x="5500" y="1203"/>
                      <a:pt x="1203" y="5500"/>
                      <a:pt x="1203" y="10800"/>
                    </a:cubicBezTo>
                    <a:close/>
                  </a:path>
                </a:pathLst>
              </a:custGeom>
              <a:gradFill rotWithShape="1">
                <a:gsLst>
                  <a:gs pos="0">
                    <a:schemeClr val="tx1">
                      <a:alpha val="31000"/>
                    </a:schemeClr>
                  </a:gs>
                  <a:gs pos="100000">
                    <a:schemeClr val="tx1">
                      <a:gamma/>
                      <a:shade val="0"/>
                      <a:invGamma/>
                      <a:alpha val="0"/>
                    </a:schemeClr>
                  </a:gs>
                </a:gsLst>
                <a:lin ang="5400000" scaled="1"/>
              </a:gradFill>
              <a:ln w="9525" algn="ctr">
                <a:noFill/>
                <a:round/>
                <a:headEnd/>
                <a:tailEnd/>
              </a:ln>
              <a:effectLst/>
            </p:spPr>
            <p:txBody>
              <a:bodyPr lIns="82124" tIns="41061" rIns="82124" bIns="41061" anchor="ctr">
                <a:spAutoFit/>
              </a:bodyPr>
              <a:lstStyle/>
              <a:p>
                <a:pPr algn="ctr">
                  <a:defRPr/>
                </a:pPr>
                <a:endParaRPr lang="en-US" sz="1800"/>
              </a:p>
            </p:txBody>
          </p:sp>
        </p:grpSp>
        <p:sp>
          <p:nvSpPr>
            <p:cNvPr id="12324" name="Freeform 25"/>
            <p:cNvSpPr>
              <a:spLocks/>
            </p:cNvSpPr>
            <p:nvPr/>
          </p:nvSpPr>
          <p:spPr bwMode="auto">
            <a:xfrm>
              <a:off x="2044936" y="7373620"/>
              <a:ext cx="277976" cy="293370"/>
            </a:xfrm>
            <a:custGeom>
              <a:avLst/>
              <a:gdLst>
                <a:gd name="T0" fmla="*/ 2147483647 w 307"/>
                <a:gd name="T1" fmla="*/ 2147483647 h 324"/>
                <a:gd name="T2" fmla="*/ 2147483647 w 307"/>
                <a:gd name="T3" fmla="*/ 2147483647 h 324"/>
                <a:gd name="T4" fmla="*/ 0 w 307"/>
                <a:gd name="T5" fmla="*/ 2147483647 h 324"/>
                <a:gd name="T6" fmla="*/ 0 w 307"/>
                <a:gd name="T7" fmla="*/ 2147483647 h 324"/>
                <a:gd name="T8" fmla="*/ 2147483647 w 307"/>
                <a:gd name="T9" fmla="*/ 2147483647 h 324"/>
                <a:gd name="T10" fmla="*/ 2147483647 w 307"/>
                <a:gd name="T11" fmla="*/ 0 h 324"/>
                <a:gd name="T12" fmla="*/ 2147483647 w 307"/>
                <a:gd name="T13" fmla="*/ 2147483647 h 324"/>
                <a:gd name="T14" fmla="*/ 0 60000 65536"/>
                <a:gd name="T15" fmla="*/ 0 60000 65536"/>
                <a:gd name="T16" fmla="*/ 0 60000 65536"/>
                <a:gd name="T17" fmla="*/ 0 60000 65536"/>
                <a:gd name="T18" fmla="*/ 0 60000 65536"/>
                <a:gd name="T19" fmla="*/ 0 60000 65536"/>
                <a:gd name="T20" fmla="*/ 0 60000 65536"/>
                <a:gd name="T21" fmla="*/ 0 w 307"/>
                <a:gd name="T22" fmla="*/ 0 h 324"/>
                <a:gd name="T23" fmla="*/ 307 w 307"/>
                <a:gd name="T24" fmla="*/ 324 h 3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07" h="324">
                  <a:moveTo>
                    <a:pt x="307" y="130"/>
                  </a:moveTo>
                  <a:lnTo>
                    <a:pt x="108" y="324"/>
                  </a:lnTo>
                  <a:lnTo>
                    <a:pt x="0" y="218"/>
                  </a:lnTo>
                  <a:lnTo>
                    <a:pt x="0" y="88"/>
                  </a:lnTo>
                  <a:lnTo>
                    <a:pt x="108" y="194"/>
                  </a:lnTo>
                  <a:lnTo>
                    <a:pt x="307" y="0"/>
                  </a:lnTo>
                  <a:lnTo>
                    <a:pt x="307" y="130"/>
                  </a:lnTo>
                  <a:close/>
                </a:path>
              </a:pathLst>
            </a:custGeom>
            <a:solidFill>
              <a:srgbClr val="204962"/>
            </a:solidFill>
            <a:ln w="9525">
              <a:noFill/>
              <a:round/>
              <a:headEnd/>
              <a:tailEnd/>
            </a:ln>
          </p:spPr>
          <p:txBody>
            <a:bodyPr/>
            <a:lstStyle/>
            <a:p>
              <a:endParaRPr lang="en-US"/>
            </a:p>
          </p:txBody>
        </p:sp>
      </p:grpSp>
      <p:grpSp>
        <p:nvGrpSpPr>
          <p:cNvPr id="12317" name="Group 232"/>
          <p:cNvGrpSpPr>
            <a:grpSpLocks/>
          </p:cNvGrpSpPr>
          <p:nvPr/>
        </p:nvGrpSpPr>
        <p:grpSpPr bwMode="auto">
          <a:xfrm>
            <a:off x="606425" y="2157413"/>
            <a:ext cx="517525" cy="514350"/>
            <a:chOff x="1912937" y="7238535"/>
            <a:chExt cx="555625" cy="552450"/>
          </a:xfrm>
        </p:grpSpPr>
        <p:grpSp>
          <p:nvGrpSpPr>
            <p:cNvPr id="12319" name="Group 139"/>
            <p:cNvGrpSpPr>
              <a:grpSpLocks/>
            </p:cNvGrpSpPr>
            <p:nvPr/>
          </p:nvGrpSpPr>
          <p:grpSpPr bwMode="auto">
            <a:xfrm>
              <a:off x="1912937" y="7238535"/>
              <a:ext cx="555625" cy="552450"/>
              <a:chOff x="481" y="1117"/>
              <a:chExt cx="350" cy="348"/>
            </a:xfrm>
          </p:grpSpPr>
          <p:sp>
            <p:nvSpPr>
              <p:cNvPr id="12321" name="Oval 140"/>
              <p:cNvSpPr>
                <a:spLocks noChangeArrowheads="1"/>
              </p:cNvSpPr>
              <p:nvPr/>
            </p:nvSpPr>
            <p:spPr bwMode="auto">
              <a:xfrm>
                <a:off x="481" y="1117"/>
                <a:ext cx="350" cy="348"/>
              </a:xfrm>
              <a:prstGeom prst="ellipse">
                <a:avLst/>
              </a:prstGeom>
              <a:solidFill>
                <a:schemeClr val="bg1"/>
              </a:solidFill>
              <a:ln w="9525" algn="ctr">
                <a:noFill/>
                <a:round/>
                <a:headEnd/>
                <a:tailEnd/>
              </a:ln>
            </p:spPr>
            <p:txBody>
              <a:bodyPr wrap="none" lIns="82124" tIns="41061" rIns="82124" bIns="41061" anchor="ctr">
                <a:spAutoFit/>
              </a:bodyPr>
              <a:lstStyle/>
              <a:p>
                <a:pPr algn="ctr"/>
                <a:endParaRPr lang="en-US" sz="1800"/>
              </a:p>
            </p:txBody>
          </p:sp>
          <p:sp>
            <p:nvSpPr>
              <p:cNvPr id="237" name="AutoShape 141"/>
              <p:cNvSpPr>
                <a:spLocks noChangeArrowheads="1"/>
              </p:cNvSpPr>
              <p:nvPr/>
            </p:nvSpPr>
            <p:spPr bwMode="auto">
              <a:xfrm rot="23923698">
                <a:off x="499" y="1134"/>
                <a:ext cx="315" cy="315"/>
              </a:xfrm>
              <a:custGeom>
                <a:avLst/>
                <a:gdLst>
                  <a:gd name="G0" fmla="+- 1203 0 0"/>
                  <a:gd name="G1" fmla="+- 21600 0 1203"/>
                  <a:gd name="G2" fmla="+- 21600 0 1203"/>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203" y="10800"/>
                    </a:moveTo>
                    <a:cubicBezTo>
                      <a:pt x="1203" y="16100"/>
                      <a:pt x="5500" y="20397"/>
                      <a:pt x="10800" y="20397"/>
                    </a:cubicBezTo>
                    <a:cubicBezTo>
                      <a:pt x="16100" y="20397"/>
                      <a:pt x="20397" y="16100"/>
                      <a:pt x="20397" y="10800"/>
                    </a:cubicBezTo>
                    <a:cubicBezTo>
                      <a:pt x="20397" y="5500"/>
                      <a:pt x="16100" y="1203"/>
                      <a:pt x="10800" y="1203"/>
                    </a:cubicBezTo>
                    <a:cubicBezTo>
                      <a:pt x="5500" y="1203"/>
                      <a:pt x="1203" y="5500"/>
                      <a:pt x="1203" y="10800"/>
                    </a:cubicBezTo>
                    <a:close/>
                  </a:path>
                </a:pathLst>
              </a:custGeom>
              <a:gradFill rotWithShape="1">
                <a:gsLst>
                  <a:gs pos="0">
                    <a:schemeClr val="tx1">
                      <a:alpha val="31000"/>
                    </a:schemeClr>
                  </a:gs>
                  <a:gs pos="100000">
                    <a:schemeClr val="tx1">
                      <a:gamma/>
                      <a:shade val="0"/>
                      <a:invGamma/>
                      <a:alpha val="0"/>
                    </a:schemeClr>
                  </a:gs>
                </a:gsLst>
                <a:lin ang="5400000" scaled="1"/>
              </a:gradFill>
              <a:ln w="9525" algn="ctr">
                <a:noFill/>
                <a:round/>
                <a:headEnd/>
                <a:tailEnd/>
              </a:ln>
              <a:effectLst/>
            </p:spPr>
            <p:txBody>
              <a:bodyPr lIns="82124" tIns="41061" rIns="82124" bIns="41061" anchor="ctr">
                <a:spAutoFit/>
              </a:bodyPr>
              <a:lstStyle/>
              <a:p>
                <a:pPr algn="ctr">
                  <a:defRPr/>
                </a:pPr>
                <a:endParaRPr lang="en-US" sz="1800"/>
              </a:p>
            </p:txBody>
          </p:sp>
        </p:grpSp>
        <p:sp>
          <p:nvSpPr>
            <p:cNvPr id="12320" name="Freeform 25"/>
            <p:cNvSpPr>
              <a:spLocks/>
            </p:cNvSpPr>
            <p:nvPr/>
          </p:nvSpPr>
          <p:spPr bwMode="auto">
            <a:xfrm>
              <a:off x="2044936" y="7373620"/>
              <a:ext cx="277976" cy="293370"/>
            </a:xfrm>
            <a:custGeom>
              <a:avLst/>
              <a:gdLst>
                <a:gd name="T0" fmla="*/ 2147483647 w 307"/>
                <a:gd name="T1" fmla="*/ 2147483647 h 324"/>
                <a:gd name="T2" fmla="*/ 2147483647 w 307"/>
                <a:gd name="T3" fmla="*/ 2147483647 h 324"/>
                <a:gd name="T4" fmla="*/ 0 w 307"/>
                <a:gd name="T5" fmla="*/ 2147483647 h 324"/>
                <a:gd name="T6" fmla="*/ 0 w 307"/>
                <a:gd name="T7" fmla="*/ 2147483647 h 324"/>
                <a:gd name="T8" fmla="*/ 2147483647 w 307"/>
                <a:gd name="T9" fmla="*/ 2147483647 h 324"/>
                <a:gd name="T10" fmla="*/ 2147483647 w 307"/>
                <a:gd name="T11" fmla="*/ 0 h 324"/>
                <a:gd name="T12" fmla="*/ 2147483647 w 307"/>
                <a:gd name="T13" fmla="*/ 2147483647 h 324"/>
                <a:gd name="T14" fmla="*/ 0 60000 65536"/>
                <a:gd name="T15" fmla="*/ 0 60000 65536"/>
                <a:gd name="T16" fmla="*/ 0 60000 65536"/>
                <a:gd name="T17" fmla="*/ 0 60000 65536"/>
                <a:gd name="T18" fmla="*/ 0 60000 65536"/>
                <a:gd name="T19" fmla="*/ 0 60000 65536"/>
                <a:gd name="T20" fmla="*/ 0 60000 65536"/>
                <a:gd name="T21" fmla="*/ 0 w 307"/>
                <a:gd name="T22" fmla="*/ 0 h 324"/>
                <a:gd name="T23" fmla="*/ 307 w 307"/>
                <a:gd name="T24" fmla="*/ 324 h 3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07" h="324">
                  <a:moveTo>
                    <a:pt x="307" y="130"/>
                  </a:moveTo>
                  <a:lnTo>
                    <a:pt x="108" y="324"/>
                  </a:lnTo>
                  <a:lnTo>
                    <a:pt x="0" y="218"/>
                  </a:lnTo>
                  <a:lnTo>
                    <a:pt x="0" y="88"/>
                  </a:lnTo>
                  <a:lnTo>
                    <a:pt x="108" y="194"/>
                  </a:lnTo>
                  <a:lnTo>
                    <a:pt x="307" y="0"/>
                  </a:lnTo>
                  <a:lnTo>
                    <a:pt x="307" y="130"/>
                  </a:lnTo>
                  <a:close/>
                </a:path>
              </a:pathLst>
            </a:custGeom>
            <a:solidFill>
              <a:srgbClr val="204962"/>
            </a:solidFill>
            <a:ln w="9525">
              <a:noFill/>
              <a:round/>
              <a:headEnd/>
              <a:tailEnd/>
            </a:ln>
          </p:spPr>
          <p:txBody>
            <a:bodyPr/>
            <a:lstStyle/>
            <a:p>
              <a:endParaRPr lang="en-US"/>
            </a:p>
          </p:txBody>
        </p:sp>
      </p:grpSp>
      <p:sp>
        <p:nvSpPr>
          <p:cNvPr id="12318" name="AutoShape 11"/>
          <p:cNvSpPr>
            <a:spLocks noChangeArrowheads="1"/>
          </p:cNvSpPr>
          <p:nvPr/>
        </p:nvSpPr>
        <p:spPr bwMode="auto">
          <a:xfrm>
            <a:off x="1228725" y="1697038"/>
            <a:ext cx="6670675" cy="3694112"/>
          </a:xfrm>
          <a:prstGeom prst="roundRect">
            <a:avLst>
              <a:gd name="adj" fmla="val 1944"/>
            </a:avLst>
          </a:prstGeom>
          <a:gradFill rotWithShape="1">
            <a:gsLst>
              <a:gs pos="0">
                <a:schemeClr val="bg1">
                  <a:alpha val="25000"/>
                </a:schemeClr>
              </a:gs>
              <a:gs pos="100000">
                <a:schemeClr val="bg1">
                  <a:alpha val="0"/>
                </a:schemeClr>
              </a:gs>
            </a:gsLst>
            <a:path path="rect">
              <a:fillToRect r="100000" b="100000"/>
            </a:path>
          </a:gradFill>
          <a:ln w="9525" algn="ctr">
            <a:noFill/>
            <a:round/>
            <a:headEnd/>
            <a:tailEnd/>
          </a:ln>
        </p:spPr>
        <p:txBody>
          <a:bodyPr lIns="73025" tIns="36511" rIns="73025" bIns="36511" anchor="ctr"/>
          <a:lstStyle/>
          <a:p>
            <a:pPr algn="ctr"/>
            <a:endParaRPr lang="en-US" sz="1800"/>
          </a:p>
        </p:txBody>
      </p:sp>
    </p:spTree>
  </p:cSld>
  <p:clrMapOvr>
    <a:masterClrMapping/>
  </p:clrMapOvr>
  <p:transition>
    <p:wipe dir="r"/>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778" name="Picture 16" descr="ss3"/>
          <p:cNvPicPr>
            <a:picLocks noChangeAspect="1" noChangeArrowheads="1"/>
          </p:cNvPicPr>
          <p:nvPr/>
        </p:nvPicPr>
        <p:blipFill>
          <a:blip r:embed="rId3" cstate="screen"/>
          <a:srcRect/>
          <a:stretch>
            <a:fillRect/>
          </a:stretch>
        </p:blipFill>
        <p:spPr bwMode="auto">
          <a:xfrm>
            <a:off x="0" y="1600200"/>
            <a:ext cx="9144000" cy="3170238"/>
          </a:xfrm>
          <a:prstGeom prst="rect">
            <a:avLst/>
          </a:prstGeom>
          <a:noFill/>
          <a:ln w="9525">
            <a:noFill/>
            <a:miter lim="800000"/>
            <a:headEnd/>
            <a:tailEnd/>
          </a:ln>
        </p:spPr>
      </p:pic>
      <p:sp>
        <p:nvSpPr>
          <p:cNvPr id="75779" name="Rectangle 12"/>
          <p:cNvSpPr>
            <a:spLocks noChangeArrowheads="1"/>
          </p:cNvSpPr>
          <p:nvPr/>
        </p:nvSpPr>
        <p:spPr bwMode="auto">
          <a:xfrm>
            <a:off x="0" y="0"/>
            <a:ext cx="9144000" cy="1600200"/>
          </a:xfrm>
          <a:prstGeom prst="rect">
            <a:avLst/>
          </a:prstGeom>
          <a:solidFill>
            <a:schemeClr val="bg1"/>
          </a:solidFill>
          <a:ln w="9525" algn="ctr">
            <a:noFill/>
            <a:miter lim="800000"/>
            <a:headEnd/>
            <a:tailEnd/>
          </a:ln>
        </p:spPr>
        <p:txBody>
          <a:bodyPr wrap="none" lIns="82124" tIns="41061" rIns="82124" bIns="41061" anchor="ctr">
            <a:spAutoFit/>
          </a:bodyPr>
          <a:lstStyle/>
          <a:p>
            <a:pPr algn="ctr" eaLnBrk="0" hangingPunct="0">
              <a:lnSpc>
                <a:spcPct val="90000"/>
              </a:lnSpc>
            </a:pPr>
            <a:endParaRPr lang="en-US"/>
          </a:p>
        </p:txBody>
      </p:sp>
      <p:sp>
        <p:nvSpPr>
          <p:cNvPr id="75780" name="Rectangle 13"/>
          <p:cNvSpPr>
            <a:spLocks noChangeArrowheads="1"/>
          </p:cNvSpPr>
          <p:nvPr/>
        </p:nvSpPr>
        <p:spPr bwMode="auto">
          <a:xfrm>
            <a:off x="639763" y="2765425"/>
            <a:ext cx="2908300" cy="838200"/>
          </a:xfrm>
          <a:prstGeom prst="rect">
            <a:avLst/>
          </a:prstGeom>
          <a:noFill/>
          <a:ln w="9525" algn="ctr">
            <a:noFill/>
            <a:miter lim="800000"/>
            <a:headEnd/>
            <a:tailEnd/>
          </a:ln>
        </p:spPr>
        <p:txBody>
          <a:bodyPr lIns="82124" tIns="41061" rIns="82124" bIns="41061" anchor="ctr"/>
          <a:lstStyle/>
          <a:p>
            <a:pPr defTabSz="814388">
              <a:lnSpc>
                <a:spcPct val="90000"/>
              </a:lnSpc>
            </a:pPr>
            <a:r>
              <a:rPr lang="en-US" sz="3000">
                <a:solidFill>
                  <a:srgbClr val="FFFFFF"/>
                </a:solidFill>
              </a:rPr>
              <a:t>Instructor Training</a:t>
            </a:r>
          </a:p>
        </p:txBody>
      </p:sp>
    </p:spTree>
  </p:cSld>
  <p:clrMapOvr>
    <a:masterClrMapping/>
  </p:clrMapOvr>
  <p:transition>
    <p:wipe dir="r"/>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ChangeArrowheads="1"/>
          </p:cNvSpPr>
          <p:nvPr/>
        </p:nvSpPr>
        <p:spPr bwMode="auto">
          <a:xfrm>
            <a:off x="373063" y="6308725"/>
            <a:ext cx="8391525" cy="549275"/>
          </a:xfrm>
          <a:prstGeom prst="rect">
            <a:avLst/>
          </a:prstGeom>
          <a:gradFill rotWithShape="1">
            <a:gsLst>
              <a:gs pos="0">
                <a:srgbClr val="708CA1">
                  <a:alpha val="56998"/>
                </a:srgbClr>
              </a:gs>
              <a:gs pos="100000">
                <a:srgbClr val="819AAC">
                  <a:alpha val="0"/>
                </a:srgbClr>
              </a:gs>
            </a:gsLst>
            <a:lin ang="5400000" scaled="1"/>
          </a:gradFill>
          <a:ln w="38100" algn="ctr">
            <a:noFill/>
            <a:miter lim="800000"/>
            <a:headEnd/>
            <a:tailEnd/>
          </a:ln>
        </p:spPr>
        <p:txBody>
          <a:bodyPr lIns="82124" tIns="41061" rIns="82124" bIns="41061" anchor="ctr"/>
          <a:lstStyle/>
          <a:p>
            <a:pPr algn="ctr"/>
            <a:endParaRPr lang="en-US" sz="1800"/>
          </a:p>
        </p:txBody>
      </p:sp>
      <p:sp>
        <p:nvSpPr>
          <p:cNvPr id="76803" name="Rectangle 6"/>
          <p:cNvSpPr>
            <a:spLocks noChangeArrowheads="1"/>
          </p:cNvSpPr>
          <p:nvPr/>
        </p:nvSpPr>
        <p:spPr bwMode="auto">
          <a:xfrm rot="-5400000">
            <a:off x="4108450" y="1822450"/>
            <a:ext cx="927100" cy="9144000"/>
          </a:xfrm>
          <a:prstGeom prst="rect">
            <a:avLst/>
          </a:prstGeom>
          <a:gradFill rotWithShape="1">
            <a:gsLst>
              <a:gs pos="0">
                <a:schemeClr val="bg1"/>
              </a:gs>
              <a:gs pos="100000">
                <a:srgbClr val="495B6A">
                  <a:alpha val="0"/>
                </a:srgbClr>
              </a:gs>
            </a:gsLst>
            <a:lin ang="0" scaled="1"/>
          </a:gradFill>
          <a:ln w="9525" algn="ctr">
            <a:noFill/>
            <a:miter lim="800000"/>
            <a:headEnd/>
            <a:tailEnd/>
          </a:ln>
        </p:spPr>
        <p:txBody>
          <a:bodyPr lIns="73025" tIns="36511" rIns="73025" bIns="36511" anchor="ctr"/>
          <a:lstStyle/>
          <a:p>
            <a:pPr algn="ctr"/>
            <a:endParaRPr lang="en-US" sz="1800"/>
          </a:p>
        </p:txBody>
      </p:sp>
      <p:sp>
        <p:nvSpPr>
          <p:cNvPr id="76804" name="Rectangle 7"/>
          <p:cNvSpPr>
            <a:spLocks noChangeArrowheads="1"/>
          </p:cNvSpPr>
          <p:nvPr/>
        </p:nvSpPr>
        <p:spPr bwMode="auto">
          <a:xfrm rot="-5400000">
            <a:off x="3690937" y="1404938"/>
            <a:ext cx="1762125" cy="9144000"/>
          </a:xfrm>
          <a:prstGeom prst="rect">
            <a:avLst/>
          </a:prstGeom>
          <a:gradFill rotWithShape="1">
            <a:gsLst>
              <a:gs pos="0">
                <a:srgbClr val="9EC5E6">
                  <a:alpha val="79999"/>
                </a:srgbClr>
              </a:gs>
              <a:gs pos="100000">
                <a:srgbClr val="495B6A">
                  <a:alpha val="0"/>
                </a:srgbClr>
              </a:gs>
            </a:gsLst>
            <a:lin ang="0" scaled="1"/>
          </a:gradFill>
          <a:ln w="9525" algn="ctr">
            <a:noFill/>
            <a:miter lim="800000"/>
            <a:headEnd/>
            <a:tailEnd/>
          </a:ln>
        </p:spPr>
        <p:txBody>
          <a:bodyPr lIns="73025" tIns="36511" rIns="73025" bIns="36511" anchor="ctr"/>
          <a:lstStyle/>
          <a:p>
            <a:pPr algn="ctr"/>
            <a:endParaRPr lang="en-US" sz="1800"/>
          </a:p>
        </p:txBody>
      </p:sp>
      <p:sp>
        <p:nvSpPr>
          <p:cNvPr id="10" name="Rectangle 9"/>
          <p:cNvSpPr>
            <a:spLocks noChangeArrowheads="1"/>
          </p:cNvSpPr>
          <p:nvPr/>
        </p:nvSpPr>
        <p:spPr bwMode="auto">
          <a:xfrm>
            <a:off x="366713" y="1627188"/>
            <a:ext cx="8397875" cy="4410075"/>
          </a:xfrm>
          <a:prstGeom prst="rect">
            <a:avLst/>
          </a:prstGeom>
          <a:gradFill flip="none" rotWithShape="1">
            <a:gsLst>
              <a:gs pos="0">
                <a:srgbClr val="9EC5E6"/>
              </a:gs>
              <a:gs pos="0">
                <a:srgbClr val="9EC5E6"/>
              </a:gs>
              <a:gs pos="100000">
                <a:schemeClr val="bg1">
                  <a:alpha val="0"/>
                </a:schemeClr>
              </a:gs>
            </a:gsLst>
            <a:lin ang="2700000" scaled="1"/>
            <a:tileRect/>
          </a:gradFill>
          <a:ln w="38100" algn="ctr">
            <a:noFill/>
            <a:miter lim="800000"/>
            <a:headEnd/>
            <a:tailEnd/>
          </a:ln>
        </p:spPr>
        <p:txBody>
          <a:bodyPr lIns="82124" tIns="41061" rIns="82124" bIns="41061" anchor="ctr"/>
          <a:lstStyle/>
          <a:p>
            <a:pPr algn="ctr">
              <a:defRPr/>
            </a:pPr>
            <a:endParaRPr lang="en-US" sz="1800"/>
          </a:p>
        </p:txBody>
      </p:sp>
      <p:sp>
        <p:nvSpPr>
          <p:cNvPr id="76807" name="AutoShape 11"/>
          <p:cNvSpPr>
            <a:spLocks noChangeArrowheads="1"/>
          </p:cNvSpPr>
          <p:nvPr/>
        </p:nvSpPr>
        <p:spPr bwMode="auto">
          <a:xfrm>
            <a:off x="438150" y="1697038"/>
            <a:ext cx="8255000" cy="3694112"/>
          </a:xfrm>
          <a:prstGeom prst="roundRect">
            <a:avLst>
              <a:gd name="adj" fmla="val 1944"/>
            </a:avLst>
          </a:prstGeom>
          <a:gradFill rotWithShape="1">
            <a:gsLst>
              <a:gs pos="0">
                <a:schemeClr val="bg1">
                  <a:alpha val="25000"/>
                </a:schemeClr>
              </a:gs>
              <a:gs pos="100000">
                <a:schemeClr val="bg1">
                  <a:alpha val="0"/>
                </a:schemeClr>
              </a:gs>
            </a:gsLst>
            <a:path path="rect">
              <a:fillToRect r="100000" b="100000"/>
            </a:path>
          </a:gradFill>
          <a:ln w="9525" algn="ctr">
            <a:noFill/>
            <a:round/>
            <a:headEnd/>
            <a:tailEnd/>
          </a:ln>
        </p:spPr>
        <p:txBody>
          <a:bodyPr lIns="73025" tIns="36511" rIns="73025" bIns="36511" anchor="ctr"/>
          <a:lstStyle/>
          <a:p>
            <a:pPr algn="ctr"/>
            <a:endParaRPr lang="en-US" sz="1800"/>
          </a:p>
        </p:txBody>
      </p:sp>
      <p:sp>
        <p:nvSpPr>
          <p:cNvPr id="76808" name="Rectangle 28"/>
          <p:cNvSpPr>
            <a:spLocks noChangeArrowheads="1"/>
          </p:cNvSpPr>
          <p:nvPr/>
        </p:nvSpPr>
        <p:spPr bwMode="auto">
          <a:xfrm flipV="1">
            <a:off x="366713" y="6037263"/>
            <a:ext cx="8391525" cy="190500"/>
          </a:xfrm>
          <a:prstGeom prst="rect">
            <a:avLst/>
          </a:prstGeom>
          <a:solidFill>
            <a:srgbClr val="708CA1"/>
          </a:solidFill>
          <a:ln w="38100" algn="ctr">
            <a:noFill/>
            <a:miter lim="800000"/>
            <a:headEnd/>
            <a:tailEnd/>
          </a:ln>
        </p:spPr>
        <p:txBody>
          <a:bodyPr rot="10800000" lIns="82124" tIns="41061" rIns="82124" bIns="41061" anchor="ctr"/>
          <a:lstStyle/>
          <a:p>
            <a:pPr algn="ctr"/>
            <a:endParaRPr lang="en-US" sz="1800"/>
          </a:p>
        </p:txBody>
      </p:sp>
      <p:sp>
        <p:nvSpPr>
          <p:cNvPr id="76809" name="Rectangle 32"/>
          <p:cNvSpPr>
            <a:spLocks noGrp="1" noChangeArrowheads="1"/>
          </p:cNvSpPr>
          <p:nvPr>
            <p:ph type="title" idx="4294967295"/>
          </p:nvPr>
        </p:nvSpPr>
        <p:spPr/>
        <p:txBody>
          <a:bodyPr/>
          <a:lstStyle/>
          <a:p>
            <a:r>
              <a:rPr lang="en-US" smtClean="0"/>
              <a:t>Instructor Training</a:t>
            </a:r>
          </a:p>
        </p:txBody>
      </p:sp>
      <p:sp>
        <p:nvSpPr>
          <p:cNvPr id="71713" name="Rectangle 33"/>
          <p:cNvSpPr>
            <a:spLocks noGrp="1" noChangeArrowheads="1"/>
          </p:cNvSpPr>
          <p:nvPr>
            <p:ph type="body" idx="4294967295"/>
          </p:nvPr>
        </p:nvSpPr>
        <p:spPr/>
        <p:txBody>
          <a:bodyPr/>
          <a:lstStyle/>
          <a:p>
            <a:pPr>
              <a:defRPr/>
            </a:pPr>
            <a:r>
              <a:rPr lang="en-US" dirty="0" smtClean="0"/>
              <a:t>In person training, approximately 40 classroom hours per course</a:t>
            </a:r>
          </a:p>
          <a:p>
            <a:pPr>
              <a:buFont typeface="Wingdings" pitchFamily="2" charset="2"/>
              <a:buNone/>
              <a:defRPr/>
            </a:pPr>
            <a:r>
              <a:rPr lang="en-US" b="1" dirty="0" smtClean="0">
                <a:solidFill>
                  <a:schemeClr val="accent6"/>
                </a:solidFill>
              </a:rPr>
              <a:t>OR</a:t>
            </a:r>
          </a:p>
          <a:p>
            <a:pPr>
              <a:spcBef>
                <a:spcPct val="75000"/>
              </a:spcBef>
              <a:defRPr/>
            </a:pPr>
            <a:r>
              <a:rPr lang="en-US" dirty="0" smtClean="0"/>
              <a:t>Fast Track option</a:t>
            </a:r>
          </a:p>
          <a:p>
            <a:pPr marL="460375" lvl="1" indent="-3175">
              <a:defRPr/>
            </a:pPr>
            <a:r>
              <a:rPr lang="en-US" dirty="0" smtClean="0"/>
              <a:t>CCNA or higher certification, formal evidence of industry experience, or formal evidence of CCNA teaching experience required</a:t>
            </a:r>
          </a:p>
          <a:p>
            <a:pPr lvl="1">
              <a:defRPr/>
            </a:pPr>
            <a:r>
              <a:rPr lang="en-US" dirty="0" smtClean="0"/>
              <a:t>Fast Track completion requirements include:</a:t>
            </a:r>
          </a:p>
          <a:p>
            <a:pPr lvl="2">
              <a:defRPr/>
            </a:pPr>
            <a:r>
              <a:rPr lang="en-US" sz="1600" dirty="0" smtClean="0"/>
              <a:t>Skills-based assessment</a:t>
            </a:r>
          </a:p>
          <a:p>
            <a:pPr lvl="2">
              <a:defRPr/>
            </a:pPr>
            <a:r>
              <a:rPr lang="en-US" sz="1600" dirty="0" smtClean="0"/>
              <a:t>Case study</a:t>
            </a:r>
          </a:p>
          <a:p>
            <a:pPr lvl="1">
              <a:defRPr/>
            </a:pPr>
            <a:r>
              <a:rPr lang="en-US" dirty="0" smtClean="0"/>
              <a:t>Completion must be done in a proctored environment </a:t>
            </a:r>
          </a:p>
          <a:p>
            <a:pPr lvl="1">
              <a:defRPr/>
            </a:pPr>
            <a:r>
              <a:rPr lang="en-US" dirty="0" smtClean="0"/>
              <a:t>Instructors enroll in Fast Track through the Help Desk</a:t>
            </a:r>
          </a:p>
        </p:txBody>
      </p:sp>
    </p:spTree>
  </p:cSld>
  <p:clrMapOvr>
    <a:masterClrMapping/>
  </p:clrMapOvr>
  <p:transition>
    <p:wipe dir="r"/>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826" name="Picture 43"/>
          <p:cNvPicPr>
            <a:picLocks noChangeAspect="1" noChangeArrowheads="1"/>
          </p:cNvPicPr>
          <p:nvPr/>
        </p:nvPicPr>
        <p:blipFill>
          <a:blip r:embed="rId3" cstate="screen"/>
          <a:srcRect/>
          <a:stretch>
            <a:fillRect/>
          </a:stretch>
        </p:blipFill>
        <p:spPr bwMode="auto">
          <a:xfrm>
            <a:off x="5972175" y="6292850"/>
            <a:ext cx="2781300" cy="565150"/>
          </a:xfrm>
          <a:prstGeom prst="rect">
            <a:avLst/>
          </a:prstGeom>
          <a:noFill/>
          <a:ln w="9525">
            <a:noFill/>
            <a:miter lim="800000"/>
            <a:headEnd/>
            <a:tailEnd/>
          </a:ln>
        </p:spPr>
      </p:pic>
      <p:sp>
        <p:nvSpPr>
          <p:cNvPr id="77827" name="Rectangle 7"/>
          <p:cNvSpPr>
            <a:spLocks noChangeArrowheads="1"/>
          </p:cNvSpPr>
          <p:nvPr/>
        </p:nvSpPr>
        <p:spPr bwMode="auto">
          <a:xfrm>
            <a:off x="373063" y="6308725"/>
            <a:ext cx="8391525" cy="549275"/>
          </a:xfrm>
          <a:prstGeom prst="rect">
            <a:avLst/>
          </a:prstGeom>
          <a:gradFill rotWithShape="1">
            <a:gsLst>
              <a:gs pos="0">
                <a:srgbClr val="708CA1">
                  <a:alpha val="56998"/>
                </a:srgbClr>
              </a:gs>
              <a:gs pos="100000">
                <a:srgbClr val="819AAC">
                  <a:alpha val="0"/>
                </a:srgbClr>
              </a:gs>
            </a:gsLst>
            <a:lin ang="5400000" scaled="1"/>
          </a:gradFill>
          <a:ln w="38100" algn="ctr">
            <a:noFill/>
            <a:miter lim="800000"/>
            <a:headEnd/>
            <a:tailEnd/>
          </a:ln>
        </p:spPr>
        <p:txBody>
          <a:bodyPr lIns="82124" tIns="41061" rIns="82124" bIns="41061" anchor="ctr"/>
          <a:lstStyle/>
          <a:p>
            <a:pPr algn="ctr"/>
            <a:endParaRPr lang="en-US" sz="1800"/>
          </a:p>
        </p:txBody>
      </p:sp>
      <p:sp>
        <p:nvSpPr>
          <p:cNvPr id="77828" name="Rectangle 6"/>
          <p:cNvSpPr>
            <a:spLocks noChangeArrowheads="1"/>
          </p:cNvSpPr>
          <p:nvPr/>
        </p:nvSpPr>
        <p:spPr bwMode="auto">
          <a:xfrm rot="-5400000">
            <a:off x="4108450" y="1822450"/>
            <a:ext cx="927100" cy="9144000"/>
          </a:xfrm>
          <a:prstGeom prst="rect">
            <a:avLst/>
          </a:prstGeom>
          <a:gradFill rotWithShape="1">
            <a:gsLst>
              <a:gs pos="0">
                <a:schemeClr val="bg1"/>
              </a:gs>
              <a:gs pos="100000">
                <a:srgbClr val="495B6A">
                  <a:alpha val="0"/>
                </a:srgbClr>
              </a:gs>
            </a:gsLst>
            <a:lin ang="0" scaled="1"/>
          </a:gradFill>
          <a:ln w="9525" algn="ctr">
            <a:noFill/>
            <a:miter lim="800000"/>
            <a:headEnd/>
            <a:tailEnd/>
          </a:ln>
        </p:spPr>
        <p:txBody>
          <a:bodyPr lIns="73025" tIns="36511" rIns="73025" bIns="36511" anchor="ctr"/>
          <a:lstStyle/>
          <a:p>
            <a:pPr algn="ctr"/>
            <a:endParaRPr lang="en-US" sz="1800"/>
          </a:p>
        </p:txBody>
      </p:sp>
      <p:sp>
        <p:nvSpPr>
          <p:cNvPr id="77829" name="Rectangle 6"/>
          <p:cNvSpPr>
            <a:spLocks noChangeArrowheads="1"/>
          </p:cNvSpPr>
          <p:nvPr/>
        </p:nvSpPr>
        <p:spPr bwMode="auto">
          <a:xfrm rot="-5400000">
            <a:off x="3690937" y="1404938"/>
            <a:ext cx="1762125" cy="9144000"/>
          </a:xfrm>
          <a:prstGeom prst="rect">
            <a:avLst/>
          </a:prstGeom>
          <a:gradFill rotWithShape="1">
            <a:gsLst>
              <a:gs pos="0">
                <a:srgbClr val="9EC5E6">
                  <a:alpha val="79999"/>
                </a:srgbClr>
              </a:gs>
              <a:gs pos="100000">
                <a:srgbClr val="495B6A">
                  <a:alpha val="0"/>
                </a:srgbClr>
              </a:gs>
            </a:gsLst>
            <a:lin ang="0" scaled="1"/>
          </a:gradFill>
          <a:ln w="9525" algn="ctr">
            <a:noFill/>
            <a:miter lim="800000"/>
            <a:headEnd/>
            <a:tailEnd/>
          </a:ln>
        </p:spPr>
        <p:txBody>
          <a:bodyPr lIns="73025" tIns="36511" rIns="73025" bIns="36511" anchor="ctr"/>
          <a:lstStyle/>
          <a:p>
            <a:pPr algn="ctr"/>
            <a:endParaRPr lang="en-US" sz="1800"/>
          </a:p>
        </p:txBody>
      </p:sp>
      <p:sp>
        <p:nvSpPr>
          <p:cNvPr id="77830" name="Rectangle 8"/>
          <p:cNvSpPr>
            <a:spLocks noChangeArrowheads="1"/>
          </p:cNvSpPr>
          <p:nvPr/>
        </p:nvSpPr>
        <p:spPr bwMode="auto">
          <a:xfrm>
            <a:off x="222250" y="6121400"/>
            <a:ext cx="8674100" cy="209550"/>
          </a:xfrm>
          <a:prstGeom prst="rect">
            <a:avLst/>
          </a:prstGeom>
          <a:gradFill rotWithShape="1">
            <a:gsLst>
              <a:gs pos="0">
                <a:schemeClr val="tx1">
                  <a:alpha val="45000"/>
                </a:schemeClr>
              </a:gs>
              <a:gs pos="100000">
                <a:schemeClr val="bg1">
                  <a:alpha val="0"/>
                </a:schemeClr>
              </a:gs>
            </a:gsLst>
            <a:path path="shape">
              <a:fillToRect l="50000" t="50000" r="50000" b="50000"/>
            </a:path>
          </a:gradFill>
          <a:ln w="9525" algn="ctr">
            <a:noFill/>
            <a:miter lim="800000"/>
            <a:headEnd/>
            <a:tailEnd/>
          </a:ln>
        </p:spPr>
        <p:txBody>
          <a:bodyPr wrap="none" lIns="73025" tIns="36511" rIns="73025" bIns="36511" anchor="ctr"/>
          <a:lstStyle/>
          <a:p>
            <a:pPr algn="ctr"/>
            <a:endParaRPr lang="en-US" sz="1800"/>
          </a:p>
        </p:txBody>
      </p:sp>
      <p:sp>
        <p:nvSpPr>
          <p:cNvPr id="8" name="Rectangle 9"/>
          <p:cNvSpPr>
            <a:spLocks noChangeArrowheads="1"/>
          </p:cNvSpPr>
          <p:nvPr/>
        </p:nvSpPr>
        <p:spPr bwMode="auto">
          <a:xfrm>
            <a:off x="366713" y="1627188"/>
            <a:ext cx="8397875" cy="4410075"/>
          </a:xfrm>
          <a:prstGeom prst="rect">
            <a:avLst/>
          </a:prstGeom>
          <a:gradFill flip="none" rotWithShape="1">
            <a:gsLst>
              <a:gs pos="0">
                <a:srgbClr val="9EC5E6"/>
              </a:gs>
              <a:gs pos="0">
                <a:srgbClr val="9EC5E6"/>
              </a:gs>
              <a:gs pos="100000">
                <a:schemeClr val="bg1">
                  <a:alpha val="0"/>
                </a:schemeClr>
              </a:gs>
            </a:gsLst>
            <a:lin ang="2700000" scaled="1"/>
            <a:tileRect/>
          </a:gradFill>
          <a:ln w="38100" algn="ctr">
            <a:noFill/>
            <a:miter lim="800000"/>
            <a:headEnd/>
            <a:tailEnd/>
          </a:ln>
        </p:spPr>
        <p:txBody>
          <a:bodyPr lIns="82124" tIns="41061" rIns="82124" bIns="41061" anchor="ctr"/>
          <a:lstStyle/>
          <a:p>
            <a:pPr algn="ctr">
              <a:defRPr/>
            </a:pPr>
            <a:endParaRPr lang="en-US" sz="1800"/>
          </a:p>
        </p:txBody>
      </p:sp>
      <p:sp>
        <p:nvSpPr>
          <p:cNvPr id="77832" name="AutoShape 11"/>
          <p:cNvSpPr>
            <a:spLocks noChangeArrowheads="1"/>
          </p:cNvSpPr>
          <p:nvPr/>
        </p:nvSpPr>
        <p:spPr bwMode="auto">
          <a:xfrm>
            <a:off x="438150" y="1697038"/>
            <a:ext cx="8255000" cy="3694112"/>
          </a:xfrm>
          <a:prstGeom prst="roundRect">
            <a:avLst>
              <a:gd name="adj" fmla="val 1944"/>
            </a:avLst>
          </a:prstGeom>
          <a:gradFill rotWithShape="1">
            <a:gsLst>
              <a:gs pos="0">
                <a:schemeClr val="bg1">
                  <a:alpha val="25000"/>
                </a:schemeClr>
              </a:gs>
              <a:gs pos="100000">
                <a:schemeClr val="bg1">
                  <a:alpha val="0"/>
                </a:schemeClr>
              </a:gs>
            </a:gsLst>
            <a:path path="rect">
              <a:fillToRect r="100000" b="100000"/>
            </a:path>
          </a:gradFill>
          <a:ln w="9525" algn="ctr">
            <a:noFill/>
            <a:round/>
            <a:headEnd/>
            <a:tailEnd/>
          </a:ln>
        </p:spPr>
        <p:txBody>
          <a:bodyPr lIns="73025" tIns="36511" rIns="73025" bIns="36511" anchor="ctr"/>
          <a:lstStyle/>
          <a:p>
            <a:pPr algn="ctr"/>
            <a:endParaRPr lang="en-US" sz="1800"/>
          </a:p>
        </p:txBody>
      </p:sp>
      <p:sp>
        <p:nvSpPr>
          <p:cNvPr id="77833" name="Rectangle 14"/>
          <p:cNvSpPr>
            <a:spLocks noChangeArrowheads="1"/>
          </p:cNvSpPr>
          <p:nvPr/>
        </p:nvSpPr>
        <p:spPr bwMode="auto">
          <a:xfrm flipV="1">
            <a:off x="5870575" y="1627188"/>
            <a:ext cx="2887663" cy="4410075"/>
          </a:xfrm>
          <a:prstGeom prst="rect">
            <a:avLst/>
          </a:prstGeom>
          <a:gradFill rotWithShape="1">
            <a:gsLst>
              <a:gs pos="0">
                <a:schemeClr val="bg1">
                  <a:alpha val="0"/>
                </a:schemeClr>
              </a:gs>
              <a:gs pos="100000">
                <a:srgbClr val="708CA1"/>
              </a:gs>
            </a:gsLst>
            <a:lin ang="5400000" scaled="1"/>
          </a:gradFill>
          <a:ln w="9525" algn="ctr">
            <a:noFill/>
            <a:miter lim="800000"/>
            <a:headEnd/>
            <a:tailEnd/>
          </a:ln>
        </p:spPr>
        <p:txBody>
          <a:bodyPr wrap="none" lIns="73025" tIns="36511" rIns="73025" bIns="36511" anchor="ctr"/>
          <a:lstStyle/>
          <a:p>
            <a:pPr algn="ctr" defTabSz="814388" eaLnBrk="0" hangingPunct="0">
              <a:lnSpc>
                <a:spcPct val="90000"/>
              </a:lnSpc>
            </a:pPr>
            <a:endParaRPr lang="en-US"/>
          </a:p>
        </p:txBody>
      </p:sp>
      <p:sp>
        <p:nvSpPr>
          <p:cNvPr id="77834" name="Rectangle 15"/>
          <p:cNvSpPr>
            <a:spLocks noChangeArrowheads="1"/>
          </p:cNvSpPr>
          <p:nvPr/>
        </p:nvSpPr>
        <p:spPr bwMode="auto">
          <a:xfrm>
            <a:off x="5903913" y="1627188"/>
            <a:ext cx="120650" cy="4410075"/>
          </a:xfrm>
          <a:prstGeom prst="rect">
            <a:avLst/>
          </a:prstGeom>
          <a:gradFill rotWithShape="1">
            <a:gsLst>
              <a:gs pos="0">
                <a:schemeClr val="tx1">
                  <a:alpha val="59998"/>
                </a:schemeClr>
              </a:gs>
              <a:gs pos="100000">
                <a:schemeClr val="bg1">
                  <a:alpha val="0"/>
                </a:schemeClr>
              </a:gs>
            </a:gsLst>
            <a:path path="shape">
              <a:fillToRect l="50000" t="50000" r="50000" b="50000"/>
            </a:path>
          </a:gradFill>
          <a:ln w="9525" algn="ctr">
            <a:noFill/>
            <a:miter lim="800000"/>
            <a:headEnd/>
            <a:tailEnd/>
          </a:ln>
        </p:spPr>
        <p:txBody>
          <a:bodyPr wrap="none" lIns="73025" tIns="36511" rIns="73025" bIns="36511" anchor="ctr"/>
          <a:lstStyle/>
          <a:p>
            <a:pPr algn="ctr" defTabSz="814388" eaLnBrk="0" hangingPunct="0">
              <a:lnSpc>
                <a:spcPct val="90000"/>
              </a:lnSpc>
            </a:pPr>
            <a:endParaRPr lang="en-US"/>
          </a:p>
        </p:txBody>
      </p:sp>
      <p:sp>
        <p:nvSpPr>
          <p:cNvPr id="77835" name="Rectangle 45"/>
          <p:cNvSpPr>
            <a:spLocks noGrp="1" noChangeArrowheads="1"/>
          </p:cNvSpPr>
          <p:nvPr>
            <p:ph type="title" idx="4294967295"/>
          </p:nvPr>
        </p:nvSpPr>
        <p:spPr/>
        <p:txBody>
          <a:bodyPr/>
          <a:lstStyle/>
          <a:p>
            <a:r>
              <a:rPr lang="en-US" smtClean="0"/>
              <a:t>In-Person Training for CCNA Curricula</a:t>
            </a:r>
          </a:p>
        </p:txBody>
      </p:sp>
      <p:sp>
        <p:nvSpPr>
          <p:cNvPr id="77836" name="Rectangle 46"/>
          <p:cNvSpPr>
            <a:spLocks noGrp="1" noChangeArrowheads="1"/>
          </p:cNvSpPr>
          <p:nvPr>
            <p:ph type="body" idx="4294967295"/>
          </p:nvPr>
        </p:nvSpPr>
        <p:spPr>
          <a:xfrm>
            <a:off x="655638" y="1739900"/>
            <a:ext cx="4994275" cy="3571875"/>
          </a:xfrm>
        </p:spPr>
        <p:txBody>
          <a:bodyPr/>
          <a:lstStyle/>
          <a:p>
            <a:r>
              <a:rPr lang="en-US" smtClean="0"/>
              <a:t>Register for training on Academy Connection</a:t>
            </a:r>
          </a:p>
          <a:p>
            <a:r>
              <a:rPr lang="en-US" smtClean="0"/>
              <a:t>Attend scheduled training at </a:t>
            </a:r>
            <a:br>
              <a:rPr lang="en-US" smtClean="0"/>
            </a:br>
            <a:r>
              <a:rPr lang="en-US" smtClean="0"/>
              <a:t>Training Center</a:t>
            </a:r>
          </a:p>
          <a:p>
            <a:pPr marL="457200" lvl="1" indent="0"/>
            <a:r>
              <a:rPr lang="en-US" smtClean="0"/>
              <a:t>Focuses on main ideas, strategies for teaching difficult concepts, and connection with real world scenarios </a:t>
            </a:r>
          </a:p>
          <a:p>
            <a:pPr marL="457200" lvl="1" indent="0"/>
            <a:r>
              <a:rPr lang="en-US" smtClean="0"/>
              <a:t>Uses the actual curriculum and Interactive Course Guide (ICG)</a:t>
            </a:r>
          </a:p>
          <a:p>
            <a:pPr marL="457200" lvl="1" indent="0"/>
            <a:r>
              <a:rPr lang="en-US" smtClean="0"/>
              <a:t>Interactive sessions for skills-based training</a:t>
            </a:r>
          </a:p>
          <a:p>
            <a:r>
              <a:rPr lang="en-US" smtClean="0"/>
              <a:t>Complete course exam and skills exam</a:t>
            </a:r>
          </a:p>
        </p:txBody>
      </p:sp>
      <p:pic>
        <p:nvPicPr>
          <p:cNvPr id="77837" name="Picture 18"/>
          <p:cNvPicPr>
            <a:picLocks noChangeAspect="1" noChangeArrowheads="1"/>
          </p:cNvPicPr>
          <p:nvPr/>
        </p:nvPicPr>
        <p:blipFill>
          <a:blip r:embed="rId4" cstate="screen"/>
          <a:srcRect/>
          <a:stretch>
            <a:fillRect/>
          </a:stretch>
        </p:blipFill>
        <p:spPr bwMode="auto">
          <a:xfrm>
            <a:off x="5967413" y="1627188"/>
            <a:ext cx="2790825" cy="4600575"/>
          </a:xfrm>
          <a:prstGeom prst="rect">
            <a:avLst/>
          </a:prstGeom>
          <a:noFill/>
          <a:ln w="9525">
            <a:noFill/>
            <a:miter lim="800000"/>
            <a:headEnd/>
            <a:tailEnd/>
          </a:ln>
        </p:spPr>
      </p:pic>
      <p:sp>
        <p:nvSpPr>
          <p:cNvPr id="77838" name="Rectangle 28"/>
          <p:cNvSpPr>
            <a:spLocks noChangeArrowheads="1"/>
          </p:cNvSpPr>
          <p:nvPr/>
        </p:nvSpPr>
        <p:spPr bwMode="auto">
          <a:xfrm flipV="1">
            <a:off x="366713" y="6037263"/>
            <a:ext cx="8391525" cy="190500"/>
          </a:xfrm>
          <a:prstGeom prst="rect">
            <a:avLst/>
          </a:prstGeom>
          <a:solidFill>
            <a:srgbClr val="708CA1"/>
          </a:solidFill>
          <a:ln w="38100" algn="ctr">
            <a:noFill/>
            <a:miter lim="800000"/>
            <a:headEnd/>
            <a:tailEnd/>
          </a:ln>
        </p:spPr>
        <p:txBody>
          <a:bodyPr rot="10800000" lIns="82124" tIns="41061" rIns="82124" bIns="41061" anchor="ctr"/>
          <a:lstStyle/>
          <a:p>
            <a:pPr algn="ctr"/>
            <a:endParaRPr lang="en-US" sz="1800"/>
          </a:p>
        </p:txBody>
      </p:sp>
    </p:spTree>
  </p:cSld>
  <p:clrMapOvr>
    <a:masterClrMapping/>
  </p:clrMapOvr>
  <p:transition>
    <p:wipe dir="r"/>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1" name="Rectangle 6"/>
          <p:cNvSpPr>
            <a:spLocks noChangeArrowheads="1"/>
          </p:cNvSpPr>
          <p:nvPr/>
        </p:nvSpPr>
        <p:spPr bwMode="auto">
          <a:xfrm rot="-5400000">
            <a:off x="2762250" y="476250"/>
            <a:ext cx="3619500" cy="9144000"/>
          </a:xfrm>
          <a:prstGeom prst="rect">
            <a:avLst/>
          </a:prstGeom>
          <a:gradFill rotWithShape="1">
            <a:gsLst>
              <a:gs pos="0">
                <a:srgbClr val="9EC5E6">
                  <a:alpha val="79999"/>
                </a:srgbClr>
              </a:gs>
              <a:gs pos="100000">
                <a:srgbClr val="495B6A">
                  <a:alpha val="0"/>
                </a:srgbClr>
              </a:gs>
            </a:gsLst>
            <a:lin ang="0" scaled="1"/>
          </a:gradFill>
          <a:ln w="9525" algn="ctr">
            <a:noFill/>
            <a:miter lim="800000"/>
            <a:headEnd/>
            <a:tailEnd/>
          </a:ln>
        </p:spPr>
        <p:txBody>
          <a:bodyPr lIns="73025" tIns="36511" rIns="73025" bIns="36511" anchor="ctr"/>
          <a:lstStyle/>
          <a:p>
            <a:pPr algn="ctr"/>
            <a:endParaRPr lang="en-US" sz="1800"/>
          </a:p>
        </p:txBody>
      </p:sp>
      <p:sp>
        <p:nvSpPr>
          <p:cNvPr id="78852" name="Title 4"/>
          <p:cNvSpPr>
            <a:spLocks noGrp="1"/>
          </p:cNvSpPr>
          <p:nvPr>
            <p:ph type="title"/>
          </p:nvPr>
        </p:nvSpPr>
        <p:spPr>
          <a:xfrm>
            <a:off x="655638" y="403225"/>
            <a:ext cx="8145462" cy="838200"/>
          </a:xfrm>
        </p:spPr>
        <p:txBody>
          <a:bodyPr/>
          <a:lstStyle/>
          <a:p>
            <a:r>
              <a:rPr lang="en-US" smtClean="0"/>
              <a:t>Instructor Training Resources Available</a:t>
            </a:r>
          </a:p>
        </p:txBody>
      </p:sp>
      <p:pic>
        <p:nvPicPr>
          <p:cNvPr id="1026" name="Picture 2"/>
          <p:cNvPicPr>
            <a:picLocks noChangeAspect="1" noChangeArrowheads="1"/>
          </p:cNvPicPr>
          <p:nvPr/>
        </p:nvPicPr>
        <p:blipFill>
          <a:blip r:embed="rId3" cstate="print"/>
          <a:srcRect l="18959" t="26403" r="15514" b="17192"/>
          <a:stretch>
            <a:fillRect/>
          </a:stretch>
        </p:blipFill>
        <p:spPr bwMode="auto">
          <a:xfrm>
            <a:off x="655638" y="1807133"/>
            <a:ext cx="7876138" cy="4237267"/>
          </a:xfrm>
          <a:prstGeom prst="rect">
            <a:avLst/>
          </a:prstGeom>
          <a:noFill/>
          <a:ln w="9525">
            <a:noFill/>
            <a:miter lim="800000"/>
            <a:headEnd/>
            <a:tailEnd/>
          </a:ln>
          <a:effectLst>
            <a:outerShdw blurRad="50800" dir="360000" algn="tl" rotWithShape="0">
              <a:prstClr val="black">
                <a:alpha val="40000"/>
              </a:prstClr>
            </a:outerShdw>
          </a:effectLst>
        </p:spPr>
      </p:pic>
      <p:sp>
        <p:nvSpPr>
          <p:cNvPr id="10" name="Rectangle 8"/>
          <p:cNvSpPr>
            <a:spLocks noChangeArrowheads="1"/>
          </p:cNvSpPr>
          <p:nvPr/>
        </p:nvSpPr>
        <p:spPr bwMode="auto">
          <a:xfrm>
            <a:off x="222250" y="6011329"/>
            <a:ext cx="8674100" cy="209550"/>
          </a:xfrm>
          <a:prstGeom prst="rect">
            <a:avLst/>
          </a:prstGeom>
          <a:gradFill rotWithShape="1">
            <a:gsLst>
              <a:gs pos="0">
                <a:schemeClr val="tx1">
                  <a:alpha val="45000"/>
                </a:schemeClr>
              </a:gs>
              <a:gs pos="100000">
                <a:schemeClr val="bg1">
                  <a:alpha val="0"/>
                </a:schemeClr>
              </a:gs>
            </a:gsLst>
            <a:path path="shape">
              <a:fillToRect l="50000" t="50000" r="50000" b="50000"/>
            </a:path>
          </a:gradFill>
          <a:ln w="9525" algn="ctr">
            <a:noFill/>
            <a:miter lim="800000"/>
            <a:headEnd/>
            <a:tailEnd/>
          </a:ln>
        </p:spPr>
        <p:txBody>
          <a:bodyPr wrap="none" lIns="73025" tIns="36511" rIns="73025" bIns="36511" anchor="ctr"/>
          <a:lstStyle/>
          <a:p>
            <a:pPr algn="ctr"/>
            <a:endParaRPr lang="en-US" sz="1800"/>
          </a:p>
        </p:txBody>
      </p:sp>
    </p:spTree>
  </p:cSld>
  <p:clrMapOvr>
    <a:masterClrMapping/>
  </p:clrMapOvr>
  <p:transition>
    <p:wipe dir="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ChangeArrowheads="1"/>
          </p:cNvSpPr>
          <p:nvPr/>
        </p:nvSpPr>
        <p:spPr bwMode="auto">
          <a:xfrm>
            <a:off x="373063" y="6308725"/>
            <a:ext cx="8391525" cy="549275"/>
          </a:xfrm>
          <a:prstGeom prst="rect">
            <a:avLst/>
          </a:prstGeom>
          <a:gradFill rotWithShape="1">
            <a:gsLst>
              <a:gs pos="0">
                <a:srgbClr val="708CA1">
                  <a:alpha val="56998"/>
                </a:srgbClr>
              </a:gs>
              <a:gs pos="100000">
                <a:srgbClr val="819AAC">
                  <a:alpha val="0"/>
                </a:srgbClr>
              </a:gs>
            </a:gsLst>
            <a:lin ang="5400000" scaled="1"/>
          </a:gradFill>
          <a:ln w="38100" algn="ctr">
            <a:noFill/>
            <a:miter lim="800000"/>
            <a:headEnd/>
            <a:tailEnd/>
          </a:ln>
        </p:spPr>
        <p:txBody>
          <a:bodyPr lIns="82124" tIns="41061" rIns="82124" bIns="41061" anchor="ctr"/>
          <a:lstStyle/>
          <a:p>
            <a:pPr algn="ctr"/>
            <a:endParaRPr lang="en-US" sz="1800"/>
          </a:p>
        </p:txBody>
      </p:sp>
      <p:sp>
        <p:nvSpPr>
          <p:cNvPr id="79875" name="Rectangle 6"/>
          <p:cNvSpPr>
            <a:spLocks noChangeArrowheads="1"/>
          </p:cNvSpPr>
          <p:nvPr/>
        </p:nvSpPr>
        <p:spPr bwMode="auto">
          <a:xfrm rot="-5400000">
            <a:off x="4108450" y="1822450"/>
            <a:ext cx="927100" cy="9144000"/>
          </a:xfrm>
          <a:prstGeom prst="rect">
            <a:avLst/>
          </a:prstGeom>
          <a:gradFill rotWithShape="1">
            <a:gsLst>
              <a:gs pos="0">
                <a:schemeClr val="bg1"/>
              </a:gs>
              <a:gs pos="100000">
                <a:srgbClr val="495B6A">
                  <a:alpha val="0"/>
                </a:srgbClr>
              </a:gs>
            </a:gsLst>
            <a:lin ang="0" scaled="1"/>
          </a:gradFill>
          <a:ln w="9525" algn="ctr">
            <a:noFill/>
            <a:miter lim="800000"/>
            <a:headEnd/>
            <a:tailEnd/>
          </a:ln>
        </p:spPr>
        <p:txBody>
          <a:bodyPr lIns="73025" tIns="36511" rIns="73025" bIns="36511" anchor="ctr"/>
          <a:lstStyle/>
          <a:p>
            <a:pPr algn="ctr"/>
            <a:endParaRPr lang="en-US" sz="1800"/>
          </a:p>
        </p:txBody>
      </p:sp>
      <p:sp>
        <p:nvSpPr>
          <p:cNvPr id="79876" name="Rectangle 7"/>
          <p:cNvSpPr>
            <a:spLocks noChangeArrowheads="1"/>
          </p:cNvSpPr>
          <p:nvPr/>
        </p:nvSpPr>
        <p:spPr bwMode="auto">
          <a:xfrm rot="-5400000">
            <a:off x="3690937" y="1404938"/>
            <a:ext cx="1762125" cy="9144000"/>
          </a:xfrm>
          <a:prstGeom prst="rect">
            <a:avLst/>
          </a:prstGeom>
          <a:gradFill rotWithShape="1">
            <a:gsLst>
              <a:gs pos="0">
                <a:srgbClr val="9EC5E6">
                  <a:alpha val="79999"/>
                </a:srgbClr>
              </a:gs>
              <a:gs pos="100000">
                <a:srgbClr val="495B6A">
                  <a:alpha val="0"/>
                </a:srgbClr>
              </a:gs>
            </a:gsLst>
            <a:lin ang="0" scaled="1"/>
          </a:gradFill>
          <a:ln w="9525" algn="ctr">
            <a:noFill/>
            <a:miter lim="800000"/>
            <a:headEnd/>
            <a:tailEnd/>
          </a:ln>
        </p:spPr>
        <p:txBody>
          <a:bodyPr lIns="73025" tIns="36511" rIns="73025" bIns="36511" anchor="ctr"/>
          <a:lstStyle/>
          <a:p>
            <a:pPr algn="ctr"/>
            <a:endParaRPr lang="en-US" sz="1800"/>
          </a:p>
        </p:txBody>
      </p:sp>
      <p:sp>
        <p:nvSpPr>
          <p:cNvPr id="79877" name="Rectangle 8"/>
          <p:cNvSpPr>
            <a:spLocks noChangeArrowheads="1"/>
          </p:cNvSpPr>
          <p:nvPr/>
        </p:nvSpPr>
        <p:spPr bwMode="auto">
          <a:xfrm>
            <a:off x="222250" y="6121400"/>
            <a:ext cx="8674100" cy="209550"/>
          </a:xfrm>
          <a:prstGeom prst="rect">
            <a:avLst/>
          </a:prstGeom>
          <a:gradFill rotWithShape="1">
            <a:gsLst>
              <a:gs pos="0">
                <a:schemeClr val="tx1">
                  <a:alpha val="45000"/>
                </a:schemeClr>
              </a:gs>
              <a:gs pos="100000">
                <a:schemeClr val="bg1">
                  <a:alpha val="0"/>
                </a:schemeClr>
              </a:gs>
            </a:gsLst>
            <a:path path="shape">
              <a:fillToRect l="50000" t="50000" r="50000" b="50000"/>
            </a:path>
          </a:gradFill>
          <a:ln w="9525" algn="ctr">
            <a:noFill/>
            <a:miter lim="800000"/>
            <a:headEnd/>
            <a:tailEnd/>
          </a:ln>
        </p:spPr>
        <p:txBody>
          <a:bodyPr wrap="none" lIns="73025" tIns="36511" rIns="73025" bIns="36511" anchor="ctr"/>
          <a:lstStyle/>
          <a:p>
            <a:pPr algn="ctr"/>
            <a:endParaRPr lang="en-US" sz="1800"/>
          </a:p>
        </p:txBody>
      </p:sp>
      <p:sp>
        <p:nvSpPr>
          <p:cNvPr id="10" name="Rectangle 9"/>
          <p:cNvSpPr>
            <a:spLocks noChangeArrowheads="1"/>
          </p:cNvSpPr>
          <p:nvPr/>
        </p:nvSpPr>
        <p:spPr bwMode="auto">
          <a:xfrm>
            <a:off x="366713" y="1627188"/>
            <a:ext cx="8397875" cy="4410075"/>
          </a:xfrm>
          <a:prstGeom prst="rect">
            <a:avLst/>
          </a:prstGeom>
          <a:gradFill flip="none" rotWithShape="1">
            <a:gsLst>
              <a:gs pos="0">
                <a:srgbClr val="9EC5E6"/>
              </a:gs>
              <a:gs pos="0">
                <a:srgbClr val="9EC5E6"/>
              </a:gs>
              <a:gs pos="100000">
                <a:schemeClr val="bg1">
                  <a:alpha val="0"/>
                </a:schemeClr>
              </a:gs>
            </a:gsLst>
            <a:lin ang="2700000" scaled="1"/>
            <a:tileRect/>
          </a:gradFill>
          <a:ln w="38100" algn="ctr">
            <a:noFill/>
            <a:miter lim="800000"/>
            <a:headEnd/>
            <a:tailEnd/>
          </a:ln>
        </p:spPr>
        <p:txBody>
          <a:bodyPr lIns="82124" tIns="41061" rIns="82124" bIns="41061" anchor="ctr"/>
          <a:lstStyle/>
          <a:p>
            <a:pPr algn="ctr">
              <a:defRPr/>
            </a:pPr>
            <a:endParaRPr lang="en-US" sz="1800"/>
          </a:p>
        </p:txBody>
      </p:sp>
      <p:sp>
        <p:nvSpPr>
          <p:cNvPr id="79879" name="AutoShape 11"/>
          <p:cNvSpPr>
            <a:spLocks noChangeArrowheads="1"/>
          </p:cNvSpPr>
          <p:nvPr/>
        </p:nvSpPr>
        <p:spPr bwMode="auto">
          <a:xfrm>
            <a:off x="438150" y="1697038"/>
            <a:ext cx="8255000" cy="3694112"/>
          </a:xfrm>
          <a:prstGeom prst="roundRect">
            <a:avLst>
              <a:gd name="adj" fmla="val 1944"/>
            </a:avLst>
          </a:prstGeom>
          <a:gradFill rotWithShape="1">
            <a:gsLst>
              <a:gs pos="0">
                <a:schemeClr val="bg1">
                  <a:alpha val="25000"/>
                </a:schemeClr>
              </a:gs>
              <a:gs pos="100000">
                <a:schemeClr val="bg1">
                  <a:alpha val="0"/>
                </a:schemeClr>
              </a:gs>
            </a:gsLst>
            <a:path path="rect">
              <a:fillToRect r="100000" b="100000"/>
            </a:path>
          </a:gradFill>
          <a:ln w="9525" algn="ctr">
            <a:noFill/>
            <a:round/>
            <a:headEnd/>
            <a:tailEnd/>
          </a:ln>
        </p:spPr>
        <p:txBody>
          <a:bodyPr lIns="73025" tIns="36511" rIns="73025" bIns="36511" anchor="ctr"/>
          <a:lstStyle/>
          <a:p>
            <a:pPr algn="ctr"/>
            <a:endParaRPr lang="en-US" sz="1800"/>
          </a:p>
        </p:txBody>
      </p:sp>
      <p:sp>
        <p:nvSpPr>
          <p:cNvPr id="79880" name="Rectangle 28"/>
          <p:cNvSpPr>
            <a:spLocks noChangeArrowheads="1"/>
          </p:cNvSpPr>
          <p:nvPr/>
        </p:nvSpPr>
        <p:spPr bwMode="auto">
          <a:xfrm flipV="1">
            <a:off x="366713" y="6037263"/>
            <a:ext cx="8391525" cy="190500"/>
          </a:xfrm>
          <a:prstGeom prst="rect">
            <a:avLst/>
          </a:prstGeom>
          <a:solidFill>
            <a:srgbClr val="708CA1"/>
          </a:solidFill>
          <a:ln w="38100" algn="ctr">
            <a:noFill/>
            <a:miter lim="800000"/>
            <a:headEnd/>
            <a:tailEnd/>
          </a:ln>
        </p:spPr>
        <p:txBody>
          <a:bodyPr rot="10800000" lIns="82124" tIns="41061" rIns="82124" bIns="41061" anchor="ctr"/>
          <a:lstStyle/>
          <a:p>
            <a:pPr algn="ctr"/>
            <a:endParaRPr lang="en-US" sz="1800"/>
          </a:p>
        </p:txBody>
      </p:sp>
      <p:sp>
        <p:nvSpPr>
          <p:cNvPr id="79881" name="Rectangle 32"/>
          <p:cNvSpPr>
            <a:spLocks noGrp="1" noChangeArrowheads="1"/>
          </p:cNvSpPr>
          <p:nvPr>
            <p:ph type="title" idx="4294967295"/>
          </p:nvPr>
        </p:nvSpPr>
        <p:spPr/>
        <p:txBody>
          <a:bodyPr/>
          <a:lstStyle/>
          <a:p>
            <a:r>
              <a:rPr lang="en-US" smtClean="0"/>
              <a:t>Instructor Pacing Guide </a:t>
            </a:r>
          </a:p>
        </p:txBody>
      </p:sp>
      <p:sp>
        <p:nvSpPr>
          <p:cNvPr id="79882" name="Rectangle 33"/>
          <p:cNvSpPr>
            <a:spLocks noGrp="1" noChangeArrowheads="1"/>
          </p:cNvSpPr>
          <p:nvPr>
            <p:ph type="body" idx="4294967295"/>
          </p:nvPr>
        </p:nvSpPr>
        <p:spPr/>
        <p:txBody>
          <a:bodyPr/>
          <a:lstStyle/>
          <a:p>
            <a:pPr>
              <a:lnSpc>
                <a:spcPct val="90000"/>
              </a:lnSpc>
              <a:spcBef>
                <a:spcPct val="40000"/>
              </a:spcBef>
            </a:pPr>
            <a:r>
              <a:rPr lang="en-US" sz="1800" smtClean="0"/>
              <a:t>Available per course for CCNA Discovery and CCNA Exploration</a:t>
            </a:r>
          </a:p>
          <a:p>
            <a:pPr marL="457200" lvl="1" indent="0">
              <a:lnSpc>
                <a:spcPct val="90000"/>
              </a:lnSpc>
              <a:spcBef>
                <a:spcPct val="40000"/>
              </a:spcBef>
            </a:pPr>
            <a:r>
              <a:rPr lang="en-US" sz="1400" smtClean="0"/>
              <a:t>Currently in English only</a:t>
            </a:r>
          </a:p>
          <a:p>
            <a:pPr>
              <a:lnSpc>
                <a:spcPct val="90000"/>
              </a:lnSpc>
              <a:spcBef>
                <a:spcPct val="40000"/>
              </a:spcBef>
            </a:pPr>
            <a:r>
              <a:rPr lang="en-US" sz="1800" smtClean="0"/>
              <a:t>Provide guidance on time management and content difficulty ratings for each chapter</a:t>
            </a:r>
          </a:p>
          <a:p>
            <a:pPr marL="457200" lvl="1" indent="0">
              <a:lnSpc>
                <a:spcPct val="90000"/>
              </a:lnSpc>
              <a:spcBef>
                <a:spcPct val="40000"/>
              </a:spcBef>
            </a:pPr>
            <a:r>
              <a:rPr lang="en-US" sz="1400" smtClean="0"/>
              <a:t>Helps instructors identify course content that may be difficult to teach and may also be difficult for students to grasp. </a:t>
            </a:r>
          </a:p>
          <a:p>
            <a:pPr>
              <a:lnSpc>
                <a:spcPct val="90000"/>
              </a:lnSpc>
              <a:spcBef>
                <a:spcPct val="40000"/>
              </a:spcBef>
            </a:pPr>
            <a:r>
              <a:rPr lang="en-US" sz="1800" smtClean="0"/>
              <a:t>Suggests the percentage of time to be spent on each chapter, based on </a:t>
            </a:r>
            <a:br>
              <a:rPr lang="en-US" sz="1800" smtClean="0"/>
            </a:br>
            <a:r>
              <a:rPr lang="en-US" sz="1800" smtClean="0"/>
              <a:t>2-month and 4-month teaching cycles</a:t>
            </a:r>
          </a:p>
          <a:p>
            <a:pPr>
              <a:lnSpc>
                <a:spcPct val="90000"/>
              </a:lnSpc>
              <a:spcBef>
                <a:spcPct val="40000"/>
              </a:spcBef>
            </a:pPr>
            <a:r>
              <a:rPr lang="en-US" sz="1800" smtClean="0"/>
              <a:t>Recommends a minimum percentage of time that should be spent on lab activities within each chapter</a:t>
            </a:r>
          </a:p>
          <a:p>
            <a:pPr marL="457200" lvl="1" indent="0">
              <a:lnSpc>
                <a:spcPct val="90000"/>
              </a:lnSpc>
              <a:spcBef>
                <a:spcPct val="40000"/>
              </a:spcBef>
            </a:pPr>
            <a:r>
              <a:rPr lang="en-US" sz="1400" smtClean="0"/>
              <a:t>This assumes that instructors will use the remaining time outside of lab activities on teaching, reading, discussion, and assessment </a:t>
            </a:r>
          </a:p>
          <a:p>
            <a:pPr>
              <a:lnSpc>
                <a:spcPct val="90000"/>
              </a:lnSpc>
              <a:spcBef>
                <a:spcPct val="40000"/>
              </a:spcBef>
            </a:pPr>
            <a:r>
              <a:rPr lang="en-US" sz="1800" smtClean="0"/>
              <a:t>Available on the Kiwii instructor resources site</a:t>
            </a:r>
          </a:p>
          <a:p>
            <a:pPr marL="457200" lvl="1" indent="0">
              <a:lnSpc>
                <a:spcPct val="90000"/>
              </a:lnSpc>
              <a:spcBef>
                <a:spcPct val="40000"/>
              </a:spcBef>
            </a:pPr>
            <a:r>
              <a:rPr lang="en-US" sz="1400" smtClean="0"/>
              <a:t>Click the CLI Interactive Course Guides link on the Academy Connection Instructor Home page or from the Tools section on Academy Connection</a:t>
            </a:r>
          </a:p>
        </p:txBody>
      </p:sp>
    </p:spTree>
  </p:cSld>
  <p:clrMapOvr>
    <a:masterClrMapping/>
  </p:clrMapOvr>
  <p:transition>
    <p:wipe dir="r"/>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p:cNvSpPr>
            <a:spLocks noChangeArrowheads="1"/>
          </p:cNvSpPr>
          <p:nvPr/>
        </p:nvSpPr>
        <p:spPr bwMode="auto">
          <a:xfrm>
            <a:off x="373063" y="6308725"/>
            <a:ext cx="8391525" cy="549275"/>
          </a:xfrm>
          <a:prstGeom prst="rect">
            <a:avLst/>
          </a:prstGeom>
          <a:gradFill rotWithShape="1">
            <a:gsLst>
              <a:gs pos="0">
                <a:srgbClr val="708CA1">
                  <a:alpha val="56998"/>
                </a:srgbClr>
              </a:gs>
              <a:gs pos="100000">
                <a:srgbClr val="819AAC">
                  <a:alpha val="0"/>
                </a:srgbClr>
              </a:gs>
            </a:gsLst>
            <a:lin ang="5400000" scaled="1"/>
          </a:gradFill>
          <a:ln w="38100" algn="ctr">
            <a:noFill/>
            <a:miter lim="800000"/>
            <a:headEnd/>
            <a:tailEnd/>
          </a:ln>
        </p:spPr>
        <p:txBody>
          <a:bodyPr lIns="82124" tIns="41061" rIns="82124" bIns="41061" anchor="ctr"/>
          <a:lstStyle/>
          <a:p>
            <a:pPr algn="ctr"/>
            <a:endParaRPr lang="en-US" sz="1800"/>
          </a:p>
        </p:txBody>
      </p:sp>
      <p:sp>
        <p:nvSpPr>
          <p:cNvPr id="80899" name="Rectangle 6"/>
          <p:cNvSpPr>
            <a:spLocks noChangeArrowheads="1"/>
          </p:cNvSpPr>
          <p:nvPr/>
        </p:nvSpPr>
        <p:spPr bwMode="auto">
          <a:xfrm rot="-5400000">
            <a:off x="4108450" y="1822450"/>
            <a:ext cx="927100" cy="9144000"/>
          </a:xfrm>
          <a:prstGeom prst="rect">
            <a:avLst/>
          </a:prstGeom>
          <a:gradFill rotWithShape="1">
            <a:gsLst>
              <a:gs pos="0">
                <a:schemeClr val="bg1"/>
              </a:gs>
              <a:gs pos="100000">
                <a:srgbClr val="495B6A">
                  <a:alpha val="0"/>
                </a:srgbClr>
              </a:gs>
            </a:gsLst>
            <a:lin ang="0" scaled="1"/>
          </a:gradFill>
          <a:ln w="9525" algn="ctr">
            <a:noFill/>
            <a:miter lim="800000"/>
            <a:headEnd/>
            <a:tailEnd/>
          </a:ln>
        </p:spPr>
        <p:txBody>
          <a:bodyPr lIns="73025" tIns="36511" rIns="73025" bIns="36511" anchor="ctr"/>
          <a:lstStyle/>
          <a:p>
            <a:pPr algn="ctr"/>
            <a:endParaRPr lang="en-US" sz="1800"/>
          </a:p>
        </p:txBody>
      </p:sp>
      <p:sp>
        <p:nvSpPr>
          <p:cNvPr id="80900" name="Rectangle 7"/>
          <p:cNvSpPr>
            <a:spLocks noChangeArrowheads="1"/>
          </p:cNvSpPr>
          <p:nvPr/>
        </p:nvSpPr>
        <p:spPr bwMode="auto">
          <a:xfrm rot="-5400000">
            <a:off x="3690937" y="1404938"/>
            <a:ext cx="1762125" cy="9144000"/>
          </a:xfrm>
          <a:prstGeom prst="rect">
            <a:avLst/>
          </a:prstGeom>
          <a:gradFill rotWithShape="1">
            <a:gsLst>
              <a:gs pos="0">
                <a:srgbClr val="9EC5E6">
                  <a:alpha val="79999"/>
                </a:srgbClr>
              </a:gs>
              <a:gs pos="100000">
                <a:srgbClr val="495B6A">
                  <a:alpha val="0"/>
                </a:srgbClr>
              </a:gs>
            </a:gsLst>
            <a:lin ang="0" scaled="1"/>
          </a:gradFill>
          <a:ln w="9525" algn="ctr">
            <a:noFill/>
            <a:miter lim="800000"/>
            <a:headEnd/>
            <a:tailEnd/>
          </a:ln>
        </p:spPr>
        <p:txBody>
          <a:bodyPr lIns="73025" tIns="36511" rIns="73025" bIns="36511" anchor="ctr"/>
          <a:lstStyle/>
          <a:p>
            <a:pPr algn="ctr"/>
            <a:endParaRPr lang="en-US" sz="1800"/>
          </a:p>
        </p:txBody>
      </p:sp>
      <p:sp>
        <p:nvSpPr>
          <p:cNvPr id="80901" name="Rectangle 8"/>
          <p:cNvSpPr>
            <a:spLocks noChangeArrowheads="1"/>
          </p:cNvSpPr>
          <p:nvPr/>
        </p:nvSpPr>
        <p:spPr bwMode="auto">
          <a:xfrm>
            <a:off x="222250" y="6121400"/>
            <a:ext cx="8674100" cy="209550"/>
          </a:xfrm>
          <a:prstGeom prst="rect">
            <a:avLst/>
          </a:prstGeom>
          <a:gradFill rotWithShape="1">
            <a:gsLst>
              <a:gs pos="0">
                <a:schemeClr val="tx1">
                  <a:alpha val="45000"/>
                </a:schemeClr>
              </a:gs>
              <a:gs pos="100000">
                <a:schemeClr val="bg1">
                  <a:alpha val="0"/>
                </a:schemeClr>
              </a:gs>
            </a:gsLst>
            <a:path path="shape">
              <a:fillToRect l="50000" t="50000" r="50000" b="50000"/>
            </a:path>
          </a:gradFill>
          <a:ln w="9525" algn="ctr">
            <a:noFill/>
            <a:miter lim="800000"/>
            <a:headEnd/>
            <a:tailEnd/>
          </a:ln>
        </p:spPr>
        <p:txBody>
          <a:bodyPr wrap="none" lIns="73025" tIns="36511" rIns="73025" bIns="36511" anchor="ctr"/>
          <a:lstStyle/>
          <a:p>
            <a:pPr algn="ctr"/>
            <a:endParaRPr lang="en-US" sz="1800"/>
          </a:p>
        </p:txBody>
      </p:sp>
      <p:sp>
        <p:nvSpPr>
          <p:cNvPr id="10" name="Rectangle 9"/>
          <p:cNvSpPr>
            <a:spLocks noChangeArrowheads="1"/>
          </p:cNvSpPr>
          <p:nvPr/>
        </p:nvSpPr>
        <p:spPr bwMode="auto">
          <a:xfrm>
            <a:off x="366713" y="1627188"/>
            <a:ext cx="8397875" cy="4410075"/>
          </a:xfrm>
          <a:prstGeom prst="rect">
            <a:avLst/>
          </a:prstGeom>
          <a:gradFill flip="none" rotWithShape="1">
            <a:gsLst>
              <a:gs pos="0">
                <a:srgbClr val="9EC5E6"/>
              </a:gs>
              <a:gs pos="0">
                <a:srgbClr val="9EC5E6"/>
              </a:gs>
              <a:gs pos="100000">
                <a:schemeClr val="bg1">
                  <a:alpha val="0"/>
                </a:schemeClr>
              </a:gs>
            </a:gsLst>
            <a:lin ang="2700000" scaled="1"/>
            <a:tileRect/>
          </a:gradFill>
          <a:ln w="38100" algn="ctr">
            <a:noFill/>
            <a:miter lim="800000"/>
            <a:headEnd/>
            <a:tailEnd/>
          </a:ln>
        </p:spPr>
        <p:txBody>
          <a:bodyPr lIns="82124" tIns="41061" rIns="82124" bIns="41061" anchor="ctr"/>
          <a:lstStyle/>
          <a:p>
            <a:pPr algn="ctr">
              <a:defRPr/>
            </a:pPr>
            <a:endParaRPr lang="en-US" sz="1800"/>
          </a:p>
        </p:txBody>
      </p:sp>
      <p:sp>
        <p:nvSpPr>
          <p:cNvPr id="80903" name="AutoShape 11"/>
          <p:cNvSpPr>
            <a:spLocks noChangeArrowheads="1"/>
          </p:cNvSpPr>
          <p:nvPr/>
        </p:nvSpPr>
        <p:spPr bwMode="auto">
          <a:xfrm>
            <a:off x="438150" y="1697038"/>
            <a:ext cx="8255000" cy="3694112"/>
          </a:xfrm>
          <a:prstGeom prst="roundRect">
            <a:avLst>
              <a:gd name="adj" fmla="val 1944"/>
            </a:avLst>
          </a:prstGeom>
          <a:gradFill rotWithShape="1">
            <a:gsLst>
              <a:gs pos="0">
                <a:schemeClr val="bg1">
                  <a:alpha val="25000"/>
                </a:schemeClr>
              </a:gs>
              <a:gs pos="100000">
                <a:schemeClr val="bg1">
                  <a:alpha val="0"/>
                </a:schemeClr>
              </a:gs>
            </a:gsLst>
            <a:path path="rect">
              <a:fillToRect r="100000" b="100000"/>
            </a:path>
          </a:gradFill>
          <a:ln w="9525" algn="ctr">
            <a:noFill/>
            <a:round/>
            <a:headEnd/>
            <a:tailEnd/>
          </a:ln>
        </p:spPr>
        <p:txBody>
          <a:bodyPr lIns="73025" tIns="36511" rIns="73025" bIns="36511" anchor="ctr"/>
          <a:lstStyle/>
          <a:p>
            <a:pPr algn="ctr"/>
            <a:endParaRPr lang="en-US" sz="1800"/>
          </a:p>
        </p:txBody>
      </p:sp>
      <p:sp>
        <p:nvSpPr>
          <p:cNvPr id="80904" name="Rectangle 28"/>
          <p:cNvSpPr>
            <a:spLocks noChangeArrowheads="1"/>
          </p:cNvSpPr>
          <p:nvPr/>
        </p:nvSpPr>
        <p:spPr bwMode="auto">
          <a:xfrm flipV="1">
            <a:off x="366713" y="6037263"/>
            <a:ext cx="8391525" cy="190500"/>
          </a:xfrm>
          <a:prstGeom prst="rect">
            <a:avLst/>
          </a:prstGeom>
          <a:solidFill>
            <a:srgbClr val="708CA1"/>
          </a:solidFill>
          <a:ln w="38100" algn="ctr">
            <a:noFill/>
            <a:miter lim="800000"/>
            <a:headEnd/>
            <a:tailEnd/>
          </a:ln>
        </p:spPr>
        <p:txBody>
          <a:bodyPr rot="10800000" lIns="82124" tIns="41061" rIns="82124" bIns="41061" anchor="ctr"/>
          <a:lstStyle/>
          <a:p>
            <a:pPr algn="ctr"/>
            <a:endParaRPr lang="en-US" sz="1800"/>
          </a:p>
        </p:txBody>
      </p:sp>
      <p:sp>
        <p:nvSpPr>
          <p:cNvPr id="80905" name="Rectangle 32"/>
          <p:cNvSpPr>
            <a:spLocks noGrp="1" noChangeArrowheads="1"/>
          </p:cNvSpPr>
          <p:nvPr>
            <p:ph type="title" idx="4294967295"/>
          </p:nvPr>
        </p:nvSpPr>
        <p:spPr/>
        <p:txBody>
          <a:bodyPr/>
          <a:lstStyle/>
          <a:p>
            <a:r>
              <a:rPr lang="en-US" smtClean="0"/>
              <a:t>Interactive Course Guide </a:t>
            </a:r>
          </a:p>
        </p:txBody>
      </p:sp>
      <p:sp>
        <p:nvSpPr>
          <p:cNvPr id="80906" name="Rectangle 33"/>
          <p:cNvSpPr>
            <a:spLocks noGrp="1" noChangeArrowheads="1"/>
          </p:cNvSpPr>
          <p:nvPr>
            <p:ph type="body" idx="4294967295"/>
          </p:nvPr>
        </p:nvSpPr>
        <p:spPr/>
        <p:txBody>
          <a:bodyPr/>
          <a:lstStyle/>
          <a:p>
            <a:r>
              <a:rPr lang="en-US" smtClean="0"/>
              <a:t>Available per course for CCNA Discovery and CCNA Exploration (currently in English only)</a:t>
            </a:r>
          </a:p>
          <a:p>
            <a:r>
              <a:rPr lang="en-US" smtClean="0"/>
              <a:t>Key ideas </a:t>
            </a:r>
          </a:p>
          <a:p>
            <a:r>
              <a:rPr lang="en-US" smtClean="0"/>
              <a:t>Teaching goals</a:t>
            </a:r>
          </a:p>
          <a:p>
            <a:r>
              <a:rPr lang="en-US" smtClean="0"/>
              <a:t>Critical concepts</a:t>
            </a:r>
          </a:p>
          <a:p>
            <a:r>
              <a:rPr lang="en-US" smtClean="0"/>
              <a:t>How to teach concepts</a:t>
            </a:r>
          </a:p>
          <a:p>
            <a:r>
              <a:rPr lang="en-US" smtClean="0"/>
              <a:t>Discussion ideas</a:t>
            </a:r>
          </a:p>
          <a:p>
            <a:r>
              <a:rPr lang="en-US" smtClean="0"/>
              <a:t>Reflection</a:t>
            </a:r>
          </a:p>
          <a:p>
            <a:r>
              <a:rPr lang="en-US" smtClean="0"/>
              <a:t>Case studies, labs, videos, tools</a:t>
            </a:r>
          </a:p>
        </p:txBody>
      </p:sp>
    </p:spTree>
  </p:cSld>
  <p:clrMapOvr>
    <a:masterClrMapping/>
  </p:clrMapOvr>
  <p:transition>
    <p:wipe dir="r"/>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22" name="Picture 38" descr="ss1"/>
          <p:cNvPicPr>
            <a:picLocks noChangeAspect="1" noChangeArrowheads="1"/>
          </p:cNvPicPr>
          <p:nvPr/>
        </p:nvPicPr>
        <p:blipFill>
          <a:blip r:embed="rId3" cstate="screen"/>
          <a:srcRect/>
          <a:stretch>
            <a:fillRect/>
          </a:stretch>
        </p:blipFill>
        <p:spPr bwMode="auto">
          <a:xfrm>
            <a:off x="0" y="1600200"/>
            <a:ext cx="9144000" cy="3194050"/>
          </a:xfrm>
          <a:prstGeom prst="rect">
            <a:avLst/>
          </a:prstGeom>
          <a:noFill/>
          <a:ln w="9525">
            <a:noFill/>
            <a:miter lim="800000"/>
            <a:headEnd/>
            <a:tailEnd/>
          </a:ln>
        </p:spPr>
      </p:pic>
      <p:sp>
        <p:nvSpPr>
          <p:cNvPr id="81923" name="Rectangle 35"/>
          <p:cNvSpPr>
            <a:spLocks noChangeArrowheads="1"/>
          </p:cNvSpPr>
          <p:nvPr/>
        </p:nvSpPr>
        <p:spPr bwMode="auto">
          <a:xfrm>
            <a:off x="0" y="0"/>
            <a:ext cx="9144000" cy="1600200"/>
          </a:xfrm>
          <a:prstGeom prst="rect">
            <a:avLst/>
          </a:prstGeom>
          <a:solidFill>
            <a:schemeClr val="bg1"/>
          </a:solidFill>
          <a:ln w="9525" algn="ctr">
            <a:noFill/>
            <a:miter lim="800000"/>
            <a:headEnd/>
            <a:tailEnd/>
          </a:ln>
        </p:spPr>
        <p:txBody>
          <a:bodyPr wrap="none" lIns="82124" tIns="41061" rIns="82124" bIns="41061" anchor="ctr">
            <a:spAutoFit/>
          </a:bodyPr>
          <a:lstStyle/>
          <a:p>
            <a:pPr algn="ctr" eaLnBrk="0" hangingPunct="0">
              <a:lnSpc>
                <a:spcPct val="90000"/>
              </a:lnSpc>
            </a:pPr>
            <a:endParaRPr lang="en-US"/>
          </a:p>
        </p:txBody>
      </p:sp>
      <p:sp>
        <p:nvSpPr>
          <p:cNvPr id="81924" name="Rectangle 32"/>
          <p:cNvSpPr>
            <a:spLocks noGrp="1" noChangeArrowheads="1"/>
          </p:cNvSpPr>
          <p:nvPr>
            <p:ph type="title" idx="4294967295"/>
          </p:nvPr>
        </p:nvSpPr>
        <p:spPr>
          <a:xfrm>
            <a:off x="639763" y="2765425"/>
            <a:ext cx="3551237" cy="838200"/>
          </a:xfrm>
        </p:spPr>
        <p:txBody>
          <a:bodyPr anchor="ctr"/>
          <a:lstStyle/>
          <a:p>
            <a:pPr eaLnBrk="1" hangingPunct="1"/>
            <a:r>
              <a:rPr lang="en-US" sz="3000" b="0" smtClean="0">
                <a:solidFill>
                  <a:srgbClr val="FFFFFF"/>
                </a:solidFill>
              </a:rPr>
              <a:t>Academy Connection:</a:t>
            </a:r>
            <a:br>
              <a:rPr lang="en-US" sz="3000" b="0" smtClean="0">
                <a:solidFill>
                  <a:srgbClr val="FFFFFF"/>
                </a:solidFill>
              </a:rPr>
            </a:br>
            <a:r>
              <a:rPr lang="en-US" sz="3000" b="0" smtClean="0">
                <a:solidFill>
                  <a:srgbClr val="FFFFFF"/>
                </a:solidFill>
              </a:rPr>
              <a:t>Curriculum Prerequisites</a:t>
            </a:r>
          </a:p>
        </p:txBody>
      </p:sp>
    </p:spTree>
  </p:cSld>
  <p:clrMapOvr>
    <a:masterClrMapping/>
  </p:clrMapOvr>
  <p:transition>
    <p:wipe dir="r"/>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138"/>
          <p:cNvSpPr>
            <a:spLocks noGrp="1" noChangeArrowheads="1"/>
          </p:cNvSpPr>
          <p:nvPr>
            <p:ph type="title" idx="4294967295"/>
          </p:nvPr>
        </p:nvSpPr>
        <p:spPr/>
        <p:txBody>
          <a:bodyPr/>
          <a:lstStyle/>
          <a:p>
            <a:r>
              <a:rPr lang="en-US" smtClean="0"/>
              <a:t>CCNA Discovery  </a:t>
            </a:r>
          </a:p>
        </p:txBody>
      </p:sp>
      <p:sp>
        <p:nvSpPr>
          <p:cNvPr id="82947" name="Rectangle 8"/>
          <p:cNvSpPr>
            <a:spLocks noChangeArrowheads="1"/>
          </p:cNvSpPr>
          <p:nvPr/>
        </p:nvSpPr>
        <p:spPr bwMode="auto">
          <a:xfrm>
            <a:off x="288925" y="6478588"/>
            <a:ext cx="8643938" cy="209550"/>
          </a:xfrm>
          <a:prstGeom prst="rect">
            <a:avLst/>
          </a:prstGeom>
          <a:gradFill rotWithShape="1">
            <a:gsLst>
              <a:gs pos="0">
                <a:schemeClr val="tx1">
                  <a:alpha val="45000"/>
                </a:schemeClr>
              </a:gs>
              <a:gs pos="100000">
                <a:schemeClr val="bg1">
                  <a:alpha val="0"/>
                </a:schemeClr>
              </a:gs>
            </a:gsLst>
            <a:path path="shape">
              <a:fillToRect l="50000" t="50000" r="50000" b="50000"/>
            </a:path>
          </a:gradFill>
          <a:ln w="9525" algn="ctr">
            <a:noFill/>
            <a:miter lim="800000"/>
            <a:headEnd/>
            <a:tailEnd/>
          </a:ln>
        </p:spPr>
        <p:txBody>
          <a:bodyPr wrap="none" lIns="73025" tIns="36511" rIns="73025" bIns="36511" anchor="ctr"/>
          <a:lstStyle/>
          <a:p>
            <a:pPr algn="ctr"/>
            <a:endParaRPr lang="en-US" sz="1800"/>
          </a:p>
        </p:txBody>
      </p:sp>
      <p:sp>
        <p:nvSpPr>
          <p:cNvPr id="82948" name="Rectangle 6"/>
          <p:cNvSpPr>
            <a:spLocks noChangeArrowheads="1"/>
          </p:cNvSpPr>
          <p:nvPr/>
        </p:nvSpPr>
        <p:spPr bwMode="auto">
          <a:xfrm rot="-5400000">
            <a:off x="3690937" y="1404938"/>
            <a:ext cx="1762125" cy="9144000"/>
          </a:xfrm>
          <a:prstGeom prst="rect">
            <a:avLst/>
          </a:prstGeom>
          <a:gradFill rotWithShape="1">
            <a:gsLst>
              <a:gs pos="0">
                <a:srgbClr val="9EC5E6">
                  <a:alpha val="79999"/>
                </a:srgbClr>
              </a:gs>
              <a:gs pos="100000">
                <a:srgbClr val="495B6A">
                  <a:alpha val="0"/>
                </a:srgbClr>
              </a:gs>
            </a:gsLst>
            <a:lin ang="0" scaled="1"/>
          </a:gradFill>
          <a:ln w="9525" algn="ctr">
            <a:noFill/>
            <a:miter lim="800000"/>
            <a:headEnd/>
            <a:tailEnd/>
          </a:ln>
        </p:spPr>
        <p:txBody>
          <a:bodyPr lIns="73025" tIns="36511" rIns="73025" bIns="36511" anchor="ctr"/>
          <a:lstStyle/>
          <a:p>
            <a:pPr algn="ctr"/>
            <a:endParaRPr lang="en-US" sz="1800"/>
          </a:p>
        </p:txBody>
      </p:sp>
      <p:graphicFrame>
        <p:nvGraphicFramePr>
          <p:cNvPr id="77964" name="Group 140"/>
          <p:cNvGraphicFramePr>
            <a:graphicFrameLocks noGrp="1"/>
          </p:cNvGraphicFramePr>
          <p:nvPr/>
        </p:nvGraphicFramePr>
        <p:xfrm>
          <a:off x="304800" y="1558925"/>
          <a:ext cx="8605838" cy="4993323"/>
        </p:xfrm>
        <a:graphic>
          <a:graphicData uri="http://schemas.openxmlformats.org/drawingml/2006/table">
            <a:tbl>
              <a:tblPr/>
              <a:tblGrid>
                <a:gridCol w="960438"/>
                <a:gridCol w="1911350"/>
                <a:gridCol w="1911350"/>
                <a:gridCol w="1911350"/>
                <a:gridCol w="1911350"/>
              </a:tblGrid>
              <a:tr h="365125">
                <a:tc>
                  <a:txBody>
                    <a:bodyPr/>
                    <a:lstStyle/>
                    <a:p>
                      <a:pPr marL="38100" marR="0" lvl="0" indent="0" algn="ctr" defTabSz="914400" rtl="0" eaLnBrk="1" fontAlgn="base" latinLnBrk="0" hangingPunct="1">
                        <a:lnSpc>
                          <a:spcPct val="100000"/>
                        </a:lnSpc>
                        <a:spcBef>
                          <a:spcPts val="300"/>
                        </a:spcBef>
                        <a:spcAft>
                          <a:spcPts val="300"/>
                        </a:spcAft>
                        <a:buClrTx/>
                        <a:buSzTx/>
                        <a:buFontTx/>
                        <a:buNone/>
                        <a:tabLst/>
                      </a:pPr>
                      <a:endParaRPr kumimoji="0" lang="en-US" sz="1100" b="0" i="0" u="none" strike="noStrike" cap="none" normalizeH="0" baseline="0" smtClean="0">
                        <a:ln>
                          <a:noFill/>
                        </a:ln>
                        <a:solidFill>
                          <a:schemeClr val="bg1"/>
                        </a:solidFill>
                        <a:effectLst/>
                        <a:latin typeface="Arial" pitchFamily="34" charset="0"/>
                        <a:ea typeface="Times New Roman" pitchFamily="18" charset="0"/>
                        <a:cs typeface="Arial" pitchFamily="34" charset="0"/>
                      </a:endParaRPr>
                    </a:p>
                  </a:txBody>
                  <a:tcPr marL="45720" marR="45720" anchor="ctr" horzOverflow="overflow">
                    <a:lnL>
                      <a:noFill/>
                    </a:lnL>
                    <a:lnR w="3175" cap="flat" cmpd="sng" algn="ctr">
                      <a:solidFill>
                        <a:srgbClr val="204962"/>
                      </a:solidFill>
                      <a:prstDash val="solid"/>
                      <a:round/>
                      <a:headEnd type="none" w="med" len="med"/>
                      <a:tailEnd type="none" w="med" len="med"/>
                    </a:lnR>
                    <a:lnT>
                      <a:noFill/>
                    </a:lnT>
                    <a:lnB w="3175"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38100" marR="0" lvl="0" indent="0" algn="ctr" defTabSz="914400" rtl="0" eaLnBrk="1" fontAlgn="base" latinLnBrk="0" hangingPunct="1">
                        <a:lnSpc>
                          <a:spcPct val="100000"/>
                        </a:lnSpc>
                        <a:spcBef>
                          <a:spcPts val="300"/>
                        </a:spcBef>
                        <a:spcAft>
                          <a:spcPts val="300"/>
                        </a:spcAft>
                        <a:buClrTx/>
                        <a:buSzTx/>
                        <a:buFontTx/>
                        <a:buNone/>
                        <a:tabLst/>
                      </a:pPr>
                      <a:r>
                        <a:rPr kumimoji="0" lang="en-US" sz="1100" b="1" i="0" u="none" strike="noStrike" cap="none" normalizeH="0" baseline="0" smtClean="0">
                          <a:ln>
                            <a:noFill/>
                          </a:ln>
                          <a:solidFill>
                            <a:srgbClr val="FFFFFF"/>
                          </a:solidFill>
                          <a:effectLst/>
                          <a:latin typeface="Arial" pitchFamily="34" charset="0"/>
                        </a:rPr>
                        <a:t>Networking for Home and Small Businesses</a:t>
                      </a:r>
                    </a:p>
                  </a:txBody>
                  <a:tcPr marL="45720" marR="45720" anchor="ctr" horzOverflow="overflow">
                    <a:lnL w="3175" cap="flat" cmpd="sng" algn="ctr">
                      <a:solidFill>
                        <a:srgbClr val="204962"/>
                      </a:solidFill>
                      <a:prstDash val="solid"/>
                      <a:round/>
                      <a:headEnd type="none" w="med" len="med"/>
                      <a:tailEnd type="none" w="med" len="med"/>
                    </a:lnL>
                    <a:lnR w="3175" cap="flat" cmpd="sng" algn="ctr">
                      <a:solidFill>
                        <a:srgbClr val="204962"/>
                      </a:solidFill>
                      <a:prstDash val="solid"/>
                      <a:round/>
                      <a:headEnd type="none" w="med" len="med"/>
                      <a:tailEnd type="none" w="med" len="med"/>
                    </a:lnR>
                    <a:lnT>
                      <a:noFill/>
                    </a:lnT>
                    <a:lnB w="3175"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38100" marR="0" lvl="0" indent="0" algn="ctr" defTabSz="914400" rtl="0" eaLnBrk="1" fontAlgn="base" latinLnBrk="0" hangingPunct="1">
                        <a:lnSpc>
                          <a:spcPct val="100000"/>
                        </a:lnSpc>
                        <a:spcBef>
                          <a:spcPts val="300"/>
                        </a:spcBef>
                        <a:spcAft>
                          <a:spcPts val="300"/>
                        </a:spcAft>
                        <a:buClrTx/>
                        <a:buSzTx/>
                        <a:buFontTx/>
                        <a:buNone/>
                        <a:tabLst/>
                      </a:pPr>
                      <a:r>
                        <a:rPr kumimoji="0" lang="en-US" sz="1100" b="1" i="0" u="none" strike="noStrike" cap="none" normalizeH="0" baseline="0" smtClean="0">
                          <a:ln>
                            <a:noFill/>
                          </a:ln>
                          <a:solidFill>
                            <a:srgbClr val="FFFFFF"/>
                          </a:solidFill>
                          <a:effectLst/>
                          <a:latin typeface="Arial" pitchFamily="34" charset="0"/>
                        </a:rPr>
                        <a:t>Working at a Small-to-Medium Business or ISP</a:t>
                      </a:r>
                    </a:p>
                  </a:txBody>
                  <a:tcPr marL="45720" marR="45720" anchor="ctr" horzOverflow="overflow">
                    <a:lnL w="3175" cap="flat" cmpd="sng" algn="ctr">
                      <a:solidFill>
                        <a:srgbClr val="204962"/>
                      </a:solidFill>
                      <a:prstDash val="solid"/>
                      <a:round/>
                      <a:headEnd type="none" w="med" len="med"/>
                      <a:tailEnd type="none" w="med" len="med"/>
                    </a:lnL>
                    <a:lnR w="3175" cap="flat" cmpd="sng" algn="ctr">
                      <a:solidFill>
                        <a:srgbClr val="204962"/>
                      </a:solidFill>
                      <a:prstDash val="solid"/>
                      <a:round/>
                      <a:headEnd type="none" w="med" len="med"/>
                      <a:tailEnd type="none" w="med" len="med"/>
                    </a:lnR>
                    <a:lnT>
                      <a:noFill/>
                    </a:lnT>
                    <a:lnB w="3175"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38100" marR="0" lvl="0" indent="0" algn="ctr" defTabSz="914400" rtl="0" eaLnBrk="1" fontAlgn="base" latinLnBrk="0" hangingPunct="1">
                        <a:lnSpc>
                          <a:spcPct val="100000"/>
                        </a:lnSpc>
                        <a:spcBef>
                          <a:spcPts val="300"/>
                        </a:spcBef>
                        <a:spcAft>
                          <a:spcPts val="300"/>
                        </a:spcAft>
                        <a:buClrTx/>
                        <a:buSzTx/>
                        <a:buFontTx/>
                        <a:buNone/>
                        <a:tabLst/>
                      </a:pPr>
                      <a:r>
                        <a:rPr kumimoji="0" lang="en-US" sz="1100" b="1" i="0" u="none" strike="noStrike" cap="none" normalizeH="0" baseline="0" smtClean="0">
                          <a:ln>
                            <a:noFill/>
                          </a:ln>
                          <a:solidFill>
                            <a:srgbClr val="FFFFFF"/>
                          </a:solidFill>
                          <a:effectLst/>
                          <a:latin typeface="Arial" pitchFamily="34" charset="0"/>
                        </a:rPr>
                        <a:t>Introducing Routing and Switching in the Enterprise</a:t>
                      </a:r>
                    </a:p>
                  </a:txBody>
                  <a:tcPr marL="45720" marR="45720" anchor="ctr" horzOverflow="overflow">
                    <a:lnL w="3175" cap="flat" cmpd="sng" algn="ctr">
                      <a:solidFill>
                        <a:srgbClr val="204962"/>
                      </a:solidFill>
                      <a:prstDash val="solid"/>
                      <a:round/>
                      <a:headEnd type="none" w="med" len="med"/>
                      <a:tailEnd type="none" w="med" len="med"/>
                    </a:lnL>
                    <a:lnR w="3175" cap="flat" cmpd="sng" algn="ctr">
                      <a:solidFill>
                        <a:srgbClr val="204962"/>
                      </a:solidFill>
                      <a:prstDash val="solid"/>
                      <a:round/>
                      <a:headEnd type="none" w="med" len="med"/>
                      <a:tailEnd type="none" w="med" len="med"/>
                    </a:lnR>
                    <a:lnT>
                      <a:noFill/>
                    </a:lnT>
                    <a:lnB w="3175"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38100" marR="0" lvl="0" indent="0" algn="ctr" defTabSz="914400" rtl="0" eaLnBrk="1" fontAlgn="base" latinLnBrk="0" hangingPunct="1">
                        <a:lnSpc>
                          <a:spcPct val="100000"/>
                        </a:lnSpc>
                        <a:spcBef>
                          <a:spcPts val="300"/>
                        </a:spcBef>
                        <a:spcAft>
                          <a:spcPts val="300"/>
                        </a:spcAft>
                        <a:buClrTx/>
                        <a:buSzTx/>
                        <a:buFontTx/>
                        <a:buNone/>
                        <a:tabLst/>
                      </a:pPr>
                      <a:r>
                        <a:rPr kumimoji="0" lang="en-US" sz="1100" b="1" i="0" u="none" strike="noStrike" cap="none" normalizeH="0" baseline="0" smtClean="0">
                          <a:ln>
                            <a:noFill/>
                          </a:ln>
                          <a:solidFill>
                            <a:srgbClr val="FFFFFF"/>
                          </a:solidFill>
                          <a:effectLst/>
                          <a:latin typeface="Arial" pitchFamily="34" charset="0"/>
                        </a:rPr>
                        <a:t>Designing and Supporting Computer Networks</a:t>
                      </a:r>
                    </a:p>
                  </a:txBody>
                  <a:tcPr marL="45720" marR="45720" anchor="ctr" horzOverflow="overflow">
                    <a:lnL w="3175" cap="flat" cmpd="sng" algn="ctr">
                      <a:solidFill>
                        <a:srgbClr val="204962"/>
                      </a:solidFill>
                      <a:prstDash val="solid"/>
                      <a:round/>
                      <a:headEnd type="none" w="med" len="med"/>
                      <a:tailEnd type="none" w="med" len="med"/>
                    </a:lnL>
                    <a:lnR>
                      <a:noFill/>
                    </a:lnR>
                    <a:lnT>
                      <a:noFill/>
                    </a:lnT>
                    <a:lnB w="3175" cap="flat" cmpd="sng" algn="ctr">
                      <a:solidFill>
                        <a:schemeClr val="bg1"/>
                      </a:solidFill>
                      <a:prstDash val="solid"/>
                      <a:round/>
                      <a:headEnd type="none" w="med" len="med"/>
                      <a:tailEnd type="none" w="med" len="med"/>
                    </a:lnB>
                    <a:lnTlToBr>
                      <a:noFill/>
                    </a:lnTlToBr>
                    <a:lnBlToTr>
                      <a:noFill/>
                    </a:lnBlToTr>
                    <a:solidFill>
                      <a:schemeClr val="accent1"/>
                    </a:solidFill>
                  </a:tcPr>
                </a:tc>
              </a:tr>
              <a:tr h="4398963">
                <a:tc>
                  <a:txBody>
                    <a:bodyPr/>
                    <a:lstStyle/>
                    <a:p>
                      <a:pPr marL="36513" marR="0" lvl="0" indent="0" algn="ctr" defTabSz="914400" rtl="0" eaLnBrk="1" fontAlgn="base" latinLnBrk="0" hangingPunct="1">
                        <a:lnSpc>
                          <a:spcPct val="90000"/>
                        </a:lnSpc>
                        <a:spcBef>
                          <a:spcPct val="45000"/>
                        </a:spcBef>
                        <a:spcAft>
                          <a:spcPts val="300"/>
                        </a:spcAft>
                        <a:buClrTx/>
                        <a:buSzTx/>
                        <a:buFontTx/>
                        <a:buNone/>
                        <a:tabLst/>
                      </a:pPr>
                      <a:r>
                        <a:rPr kumimoji="0" lang="en-US" sz="1200" b="1" i="0" u="none" strike="noStrike" cap="none" normalizeH="0" baseline="0" smtClean="0">
                          <a:ln>
                            <a:noFill/>
                          </a:ln>
                          <a:solidFill>
                            <a:srgbClr val="000000"/>
                          </a:solidFill>
                          <a:effectLst/>
                          <a:latin typeface="Arial" pitchFamily="34" charset="0"/>
                        </a:rPr>
                        <a:t>Students </a:t>
                      </a:r>
                      <a:r>
                        <a:rPr kumimoji="0" lang="en-US" sz="1200" b="0" i="0" u="none" strike="noStrike" cap="none" normalizeH="0" baseline="0" smtClean="0">
                          <a:ln>
                            <a:noFill/>
                          </a:ln>
                          <a:solidFill>
                            <a:srgbClr val="000000"/>
                          </a:solidFill>
                          <a:effectLst/>
                          <a:latin typeface="Arial" pitchFamily="34" charset="0"/>
                        </a:rPr>
                        <a:t>(Prereqs for enrollment)</a:t>
                      </a:r>
                      <a:endParaRPr kumimoji="0" lang="en-US" sz="1200" b="0" i="0" u="none" strike="noStrike" cap="none" normalizeH="0" baseline="0" smtClean="0">
                        <a:ln>
                          <a:noFill/>
                        </a:ln>
                        <a:solidFill>
                          <a:srgbClr val="000000"/>
                        </a:solidFill>
                        <a:effectLst/>
                        <a:latin typeface="Arial" pitchFamily="34" charset="0"/>
                        <a:ea typeface="Times New Roman" pitchFamily="18" charset="0"/>
                        <a:cs typeface="Arial" pitchFamily="34" charset="0"/>
                      </a:endParaRPr>
                    </a:p>
                  </a:txBody>
                  <a:tcPr marL="45720" marR="45720" marT="182880" horzOverflow="overflow">
                    <a:lnL>
                      <a:noFill/>
                    </a:lnL>
                    <a:lnR w="3175" cap="flat" cmpd="sng" algn="ctr">
                      <a:solidFill>
                        <a:srgbClr val="204962"/>
                      </a:solidFill>
                      <a:prstDash val="solid"/>
                      <a:round/>
                      <a:headEnd type="none" w="med" len="med"/>
                      <a:tailEnd type="none" w="med" len="med"/>
                    </a:lnR>
                    <a:lnT w="3175" cap="flat" cmpd="sng" algn="ctr">
                      <a:solidFill>
                        <a:schemeClr val="bg1"/>
                      </a:solidFill>
                      <a:prstDash val="solid"/>
                      <a:round/>
                      <a:headEnd type="none" w="med" len="med"/>
                      <a:tailEnd type="none" w="med" len="med"/>
                    </a:lnT>
                    <a:lnB>
                      <a:noFill/>
                    </a:lnB>
                    <a:lnTlToBr>
                      <a:noFill/>
                    </a:lnTlToBr>
                    <a:lnBlToTr>
                      <a:noFill/>
                    </a:lnBlToTr>
                    <a:solidFill>
                      <a:srgbClr val="8E8E95">
                        <a:alpha val="50195"/>
                      </a:srgbClr>
                    </a:solidFill>
                  </a:tcPr>
                </a:tc>
                <a:tc>
                  <a:txBody>
                    <a:bodyPr/>
                    <a:lstStyle/>
                    <a:p>
                      <a:pPr marL="0" marR="0" lvl="0" indent="0" algn="ctr" defTabSz="914400" rtl="0" eaLnBrk="1" fontAlgn="base" latinLnBrk="0" hangingPunct="1">
                        <a:lnSpc>
                          <a:spcPct val="90000"/>
                        </a:lnSpc>
                        <a:spcBef>
                          <a:spcPct val="45000"/>
                        </a:spcBef>
                        <a:spcAft>
                          <a:spcPct val="0"/>
                        </a:spcAft>
                        <a:buClrTx/>
                        <a:buSzTx/>
                        <a:buFontTx/>
                        <a:buNone/>
                        <a:tabLst/>
                      </a:pPr>
                      <a:r>
                        <a:rPr kumimoji="0" lang="en-US" sz="1100" b="1" i="0" u="none" strike="noStrike" cap="none" normalizeH="0" baseline="0" smtClean="0">
                          <a:ln>
                            <a:noFill/>
                          </a:ln>
                          <a:solidFill>
                            <a:srgbClr val="000000"/>
                          </a:solidFill>
                          <a:effectLst/>
                          <a:latin typeface="Arial" pitchFamily="34" charset="0"/>
                        </a:rPr>
                        <a:t>None</a:t>
                      </a:r>
                      <a:r>
                        <a:rPr kumimoji="0" lang="en-US" sz="1100" b="0" i="0" u="none" strike="noStrike" cap="none" normalizeH="0" baseline="0" smtClean="0">
                          <a:ln>
                            <a:noFill/>
                          </a:ln>
                          <a:solidFill>
                            <a:srgbClr val="000000"/>
                          </a:solidFill>
                          <a:effectLst/>
                          <a:latin typeface="Arial" pitchFamily="34" charset="0"/>
                        </a:rPr>
                        <a:t>, but </a:t>
                      </a:r>
                      <a:r>
                        <a:rPr kumimoji="0" lang="en-US" sz="1100" b="1" i="0" u="none" strike="noStrike" cap="none" normalizeH="0" baseline="0" smtClean="0">
                          <a:ln>
                            <a:noFill/>
                          </a:ln>
                          <a:solidFill>
                            <a:srgbClr val="000000"/>
                          </a:solidFill>
                          <a:effectLst/>
                          <a:latin typeface="Arial" pitchFamily="34" charset="0"/>
                        </a:rPr>
                        <a:t>recommend</a:t>
                      </a:r>
                      <a:r>
                        <a:rPr kumimoji="0" lang="en-US" sz="1100" b="0" i="0" u="none" strike="noStrike" cap="none" normalizeH="0" baseline="0" smtClean="0">
                          <a:ln>
                            <a:noFill/>
                          </a:ln>
                          <a:solidFill>
                            <a:srgbClr val="000000"/>
                          </a:solidFill>
                          <a:effectLst/>
                          <a:latin typeface="Arial" pitchFamily="34" charset="0"/>
                        </a:rPr>
                        <a:t> </a:t>
                      </a:r>
                      <a:br>
                        <a:rPr kumimoji="0" lang="en-US" sz="1100" b="0" i="0" u="none" strike="noStrike" cap="none" normalizeH="0" baseline="0" smtClean="0">
                          <a:ln>
                            <a:noFill/>
                          </a:ln>
                          <a:solidFill>
                            <a:srgbClr val="000000"/>
                          </a:solidFill>
                          <a:effectLst/>
                          <a:latin typeface="Arial" pitchFamily="34" charset="0"/>
                        </a:rPr>
                      </a:br>
                      <a:r>
                        <a:rPr kumimoji="0" lang="en-US" sz="1100" b="0" i="0" u="none" strike="noStrike" cap="none" normalizeH="0" baseline="0" smtClean="0">
                          <a:ln>
                            <a:noFill/>
                          </a:ln>
                          <a:solidFill>
                            <a:srgbClr val="000000"/>
                          </a:solidFill>
                          <a:effectLst/>
                          <a:latin typeface="Arial" pitchFamily="34" charset="0"/>
                        </a:rPr>
                        <a:t>that student have basic PC usage skills</a:t>
                      </a:r>
                    </a:p>
                  </a:txBody>
                  <a:tcPr marL="45720" marR="45720" marT="182880" horzOverflow="overflow">
                    <a:lnL w="3175" cap="flat" cmpd="sng" algn="ctr">
                      <a:solidFill>
                        <a:srgbClr val="204962"/>
                      </a:solidFill>
                      <a:prstDash val="solid"/>
                      <a:round/>
                      <a:headEnd type="none" w="med" len="med"/>
                      <a:tailEnd type="none" w="med" len="med"/>
                    </a:lnL>
                    <a:lnR w="3175" cap="flat" cmpd="sng" algn="ctr">
                      <a:solidFill>
                        <a:srgbClr val="204962"/>
                      </a:solidFill>
                      <a:prstDash val="solid"/>
                      <a:round/>
                      <a:headEnd type="none" w="med" len="med"/>
                      <a:tailEnd type="none" w="med" len="med"/>
                    </a:lnR>
                    <a:lnT w="3175" cap="flat" cmpd="sng" algn="ctr">
                      <a:solidFill>
                        <a:schemeClr val="bg1"/>
                      </a:solidFill>
                      <a:prstDash val="solid"/>
                      <a:round/>
                      <a:headEnd type="none" w="med" len="med"/>
                      <a:tailEnd type="none" w="med" len="med"/>
                    </a:lnT>
                    <a:lnB>
                      <a:noFill/>
                    </a:lnB>
                    <a:lnTlToBr>
                      <a:noFill/>
                    </a:lnTlToBr>
                    <a:lnBlToTr>
                      <a:noFill/>
                    </a:lnBlToTr>
                    <a:solidFill>
                      <a:srgbClr val="C9CDD3">
                        <a:alpha val="50195"/>
                      </a:srgbClr>
                    </a:solidFill>
                  </a:tcPr>
                </a:tc>
                <a:tc>
                  <a:txBody>
                    <a:bodyPr/>
                    <a:lstStyle/>
                    <a:p>
                      <a:pPr marL="0" marR="0" lvl="0" indent="0" algn="ctr" defTabSz="914400" rtl="0" eaLnBrk="1" fontAlgn="base" latinLnBrk="0" hangingPunct="1">
                        <a:lnSpc>
                          <a:spcPct val="90000"/>
                        </a:lnSpc>
                        <a:spcBef>
                          <a:spcPct val="45000"/>
                        </a:spcBef>
                        <a:spcAft>
                          <a:spcPct val="0"/>
                        </a:spcAft>
                        <a:buClrTx/>
                        <a:buSzTx/>
                        <a:buFont typeface="+mj-lt"/>
                        <a:buNone/>
                        <a:tabLst/>
                      </a:pPr>
                      <a:r>
                        <a:rPr kumimoji="0" lang="en-US" sz="1100" b="0" i="0" u="none" strike="noStrike" cap="none" normalizeH="0" baseline="0" smtClean="0">
                          <a:ln>
                            <a:noFill/>
                          </a:ln>
                          <a:solidFill>
                            <a:srgbClr val="000000"/>
                          </a:solidFill>
                          <a:effectLst/>
                          <a:latin typeface="Arial" pitchFamily="34" charset="0"/>
                        </a:rPr>
                        <a:t>CCNA 1 v3.1 </a:t>
                      </a:r>
                    </a:p>
                    <a:p>
                      <a:pPr marL="0" marR="0" lvl="0" indent="0" algn="ctr" defTabSz="914400" rtl="0" eaLnBrk="1" fontAlgn="base" latinLnBrk="0" hangingPunct="1">
                        <a:lnSpc>
                          <a:spcPct val="90000"/>
                        </a:lnSpc>
                        <a:spcBef>
                          <a:spcPct val="45000"/>
                        </a:spcBef>
                        <a:spcAft>
                          <a:spcPct val="0"/>
                        </a:spcAft>
                        <a:buClrTx/>
                        <a:buSzTx/>
                        <a:buFont typeface="+mj-lt"/>
                        <a:buNone/>
                        <a:tabLst/>
                      </a:pPr>
                      <a:r>
                        <a:rPr kumimoji="0" lang="en-US" sz="1100" b="1" i="0" u="none" strike="noStrike" cap="none" normalizeH="0" baseline="0" smtClean="0">
                          <a:ln>
                            <a:noFill/>
                          </a:ln>
                          <a:solidFill>
                            <a:schemeClr val="accent2"/>
                          </a:solidFill>
                          <a:effectLst/>
                          <a:latin typeface="Arial" pitchFamily="34" charset="0"/>
                        </a:rPr>
                        <a:t>OR</a:t>
                      </a:r>
                    </a:p>
                    <a:p>
                      <a:pPr marL="0" marR="0" lvl="0" indent="0" algn="ctr" defTabSz="914400" rtl="0" eaLnBrk="1" fontAlgn="base" latinLnBrk="0" hangingPunct="1">
                        <a:lnSpc>
                          <a:spcPct val="90000"/>
                        </a:lnSpc>
                        <a:spcBef>
                          <a:spcPct val="45000"/>
                        </a:spcBef>
                        <a:spcAft>
                          <a:spcPct val="0"/>
                        </a:spcAft>
                        <a:buClrTx/>
                        <a:buSzTx/>
                        <a:buFont typeface="+mj-lt"/>
                        <a:buNone/>
                        <a:tabLst/>
                      </a:pPr>
                      <a:r>
                        <a:rPr kumimoji="0" lang="en-US" sz="1100" b="0" i="0" u="none" strike="noStrike" cap="none" normalizeH="0" baseline="0" smtClean="0">
                          <a:ln>
                            <a:noFill/>
                          </a:ln>
                          <a:solidFill>
                            <a:srgbClr val="000000"/>
                          </a:solidFill>
                          <a:effectLst/>
                          <a:latin typeface="Arial" pitchFamily="34" charset="0"/>
                        </a:rPr>
                        <a:t>Networking for Home and Small Business</a:t>
                      </a:r>
                      <a:endParaRPr kumimoji="0" lang="en-US" sz="1100" b="1" i="0" u="none" strike="noStrike" cap="none" normalizeH="0" baseline="0" smtClean="0">
                        <a:ln>
                          <a:noFill/>
                        </a:ln>
                        <a:solidFill>
                          <a:schemeClr val="accent2"/>
                        </a:solidFill>
                        <a:effectLst/>
                        <a:latin typeface="Arial" pitchFamily="34" charset="0"/>
                      </a:endParaRPr>
                    </a:p>
                    <a:p>
                      <a:pPr marL="0" marR="0" lvl="0" indent="0" algn="ctr" defTabSz="914400" rtl="0" eaLnBrk="1" fontAlgn="base" latinLnBrk="0" hangingPunct="1">
                        <a:lnSpc>
                          <a:spcPct val="90000"/>
                        </a:lnSpc>
                        <a:spcBef>
                          <a:spcPct val="45000"/>
                        </a:spcBef>
                        <a:spcAft>
                          <a:spcPct val="0"/>
                        </a:spcAft>
                        <a:buClrTx/>
                        <a:buSzTx/>
                        <a:buFont typeface="+mj-lt"/>
                        <a:buNone/>
                        <a:tabLst/>
                      </a:pPr>
                      <a:r>
                        <a:rPr kumimoji="0" lang="en-US" sz="1100" b="1" i="0" u="none" strike="noStrike" cap="none" normalizeH="0" baseline="0" smtClean="0">
                          <a:ln>
                            <a:noFill/>
                          </a:ln>
                          <a:solidFill>
                            <a:schemeClr val="accent2"/>
                          </a:solidFill>
                          <a:effectLst/>
                          <a:latin typeface="Arial" pitchFamily="34" charset="0"/>
                        </a:rPr>
                        <a:t>OR</a:t>
                      </a:r>
                      <a:endParaRPr kumimoji="0" lang="en-US" sz="1100" b="0" i="0" u="none" strike="noStrike" cap="none" normalizeH="0" baseline="0" smtClean="0">
                        <a:ln>
                          <a:noFill/>
                        </a:ln>
                        <a:solidFill>
                          <a:srgbClr val="000000"/>
                        </a:solidFill>
                        <a:effectLst/>
                        <a:latin typeface="Arial" pitchFamily="34" charset="0"/>
                      </a:endParaRPr>
                    </a:p>
                    <a:p>
                      <a:pPr marL="0" marR="0" lvl="0" indent="0" algn="ctr" defTabSz="914400" rtl="0" eaLnBrk="1" fontAlgn="base" latinLnBrk="0" hangingPunct="1">
                        <a:lnSpc>
                          <a:spcPct val="90000"/>
                        </a:lnSpc>
                        <a:spcBef>
                          <a:spcPct val="45000"/>
                        </a:spcBef>
                        <a:spcAft>
                          <a:spcPct val="0"/>
                        </a:spcAft>
                        <a:buClrTx/>
                        <a:buSzTx/>
                        <a:buFont typeface="+mj-lt"/>
                        <a:buNone/>
                        <a:tabLst/>
                      </a:pPr>
                      <a:r>
                        <a:rPr kumimoji="0" lang="en-US" sz="1100" b="0" i="0" u="none" strike="noStrike" cap="none" normalizeH="0" baseline="0" smtClean="0">
                          <a:ln>
                            <a:noFill/>
                          </a:ln>
                          <a:solidFill>
                            <a:srgbClr val="000000"/>
                          </a:solidFill>
                          <a:effectLst/>
                          <a:latin typeface="Arial" pitchFamily="34" charset="0"/>
                        </a:rPr>
                        <a:t>Networking Fundamentals</a:t>
                      </a:r>
                    </a:p>
                  </a:txBody>
                  <a:tcPr marL="45720" marR="45720" marT="182880" horzOverflow="overflow">
                    <a:lnL w="3175" cap="flat" cmpd="sng" algn="ctr">
                      <a:solidFill>
                        <a:srgbClr val="204962"/>
                      </a:solidFill>
                      <a:prstDash val="solid"/>
                      <a:round/>
                      <a:headEnd type="none" w="med" len="med"/>
                      <a:tailEnd type="none" w="med" len="med"/>
                    </a:lnL>
                    <a:lnR w="3175" cap="flat" cmpd="sng" algn="ctr">
                      <a:solidFill>
                        <a:srgbClr val="204962"/>
                      </a:solidFill>
                      <a:prstDash val="solid"/>
                      <a:round/>
                      <a:headEnd type="none" w="med" len="med"/>
                      <a:tailEnd type="none" w="med" len="med"/>
                    </a:lnR>
                    <a:lnT w="3175" cap="flat" cmpd="sng" algn="ctr">
                      <a:solidFill>
                        <a:schemeClr val="bg1"/>
                      </a:solidFill>
                      <a:prstDash val="solid"/>
                      <a:round/>
                      <a:headEnd type="none" w="med" len="med"/>
                      <a:tailEnd type="none" w="med" len="med"/>
                    </a:lnT>
                    <a:lnB>
                      <a:noFill/>
                    </a:lnB>
                    <a:lnTlToBr>
                      <a:noFill/>
                    </a:lnTlToBr>
                    <a:lnBlToTr>
                      <a:noFill/>
                    </a:lnBlToTr>
                    <a:solidFill>
                      <a:srgbClr val="8E8E95">
                        <a:alpha val="50195"/>
                      </a:srgbClr>
                    </a:solidFill>
                  </a:tcPr>
                </a:tc>
                <a:tc>
                  <a:txBody>
                    <a:bodyPr/>
                    <a:lstStyle/>
                    <a:p>
                      <a:pPr marL="0" marR="0" lvl="0" indent="0" algn="ctr" defTabSz="914400" rtl="0" eaLnBrk="1" fontAlgn="base" latinLnBrk="0" hangingPunct="1">
                        <a:lnSpc>
                          <a:spcPct val="90000"/>
                        </a:lnSpc>
                        <a:spcBef>
                          <a:spcPct val="45000"/>
                        </a:spcBef>
                        <a:spcAft>
                          <a:spcPts val="600"/>
                        </a:spcAft>
                        <a:buClrTx/>
                        <a:buSzTx/>
                        <a:buFontTx/>
                        <a:buNone/>
                        <a:tabLst/>
                      </a:pPr>
                      <a:r>
                        <a:rPr kumimoji="0" lang="en-US" sz="1100" b="0" i="0" u="none" strike="noStrike" cap="none" normalizeH="0" baseline="0" smtClean="0">
                          <a:ln>
                            <a:noFill/>
                          </a:ln>
                          <a:solidFill>
                            <a:srgbClr val="000000"/>
                          </a:solidFill>
                          <a:effectLst/>
                          <a:latin typeface="Arial" pitchFamily="34" charset="0"/>
                          <a:ea typeface="MS Mincho" pitchFamily="49" charset="-128"/>
                          <a:cs typeface="Times New Roman" pitchFamily="18" charset="0"/>
                        </a:rPr>
                        <a:t>CCNA 2 v3.1</a:t>
                      </a:r>
                    </a:p>
                    <a:p>
                      <a:pPr marL="0" marR="0" lvl="0" indent="0" algn="ctr" defTabSz="914400" rtl="0" eaLnBrk="1" fontAlgn="base" latinLnBrk="0" hangingPunct="1">
                        <a:lnSpc>
                          <a:spcPct val="90000"/>
                        </a:lnSpc>
                        <a:spcBef>
                          <a:spcPct val="45000"/>
                        </a:spcBef>
                        <a:spcAft>
                          <a:spcPts val="600"/>
                        </a:spcAft>
                        <a:buClrTx/>
                        <a:buSzTx/>
                        <a:buFontTx/>
                        <a:buNone/>
                        <a:tabLst/>
                      </a:pPr>
                      <a:r>
                        <a:rPr kumimoji="0" lang="en-US" sz="1100" b="1" i="0" u="none" strike="noStrike" cap="none" normalizeH="0" baseline="0" smtClean="0">
                          <a:ln>
                            <a:noFill/>
                          </a:ln>
                          <a:solidFill>
                            <a:schemeClr val="accent2"/>
                          </a:solidFill>
                          <a:effectLst/>
                          <a:latin typeface="Arial" pitchFamily="34" charset="0"/>
                          <a:ea typeface="MS Mincho" pitchFamily="49" charset="-128"/>
                          <a:cs typeface="Times New Roman" pitchFamily="18" charset="0"/>
                        </a:rPr>
                        <a:t>OR</a:t>
                      </a:r>
                    </a:p>
                    <a:p>
                      <a:pPr marL="0" marR="0" lvl="0" indent="0" algn="ctr" defTabSz="914400" rtl="0" eaLnBrk="1" fontAlgn="base" latinLnBrk="0" hangingPunct="1">
                        <a:lnSpc>
                          <a:spcPct val="90000"/>
                        </a:lnSpc>
                        <a:spcBef>
                          <a:spcPct val="45000"/>
                        </a:spcBef>
                        <a:spcAft>
                          <a:spcPts val="600"/>
                        </a:spcAft>
                        <a:buClrTx/>
                        <a:buSzTx/>
                        <a:buFontTx/>
                        <a:buNone/>
                        <a:tabLst/>
                      </a:pPr>
                      <a:r>
                        <a:rPr kumimoji="0" lang="en-US" sz="1100" b="0" i="0" u="none" strike="noStrike" cap="none" normalizeH="0" baseline="0" smtClean="0">
                          <a:ln>
                            <a:noFill/>
                          </a:ln>
                          <a:solidFill>
                            <a:srgbClr val="000000"/>
                          </a:solidFill>
                          <a:effectLst/>
                          <a:latin typeface="Arial" pitchFamily="34" charset="0"/>
                          <a:ea typeface="MS Mincho" pitchFamily="49" charset="-128"/>
                          <a:cs typeface="Times New Roman" pitchFamily="18" charset="0"/>
                        </a:rPr>
                        <a:t>Working at a Small-to-Medium Business or ISP</a:t>
                      </a:r>
                    </a:p>
                  </a:txBody>
                  <a:tcPr marL="45720" marR="45720" marT="182880" horzOverflow="overflow">
                    <a:lnL w="3175" cap="flat" cmpd="sng" algn="ctr">
                      <a:solidFill>
                        <a:srgbClr val="204962"/>
                      </a:solidFill>
                      <a:prstDash val="solid"/>
                      <a:round/>
                      <a:headEnd type="none" w="med" len="med"/>
                      <a:tailEnd type="none" w="med" len="med"/>
                    </a:lnL>
                    <a:lnR w="3175" cap="flat" cmpd="sng" algn="ctr">
                      <a:solidFill>
                        <a:srgbClr val="204962"/>
                      </a:solidFill>
                      <a:prstDash val="solid"/>
                      <a:round/>
                      <a:headEnd type="none" w="med" len="med"/>
                      <a:tailEnd type="none" w="med" len="med"/>
                    </a:lnR>
                    <a:lnT w="3175" cap="flat" cmpd="sng" algn="ctr">
                      <a:solidFill>
                        <a:schemeClr val="bg1"/>
                      </a:solidFill>
                      <a:prstDash val="solid"/>
                      <a:round/>
                      <a:headEnd type="none" w="med" len="med"/>
                      <a:tailEnd type="none" w="med" len="med"/>
                    </a:lnT>
                    <a:lnB>
                      <a:noFill/>
                    </a:lnB>
                    <a:lnTlToBr>
                      <a:noFill/>
                    </a:lnTlToBr>
                    <a:lnBlToTr>
                      <a:noFill/>
                    </a:lnBlToTr>
                    <a:solidFill>
                      <a:srgbClr val="C9CDD3">
                        <a:alpha val="50195"/>
                      </a:srgbClr>
                    </a:solidFill>
                  </a:tcPr>
                </a:tc>
                <a:tc>
                  <a:txBody>
                    <a:bodyPr/>
                    <a:lstStyle/>
                    <a:p>
                      <a:pPr marL="0" marR="0" lvl="0" indent="0" algn="ctr" defTabSz="914400" rtl="0" eaLnBrk="1" fontAlgn="base" latinLnBrk="0" hangingPunct="1">
                        <a:lnSpc>
                          <a:spcPct val="90000"/>
                        </a:lnSpc>
                        <a:spcBef>
                          <a:spcPct val="45000"/>
                        </a:spcBef>
                        <a:spcAft>
                          <a:spcPts val="400"/>
                        </a:spcAft>
                        <a:buClrTx/>
                        <a:buSzTx/>
                        <a:buFontTx/>
                        <a:buNone/>
                        <a:tabLst/>
                      </a:pPr>
                      <a:r>
                        <a:rPr kumimoji="0" lang="en-US" sz="1100" b="0" i="0" u="none" strike="noStrike" cap="none" normalizeH="0" baseline="0" smtClean="0">
                          <a:ln>
                            <a:noFill/>
                          </a:ln>
                          <a:solidFill>
                            <a:srgbClr val="000000"/>
                          </a:solidFill>
                          <a:effectLst/>
                          <a:latin typeface="Arial" pitchFamily="34" charset="0"/>
                          <a:ea typeface="Times New Roman" pitchFamily="18" charset="0"/>
                          <a:cs typeface="Arial" pitchFamily="34" charset="0"/>
                        </a:rPr>
                        <a:t>Introducing Routing and Switching in the Enterprise</a:t>
                      </a:r>
                    </a:p>
                    <a:p>
                      <a:pPr marL="0" marR="0" lvl="0" indent="0" algn="ctr" defTabSz="914400" rtl="0" eaLnBrk="1" fontAlgn="base" latinLnBrk="0" hangingPunct="1">
                        <a:lnSpc>
                          <a:spcPct val="90000"/>
                        </a:lnSpc>
                        <a:spcBef>
                          <a:spcPct val="45000"/>
                        </a:spcBef>
                        <a:spcAft>
                          <a:spcPts val="400"/>
                        </a:spcAft>
                        <a:buClrTx/>
                        <a:buSzTx/>
                        <a:buFontTx/>
                        <a:buNone/>
                        <a:tabLst/>
                      </a:pPr>
                      <a:r>
                        <a:rPr kumimoji="0" lang="en-US" sz="1100" b="1" i="0" u="none" strike="noStrike" cap="none" normalizeH="0" baseline="0" smtClean="0">
                          <a:ln>
                            <a:noFill/>
                          </a:ln>
                          <a:solidFill>
                            <a:schemeClr val="accent2"/>
                          </a:solidFill>
                          <a:effectLst/>
                          <a:latin typeface="Arial" pitchFamily="34" charset="0"/>
                          <a:ea typeface="Times New Roman" pitchFamily="18" charset="0"/>
                          <a:cs typeface="Arial" pitchFamily="34" charset="0"/>
                        </a:rPr>
                        <a:t>OR</a:t>
                      </a:r>
                    </a:p>
                    <a:p>
                      <a:pPr marL="0" marR="0" lvl="0" indent="0" algn="ctr" defTabSz="914400" rtl="0" eaLnBrk="1" fontAlgn="base" latinLnBrk="0" hangingPunct="1">
                        <a:lnSpc>
                          <a:spcPct val="90000"/>
                        </a:lnSpc>
                        <a:spcBef>
                          <a:spcPct val="45000"/>
                        </a:spcBef>
                        <a:spcAft>
                          <a:spcPts val="400"/>
                        </a:spcAft>
                        <a:buClrTx/>
                        <a:buSzTx/>
                        <a:buFontTx/>
                        <a:buNone/>
                        <a:tabLst/>
                      </a:pPr>
                      <a:r>
                        <a:rPr kumimoji="0" lang="en-US" sz="1100" b="0" i="0" u="none" strike="noStrike" cap="none" normalizeH="0" baseline="0" smtClean="0">
                          <a:ln>
                            <a:noFill/>
                          </a:ln>
                          <a:solidFill>
                            <a:srgbClr val="000000"/>
                          </a:solidFill>
                          <a:effectLst/>
                          <a:latin typeface="Arial" pitchFamily="34" charset="0"/>
                          <a:ea typeface="Times New Roman" pitchFamily="18" charset="0"/>
                          <a:cs typeface="Arial" pitchFamily="34" charset="0"/>
                        </a:rPr>
                        <a:t>Accessing the WAN</a:t>
                      </a:r>
                    </a:p>
                  </a:txBody>
                  <a:tcPr marL="45720" marR="45720" marT="182880" horzOverflow="overflow">
                    <a:lnL w="3175" cap="flat" cmpd="sng" algn="ctr">
                      <a:solidFill>
                        <a:srgbClr val="204962"/>
                      </a:solidFill>
                      <a:prstDash val="solid"/>
                      <a:round/>
                      <a:headEnd type="none" w="med" len="med"/>
                      <a:tailEnd type="none" w="med" len="med"/>
                    </a:lnL>
                    <a:lnR>
                      <a:noFill/>
                    </a:lnR>
                    <a:lnT w="3175" cap="flat" cmpd="sng" algn="ctr">
                      <a:solidFill>
                        <a:schemeClr val="bg1"/>
                      </a:solidFill>
                      <a:prstDash val="solid"/>
                      <a:round/>
                      <a:headEnd type="none" w="med" len="med"/>
                      <a:tailEnd type="none" w="med" len="med"/>
                    </a:lnT>
                    <a:lnB>
                      <a:noFill/>
                    </a:lnB>
                    <a:lnTlToBr>
                      <a:noFill/>
                    </a:lnTlToBr>
                    <a:lnBlToTr>
                      <a:noFill/>
                    </a:lnBlToTr>
                    <a:solidFill>
                      <a:srgbClr val="8E8E95">
                        <a:alpha val="50195"/>
                      </a:srgbClr>
                    </a:solidFill>
                  </a:tcPr>
                </a:tc>
              </a:tr>
            </a:tbl>
          </a:graphicData>
        </a:graphic>
      </p:graphicFrame>
      <p:sp>
        <p:nvSpPr>
          <p:cNvPr id="82965" name="AutoShape 11"/>
          <p:cNvSpPr>
            <a:spLocks noChangeArrowheads="1"/>
          </p:cNvSpPr>
          <p:nvPr/>
        </p:nvSpPr>
        <p:spPr bwMode="auto">
          <a:xfrm>
            <a:off x="306388" y="1558925"/>
            <a:ext cx="8604250" cy="595313"/>
          </a:xfrm>
          <a:prstGeom prst="roundRect">
            <a:avLst>
              <a:gd name="adj" fmla="val 14130"/>
            </a:avLst>
          </a:prstGeom>
          <a:gradFill rotWithShape="1">
            <a:gsLst>
              <a:gs pos="0">
                <a:schemeClr val="bg1">
                  <a:alpha val="25000"/>
                </a:schemeClr>
              </a:gs>
              <a:gs pos="100000">
                <a:schemeClr val="bg1">
                  <a:alpha val="0"/>
                </a:schemeClr>
              </a:gs>
            </a:gsLst>
            <a:path path="rect">
              <a:fillToRect r="100000" b="100000"/>
            </a:path>
          </a:gradFill>
          <a:ln w="9525" algn="ctr">
            <a:noFill/>
            <a:round/>
            <a:headEnd/>
            <a:tailEnd/>
          </a:ln>
        </p:spPr>
        <p:txBody>
          <a:bodyPr lIns="73025" tIns="36511" rIns="73025" bIns="36511" anchor="ctr"/>
          <a:lstStyle/>
          <a:p>
            <a:pPr algn="ctr"/>
            <a:endParaRPr lang="en-US" sz="1800"/>
          </a:p>
        </p:txBody>
      </p:sp>
      <p:sp>
        <p:nvSpPr>
          <p:cNvPr id="82966" name="Rectangle 25"/>
          <p:cNvSpPr>
            <a:spLocks noChangeArrowheads="1"/>
          </p:cNvSpPr>
          <p:nvPr/>
        </p:nvSpPr>
        <p:spPr bwMode="auto">
          <a:xfrm>
            <a:off x="655638" y="1123950"/>
            <a:ext cx="8145462" cy="552450"/>
          </a:xfrm>
          <a:prstGeom prst="rect">
            <a:avLst/>
          </a:prstGeom>
          <a:noFill/>
          <a:ln w="9525">
            <a:noFill/>
            <a:miter lim="800000"/>
            <a:headEnd/>
            <a:tailEnd/>
          </a:ln>
        </p:spPr>
        <p:txBody>
          <a:bodyPr lIns="82124" tIns="41061" rIns="82124" bIns="41061"/>
          <a:lstStyle/>
          <a:p>
            <a:pPr defTabSz="814388" eaLnBrk="0" hangingPunct="0">
              <a:lnSpc>
                <a:spcPct val="90000"/>
              </a:lnSpc>
              <a:tabLst>
                <a:tab pos="4459288" algn="l"/>
              </a:tabLst>
            </a:pPr>
            <a:r>
              <a:rPr lang="en-US"/>
              <a:t>Academy Connection System Prerequisites for Enrollment</a:t>
            </a:r>
          </a:p>
        </p:txBody>
      </p:sp>
      <p:sp>
        <p:nvSpPr>
          <p:cNvPr id="82967" name="Rectangle 8"/>
          <p:cNvSpPr>
            <a:spLocks noChangeArrowheads="1"/>
          </p:cNvSpPr>
          <p:nvPr/>
        </p:nvSpPr>
        <p:spPr bwMode="auto">
          <a:xfrm>
            <a:off x="306388" y="2157413"/>
            <a:ext cx="8596312" cy="155575"/>
          </a:xfrm>
          <a:prstGeom prst="rect">
            <a:avLst/>
          </a:prstGeom>
          <a:gradFill rotWithShape="1">
            <a:gsLst>
              <a:gs pos="0">
                <a:schemeClr val="tx1">
                  <a:alpha val="35001"/>
                </a:schemeClr>
              </a:gs>
              <a:gs pos="100000">
                <a:schemeClr val="bg1">
                  <a:alpha val="0"/>
                </a:schemeClr>
              </a:gs>
            </a:gsLst>
            <a:lin ang="5400000" scaled="1"/>
          </a:gradFill>
          <a:ln w="9525" algn="ctr">
            <a:noFill/>
            <a:miter lim="800000"/>
            <a:headEnd/>
            <a:tailEnd/>
          </a:ln>
        </p:spPr>
        <p:txBody>
          <a:bodyPr wrap="none" lIns="73025" tIns="36511" rIns="73025" bIns="36511" anchor="ctr"/>
          <a:lstStyle/>
          <a:p>
            <a:pPr algn="ctr" defTabSz="814388" eaLnBrk="0" hangingPunct="0">
              <a:lnSpc>
                <a:spcPct val="90000"/>
              </a:lnSpc>
            </a:pPr>
            <a:endParaRPr lang="en-US"/>
          </a:p>
        </p:txBody>
      </p:sp>
      <p:sp>
        <p:nvSpPr>
          <p:cNvPr id="82968" name="Rectangle 7"/>
          <p:cNvSpPr>
            <a:spLocks noChangeArrowheads="1"/>
          </p:cNvSpPr>
          <p:nvPr/>
        </p:nvSpPr>
        <p:spPr bwMode="auto">
          <a:xfrm>
            <a:off x="304800" y="6602413"/>
            <a:ext cx="8597900" cy="255587"/>
          </a:xfrm>
          <a:prstGeom prst="rect">
            <a:avLst/>
          </a:prstGeom>
          <a:gradFill rotWithShape="1">
            <a:gsLst>
              <a:gs pos="0">
                <a:srgbClr val="708CA1">
                  <a:alpha val="56998"/>
                </a:srgbClr>
              </a:gs>
              <a:gs pos="100000">
                <a:srgbClr val="819AAC">
                  <a:alpha val="0"/>
                </a:srgbClr>
              </a:gs>
            </a:gsLst>
            <a:lin ang="5400000" scaled="1"/>
          </a:gradFill>
          <a:ln w="38100" algn="ctr">
            <a:noFill/>
            <a:miter lim="800000"/>
            <a:headEnd/>
            <a:tailEnd/>
          </a:ln>
        </p:spPr>
        <p:txBody>
          <a:bodyPr lIns="82124" tIns="41061" rIns="82124" bIns="41061" anchor="ctr"/>
          <a:lstStyle/>
          <a:p>
            <a:pPr algn="ctr"/>
            <a:endParaRPr lang="en-US" sz="1800"/>
          </a:p>
        </p:txBody>
      </p:sp>
    </p:spTree>
  </p:cSld>
  <p:clrMapOvr>
    <a:masterClrMapping/>
  </p:clrMapOvr>
  <p:transition>
    <p:wipe dir="r"/>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42"/>
          <p:cNvSpPr>
            <a:spLocks noGrp="1" noChangeArrowheads="1"/>
          </p:cNvSpPr>
          <p:nvPr>
            <p:ph type="title" idx="4294967295"/>
          </p:nvPr>
        </p:nvSpPr>
        <p:spPr/>
        <p:txBody>
          <a:bodyPr/>
          <a:lstStyle/>
          <a:p>
            <a:r>
              <a:rPr lang="en-US" smtClean="0"/>
              <a:t>CCNA Discovery  </a:t>
            </a:r>
          </a:p>
        </p:txBody>
      </p:sp>
      <p:sp>
        <p:nvSpPr>
          <p:cNvPr id="83971" name="Rectangle 25"/>
          <p:cNvSpPr>
            <a:spLocks noChangeArrowheads="1"/>
          </p:cNvSpPr>
          <p:nvPr/>
        </p:nvSpPr>
        <p:spPr bwMode="auto">
          <a:xfrm>
            <a:off x="655638" y="1123950"/>
            <a:ext cx="8145462" cy="552450"/>
          </a:xfrm>
          <a:prstGeom prst="rect">
            <a:avLst/>
          </a:prstGeom>
          <a:noFill/>
          <a:ln w="9525">
            <a:noFill/>
            <a:miter lim="800000"/>
            <a:headEnd/>
            <a:tailEnd/>
          </a:ln>
        </p:spPr>
        <p:txBody>
          <a:bodyPr lIns="82124" tIns="41061" rIns="82124" bIns="41061"/>
          <a:lstStyle/>
          <a:p>
            <a:pPr defTabSz="814388" eaLnBrk="0" hangingPunct="0">
              <a:lnSpc>
                <a:spcPct val="90000"/>
              </a:lnSpc>
              <a:tabLst>
                <a:tab pos="4459288" algn="l"/>
              </a:tabLst>
            </a:pPr>
            <a:r>
              <a:rPr lang="en-US"/>
              <a:t>Academy Connection System Prerequisites for Teaching</a:t>
            </a:r>
          </a:p>
        </p:txBody>
      </p:sp>
      <p:sp>
        <p:nvSpPr>
          <p:cNvPr id="83972" name="Rectangle 8"/>
          <p:cNvSpPr>
            <a:spLocks noChangeArrowheads="1"/>
          </p:cNvSpPr>
          <p:nvPr/>
        </p:nvSpPr>
        <p:spPr bwMode="auto">
          <a:xfrm>
            <a:off x="288925" y="6497638"/>
            <a:ext cx="8643938" cy="209550"/>
          </a:xfrm>
          <a:prstGeom prst="rect">
            <a:avLst/>
          </a:prstGeom>
          <a:gradFill rotWithShape="1">
            <a:gsLst>
              <a:gs pos="0">
                <a:schemeClr val="tx1">
                  <a:alpha val="45000"/>
                </a:schemeClr>
              </a:gs>
              <a:gs pos="100000">
                <a:schemeClr val="bg1">
                  <a:alpha val="0"/>
                </a:schemeClr>
              </a:gs>
            </a:gsLst>
            <a:path path="shape">
              <a:fillToRect l="50000" t="50000" r="50000" b="50000"/>
            </a:path>
          </a:gradFill>
          <a:ln w="9525" algn="ctr">
            <a:noFill/>
            <a:miter lim="800000"/>
            <a:headEnd/>
            <a:tailEnd/>
          </a:ln>
        </p:spPr>
        <p:txBody>
          <a:bodyPr wrap="none" lIns="73025" tIns="36511" rIns="73025" bIns="36511" anchor="ctr"/>
          <a:lstStyle/>
          <a:p>
            <a:pPr algn="ctr"/>
            <a:endParaRPr lang="en-US" sz="1800"/>
          </a:p>
        </p:txBody>
      </p:sp>
      <p:sp>
        <p:nvSpPr>
          <p:cNvPr id="83973" name="Rectangle 6"/>
          <p:cNvSpPr>
            <a:spLocks noChangeArrowheads="1"/>
          </p:cNvSpPr>
          <p:nvPr/>
        </p:nvSpPr>
        <p:spPr bwMode="auto">
          <a:xfrm rot="-5400000">
            <a:off x="3690937" y="1404938"/>
            <a:ext cx="1762125" cy="9144000"/>
          </a:xfrm>
          <a:prstGeom prst="rect">
            <a:avLst/>
          </a:prstGeom>
          <a:gradFill rotWithShape="1">
            <a:gsLst>
              <a:gs pos="0">
                <a:srgbClr val="9EC5E6">
                  <a:alpha val="79999"/>
                </a:srgbClr>
              </a:gs>
              <a:gs pos="100000">
                <a:srgbClr val="495B6A">
                  <a:alpha val="0"/>
                </a:srgbClr>
              </a:gs>
            </a:gsLst>
            <a:lin ang="0" scaled="1"/>
          </a:gradFill>
          <a:ln w="9525" algn="ctr">
            <a:noFill/>
            <a:miter lim="800000"/>
            <a:headEnd/>
            <a:tailEnd/>
          </a:ln>
        </p:spPr>
        <p:txBody>
          <a:bodyPr lIns="73025" tIns="36511" rIns="73025" bIns="36511" anchor="ctr"/>
          <a:lstStyle/>
          <a:p>
            <a:pPr algn="ctr"/>
            <a:endParaRPr lang="en-US" sz="1800"/>
          </a:p>
        </p:txBody>
      </p:sp>
      <p:graphicFrame>
        <p:nvGraphicFramePr>
          <p:cNvPr id="78966" name="Group 118"/>
          <p:cNvGraphicFramePr>
            <a:graphicFrameLocks noGrp="1"/>
          </p:cNvGraphicFramePr>
          <p:nvPr/>
        </p:nvGraphicFramePr>
        <p:xfrm>
          <a:off x="304800" y="1558925"/>
          <a:ext cx="8605838" cy="4993323"/>
        </p:xfrm>
        <a:graphic>
          <a:graphicData uri="http://schemas.openxmlformats.org/drawingml/2006/table">
            <a:tbl>
              <a:tblPr/>
              <a:tblGrid>
                <a:gridCol w="960438"/>
                <a:gridCol w="1911350"/>
                <a:gridCol w="1911350"/>
                <a:gridCol w="1911350"/>
                <a:gridCol w="1911350"/>
              </a:tblGrid>
              <a:tr h="365125">
                <a:tc>
                  <a:txBody>
                    <a:bodyPr/>
                    <a:lstStyle/>
                    <a:p>
                      <a:pPr marL="38100" marR="0" lvl="0" indent="0" algn="ctr" defTabSz="914400" rtl="0" eaLnBrk="1" fontAlgn="base" latinLnBrk="0" hangingPunct="1">
                        <a:lnSpc>
                          <a:spcPct val="100000"/>
                        </a:lnSpc>
                        <a:spcBef>
                          <a:spcPts val="300"/>
                        </a:spcBef>
                        <a:spcAft>
                          <a:spcPts val="300"/>
                        </a:spcAft>
                        <a:buClrTx/>
                        <a:buSzTx/>
                        <a:buFontTx/>
                        <a:buNone/>
                        <a:tabLst/>
                      </a:pPr>
                      <a:endParaRPr kumimoji="0" lang="en-US" sz="1100" b="0" i="0" u="none" strike="noStrike" cap="none" normalizeH="0" baseline="0" smtClean="0">
                        <a:ln>
                          <a:noFill/>
                        </a:ln>
                        <a:solidFill>
                          <a:schemeClr val="bg1"/>
                        </a:solidFill>
                        <a:effectLst/>
                        <a:latin typeface="Arial" pitchFamily="34" charset="0"/>
                        <a:ea typeface="Times New Roman" pitchFamily="18" charset="0"/>
                        <a:cs typeface="Arial" pitchFamily="34" charset="0"/>
                      </a:endParaRPr>
                    </a:p>
                  </a:txBody>
                  <a:tcPr marL="45720" marR="45720" anchor="ctr" horzOverflow="overflow">
                    <a:lnL>
                      <a:noFill/>
                    </a:lnL>
                    <a:lnR w="3175" cap="flat" cmpd="sng" algn="ctr">
                      <a:solidFill>
                        <a:srgbClr val="204962"/>
                      </a:solidFill>
                      <a:prstDash val="solid"/>
                      <a:round/>
                      <a:headEnd type="none" w="med" len="med"/>
                      <a:tailEnd type="none" w="med" len="med"/>
                    </a:lnR>
                    <a:lnT>
                      <a:noFill/>
                    </a:lnT>
                    <a:lnB w="3175"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38100" marR="0" lvl="0" indent="0" algn="ctr" defTabSz="914400" rtl="0" eaLnBrk="1" fontAlgn="base" latinLnBrk="0" hangingPunct="1">
                        <a:lnSpc>
                          <a:spcPct val="100000"/>
                        </a:lnSpc>
                        <a:spcBef>
                          <a:spcPts val="300"/>
                        </a:spcBef>
                        <a:spcAft>
                          <a:spcPts val="300"/>
                        </a:spcAft>
                        <a:buClrTx/>
                        <a:buSzTx/>
                        <a:buFontTx/>
                        <a:buNone/>
                        <a:tabLst/>
                      </a:pPr>
                      <a:r>
                        <a:rPr kumimoji="0" lang="en-US" sz="1100" b="1" i="0" u="none" strike="noStrike" cap="none" normalizeH="0" baseline="0" smtClean="0">
                          <a:ln>
                            <a:noFill/>
                          </a:ln>
                          <a:solidFill>
                            <a:srgbClr val="FFFFFF"/>
                          </a:solidFill>
                          <a:effectLst/>
                          <a:latin typeface="Arial" pitchFamily="34" charset="0"/>
                        </a:rPr>
                        <a:t>Networking for Home and Small Businesses</a:t>
                      </a:r>
                    </a:p>
                  </a:txBody>
                  <a:tcPr marL="45720" marR="45720" anchor="ctr" horzOverflow="overflow">
                    <a:lnL w="3175" cap="flat" cmpd="sng" algn="ctr">
                      <a:solidFill>
                        <a:srgbClr val="204962"/>
                      </a:solidFill>
                      <a:prstDash val="solid"/>
                      <a:round/>
                      <a:headEnd type="none" w="med" len="med"/>
                      <a:tailEnd type="none" w="med" len="med"/>
                    </a:lnL>
                    <a:lnR w="3175" cap="flat" cmpd="sng" algn="ctr">
                      <a:solidFill>
                        <a:srgbClr val="204962"/>
                      </a:solidFill>
                      <a:prstDash val="solid"/>
                      <a:round/>
                      <a:headEnd type="none" w="med" len="med"/>
                      <a:tailEnd type="none" w="med" len="med"/>
                    </a:lnR>
                    <a:lnT>
                      <a:noFill/>
                    </a:lnT>
                    <a:lnB w="3175"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38100" marR="0" lvl="0" indent="0" algn="ctr" defTabSz="914400" rtl="0" eaLnBrk="1" fontAlgn="base" latinLnBrk="0" hangingPunct="1">
                        <a:lnSpc>
                          <a:spcPct val="100000"/>
                        </a:lnSpc>
                        <a:spcBef>
                          <a:spcPts val="300"/>
                        </a:spcBef>
                        <a:spcAft>
                          <a:spcPts val="300"/>
                        </a:spcAft>
                        <a:buClrTx/>
                        <a:buSzTx/>
                        <a:buFontTx/>
                        <a:buNone/>
                        <a:tabLst/>
                      </a:pPr>
                      <a:r>
                        <a:rPr kumimoji="0" lang="en-US" sz="1100" b="1" i="0" u="none" strike="noStrike" cap="none" normalizeH="0" baseline="0" smtClean="0">
                          <a:ln>
                            <a:noFill/>
                          </a:ln>
                          <a:solidFill>
                            <a:srgbClr val="FFFFFF"/>
                          </a:solidFill>
                          <a:effectLst/>
                          <a:latin typeface="Arial" pitchFamily="34" charset="0"/>
                        </a:rPr>
                        <a:t>Working at a Small-to-Medium Business or ISP</a:t>
                      </a:r>
                    </a:p>
                  </a:txBody>
                  <a:tcPr marL="45720" marR="45720" anchor="ctr" horzOverflow="overflow">
                    <a:lnL w="3175" cap="flat" cmpd="sng" algn="ctr">
                      <a:solidFill>
                        <a:srgbClr val="204962"/>
                      </a:solidFill>
                      <a:prstDash val="solid"/>
                      <a:round/>
                      <a:headEnd type="none" w="med" len="med"/>
                      <a:tailEnd type="none" w="med" len="med"/>
                    </a:lnL>
                    <a:lnR w="3175" cap="flat" cmpd="sng" algn="ctr">
                      <a:solidFill>
                        <a:srgbClr val="204962"/>
                      </a:solidFill>
                      <a:prstDash val="solid"/>
                      <a:round/>
                      <a:headEnd type="none" w="med" len="med"/>
                      <a:tailEnd type="none" w="med" len="med"/>
                    </a:lnR>
                    <a:lnT>
                      <a:noFill/>
                    </a:lnT>
                    <a:lnB w="3175"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38100" marR="0" lvl="0" indent="0" algn="ctr" defTabSz="914400" rtl="0" eaLnBrk="1" fontAlgn="base" latinLnBrk="0" hangingPunct="1">
                        <a:lnSpc>
                          <a:spcPct val="100000"/>
                        </a:lnSpc>
                        <a:spcBef>
                          <a:spcPts val="300"/>
                        </a:spcBef>
                        <a:spcAft>
                          <a:spcPts val="300"/>
                        </a:spcAft>
                        <a:buClrTx/>
                        <a:buSzTx/>
                        <a:buFontTx/>
                        <a:buNone/>
                        <a:tabLst/>
                      </a:pPr>
                      <a:r>
                        <a:rPr kumimoji="0" lang="en-US" sz="1100" b="1" i="0" u="none" strike="noStrike" cap="none" normalizeH="0" baseline="0" smtClean="0">
                          <a:ln>
                            <a:noFill/>
                          </a:ln>
                          <a:solidFill>
                            <a:srgbClr val="FFFFFF"/>
                          </a:solidFill>
                          <a:effectLst/>
                          <a:latin typeface="Arial" pitchFamily="34" charset="0"/>
                        </a:rPr>
                        <a:t>Introducing Routing and Switching in the Enterprise</a:t>
                      </a:r>
                    </a:p>
                  </a:txBody>
                  <a:tcPr marL="45720" marR="45720" anchor="ctr" horzOverflow="overflow">
                    <a:lnL w="3175" cap="flat" cmpd="sng" algn="ctr">
                      <a:solidFill>
                        <a:srgbClr val="204962"/>
                      </a:solidFill>
                      <a:prstDash val="solid"/>
                      <a:round/>
                      <a:headEnd type="none" w="med" len="med"/>
                      <a:tailEnd type="none" w="med" len="med"/>
                    </a:lnL>
                    <a:lnR w="3175" cap="flat" cmpd="sng" algn="ctr">
                      <a:solidFill>
                        <a:srgbClr val="204962"/>
                      </a:solidFill>
                      <a:prstDash val="solid"/>
                      <a:round/>
                      <a:headEnd type="none" w="med" len="med"/>
                      <a:tailEnd type="none" w="med" len="med"/>
                    </a:lnR>
                    <a:lnT>
                      <a:noFill/>
                    </a:lnT>
                    <a:lnB w="3175"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38100" marR="0" lvl="0" indent="0" algn="ctr" defTabSz="914400" rtl="0" eaLnBrk="1" fontAlgn="base" latinLnBrk="0" hangingPunct="1">
                        <a:lnSpc>
                          <a:spcPct val="100000"/>
                        </a:lnSpc>
                        <a:spcBef>
                          <a:spcPts val="300"/>
                        </a:spcBef>
                        <a:spcAft>
                          <a:spcPts val="300"/>
                        </a:spcAft>
                        <a:buClrTx/>
                        <a:buSzTx/>
                        <a:buFontTx/>
                        <a:buNone/>
                        <a:tabLst/>
                      </a:pPr>
                      <a:r>
                        <a:rPr kumimoji="0" lang="en-US" sz="1100" b="1" i="0" u="none" strike="noStrike" cap="none" normalizeH="0" baseline="0" smtClean="0">
                          <a:ln>
                            <a:noFill/>
                          </a:ln>
                          <a:solidFill>
                            <a:srgbClr val="FFFFFF"/>
                          </a:solidFill>
                          <a:effectLst/>
                          <a:latin typeface="Arial" pitchFamily="34" charset="0"/>
                        </a:rPr>
                        <a:t>Designing and Supporting Computer Networks</a:t>
                      </a:r>
                    </a:p>
                  </a:txBody>
                  <a:tcPr marL="45720" marR="45720" anchor="ctr" horzOverflow="overflow">
                    <a:lnL w="3175" cap="flat" cmpd="sng" algn="ctr">
                      <a:solidFill>
                        <a:srgbClr val="204962"/>
                      </a:solidFill>
                      <a:prstDash val="solid"/>
                      <a:round/>
                      <a:headEnd type="none" w="med" len="med"/>
                      <a:tailEnd type="none" w="med" len="med"/>
                    </a:lnL>
                    <a:lnR>
                      <a:noFill/>
                    </a:lnR>
                    <a:lnT>
                      <a:noFill/>
                    </a:lnT>
                    <a:lnB w="3175" cap="flat" cmpd="sng" algn="ctr">
                      <a:solidFill>
                        <a:schemeClr val="bg1"/>
                      </a:solidFill>
                      <a:prstDash val="solid"/>
                      <a:round/>
                      <a:headEnd type="none" w="med" len="med"/>
                      <a:tailEnd type="none" w="med" len="med"/>
                    </a:lnB>
                    <a:lnTlToBr>
                      <a:noFill/>
                    </a:lnTlToBr>
                    <a:lnBlToTr>
                      <a:noFill/>
                    </a:lnBlToTr>
                    <a:solidFill>
                      <a:schemeClr val="accent1"/>
                    </a:solidFill>
                  </a:tcPr>
                </a:tc>
              </a:tr>
              <a:tr h="4398963">
                <a:tc>
                  <a:txBody>
                    <a:bodyPr/>
                    <a:lstStyle/>
                    <a:p>
                      <a:pPr marL="36513" marR="0" lvl="0" indent="0" algn="ctr" defTabSz="914400" rtl="0" eaLnBrk="1" fontAlgn="base" latinLnBrk="0" hangingPunct="1">
                        <a:lnSpc>
                          <a:spcPct val="85000"/>
                        </a:lnSpc>
                        <a:spcBef>
                          <a:spcPct val="15000"/>
                        </a:spcBef>
                        <a:spcAft>
                          <a:spcPts val="300"/>
                        </a:spcAft>
                        <a:buClrTx/>
                        <a:buSzTx/>
                        <a:buFontTx/>
                        <a:buNone/>
                        <a:tabLst/>
                      </a:pPr>
                      <a:r>
                        <a:rPr kumimoji="0" lang="en-US" sz="1000" b="1" i="0" u="none" strike="noStrike" cap="none" normalizeH="0" baseline="0" smtClean="0">
                          <a:ln>
                            <a:noFill/>
                          </a:ln>
                          <a:solidFill>
                            <a:srgbClr val="000000"/>
                          </a:solidFill>
                          <a:effectLst/>
                          <a:latin typeface="Arial" pitchFamily="34" charset="0"/>
                        </a:rPr>
                        <a:t>Instructors</a:t>
                      </a:r>
                      <a:br>
                        <a:rPr kumimoji="0" lang="en-US" sz="1000" b="1" i="0" u="none" strike="noStrike" cap="none" normalizeH="0" baseline="0" smtClean="0">
                          <a:ln>
                            <a:noFill/>
                          </a:ln>
                          <a:solidFill>
                            <a:srgbClr val="000000"/>
                          </a:solidFill>
                          <a:effectLst/>
                          <a:latin typeface="Arial" pitchFamily="34" charset="0"/>
                        </a:rPr>
                      </a:br>
                      <a:r>
                        <a:rPr kumimoji="0" lang="en-US" sz="1000" b="0" i="0" u="none" strike="noStrike" cap="none" normalizeH="0" baseline="0" smtClean="0">
                          <a:ln>
                            <a:noFill/>
                          </a:ln>
                          <a:solidFill>
                            <a:srgbClr val="000000"/>
                          </a:solidFill>
                          <a:effectLst/>
                          <a:latin typeface="Arial" pitchFamily="34" charset="0"/>
                        </a:rPr>
                        <a:t>(Prereqs to teach student class)</a:t>
                      </a:r>
                      <a:endParaRPr kumimoji="0" lang="en-US" sz="1000" b="0" i="0" u="none" strike="noStrike" cap="none" normalizeH="0" baseline="0" smtClean="0">
                        <a:ln>
                          <a:noFill/>
                        </a:ln>
                        <a:solidFill>
                          <a:srgbClr val="000000"/>
                        </a:solidFill>
                        <a:effectLst/>
                        <a:latin typeface="Arial" pitchFamily="34" charset="0"/>
                        <a:ea typeface="Times New Roman" pitchFamily="18" charset="0"/>
                        <a:cs typeface="Arial" pitchFamily="34" charset="0"/>
                      </a:endParaRPr>
                    </a:p>
                  </a:txBody>
                  <a:tcPr marL="45720" marR="45720" marT="182880" horzOverflow="overflow">
                    <a:lnL>
                      <a:noFill/>
                    </a:lnL>
                    <a:lnR w="3175" cap="flat" cmpd="sng" algn="ctr">
                      <a:solidFill>
                        <a:srgbClr val="204962"/>
                      </a:solidFill>
                      <a:prstDash val="solid"/>
                      <a:round/>
                      <a:headEnd type="none" w="med" len="med"/>
                      <a:tailEnd type="none" w="med" len="med"/>
                    </a:lnR>
                    <a:lnT w="3175" cap="flat" cmpd="sng" algn="ctr">
                      <a:solidFill>
                        <a:schemeClr val="bg1"/>
                      </a:solidFill>
                      <a:prstDash val="solid"/>
                      <a:round/>
                      <a:headEnd type="none" w="med" len="med"/>
                      <a:tailEnd type="none" w="med" len="med"/>
                    </a:lnT>
                    <a:lnB>
                      <a:noFill/>
                    </a:lnB>
                    <a:lnTlToBr>
                      <a:noFill/>
                    </a:lnTlToBr>
                    <a:lnBlToTr>
                      <a:noFill/>
                    </a:lnBlToTr>
                    <a:solidFill>
                      <a:srgbClr val="8E8E95">
                        <a:alpha val="50195"/>
                      </a:srgbClr>
                    </a:solidFill>
                  </a:tcPr>
                </a:tc>
                <a:tc>
                  <a:txBody>
                    <a:bodyPr/>
                    <a:lstStyle/>
                    <a:p>
                      <a:pPr marL="0" marR="0" lvl="0" indent="0" algn="ctr" defTabSz="914400" rtl="0" eaLnBrk="1" fontAlgn="base" latinLnBrk="0" hangingPunct="1">
                        <a:lnSpc>
                          <a:spcPct val="85000"/>
                        </a:lnSpc>
                        <a:spcBef>
                          <a:spcPct val="15000"/>
                        </a:spcBef>
                        <a:spcAft>
                          <a:spcPct val="0"/>
                        </a:spcAft>
                        <a:buClrTx/>
                        <a:buSzTx/>
                        <a:buFontTx/>
                        <a:buNone/>
                        <a:tabLst/>
                      </a:pPr>
                      <a:r>
                        <a:rPr kumimoji="0" lang="en-US" sz="1000" b="0" i="0" u="none" strike="noStrike" cap="none" normalizeH="0" baseline="0" smtClean="0">
                          <a:ln>
                            <a:noFill/>
                          </a:ln>
                          <a:solidFill>
                            <a:srgbClr val="000000"/>
                          </a:solidFill>
                          <a:effectLst/>
                          <a:latin typeface="Arial" pitchFamily="34" charset="0"/>
                        </a:rPr>
                        <a:t>CCNA 2 v3.1 </a:t>
                      </a:r>
                      <a:r>
                        <a:rPr kumimoji="0" lang="en-US" sz="1000" b="1" i="0" u="none" strike="noStrike" cap="none" normalizeH="0" baseline="0" smtClean="0">
                          <a:ln>
                            <a:noFill/>
                          </a:ln>
                          <a:solidFill>
                            <a:srgbClr val="000000"/>
                          </a:solidFill>
                          <a:effectLst/>
                          <a:latin typeface="Arial" pitchFamily="34" charset="0"/>
                        </a:rPr>
                        <a:t>AND</a:t>
                      </a:r>
                      <a:r>
                        <a:rPr kumimoji="0" lang="en-US" sz="1000" b="0" i="0" u="none" strike="noStrike" cap="none" normalizeH="0" baseline="0" smtClean="0">
                          <a:ln>
                            <a:noFill/>
                          </a:ln>
                          <a:solidFill>
                            <a:srgbClr val="000000"/>
                          </a:solidFill>
                          <a:effectLst/>
                          <a:latin typeface="Arial" pitchFamily="34" charset="0"/>
                        </a:rPr>
                        <a:t> Orientation</a:t>
                      </a:r>
                    </a:p>
                    <a:p>
                      <a:pPr marL="0" marR="0" lvl="0" indent="0" algn="ctr" defTabSz="914400" rtl="0" eaLnBrk="1" fontAlgn="base" latinLnBrk="0" hangingPunct="1">
                        <a:lnSpc>
                          <a:spcPct val="85000"/>
                        </a:lnSpc>
                        <a:spcBef>
                          <a:spcPct val="15000"/>
                        </a:spcBef>
                        <a:spcAft>
                          <a:spcPct val="0"/>
                        </a:spcAft>
                        <a:buClrTx/>
                        <a:buSzTx/>
                        <a:buFontTx/>
                        <a:buNone/>
                        <a:tabLst/>
                      </a:pPr>
                      <a:r>
                        <a:rPr kumimoji="0" lang="en-US" sz="1000" b="1" i="0" u="none" strike="noStrike" cap="none" normalizeH="0" baseline="0" smtClean="0">
                          <a:ln>
                            <a:noFill/>
                          </a:ln>
                          <a:solidFill>
                            <a:schemeClr val="accent2"/>
                          </a:solidFill>
                          <a:effectLst/>
                          <a:latin typeface="Arial" pitchFamily="34" charset="0"/>
                        </a:rPr>
                        <a:t>OR</a:t>
                      </a:r>
                    </a:p>
                    <a:p>
                      <a:pPr marL="0" marR="0" lvl="0" indent="0" algn="ctr" defTabSz="914400" rtl="0" eaLnBrk="1" fontAlgn="base" latinLnBrk="0" hangingPunct="1">
                        <a:lnSpc>
                          <a:spcPct val="85000"/>
                        </a:lnSpc>
                        <a:spcBef>
                          <a:spcPct val="15000"/>
                        </a:spcBef>
                        <a:spcAft>
                          <a:spcPct val="0"/>
                        </a:spcAft>
                        <a:buClrTx/>
                        <a:buSzTx/>
                        <a:buFontTx/>
                        <a:buNone/>
                        <a:tabLst/>
                      </a:pPr>
                      <a:r>
                        <a:rPr kumimoji="0" lang="en-US" sz="1000" b="0" i="0" u="none" strike="noStrike" cap="none" normalizeH="0" baseline="0" smtClean="0">
                          <a:ln>
                            <a:noFill/>
                          </a:ln>
                          <a:solidFill>
                            <a:srgbClr val="000000"/>
                          </a:solidFill>
                          <a:effectLst/>
                          <a:latin typeface="Arial" pitchFamily="34" charset="0"/>
                        </a:rPr>
                        <a:t>Networking for Home and Small Businesses </a:t>
                      </a:r>
                      <a:r>
                        <a:rPr kumimoji="0" lang="en-US" sz="1000" b="1" i="0" u="none" strike="noStrike" cap="none" normalizeH="0" baseline="0" smtClean="0">
                          <a:ln>
                            <a:noFill/>
                          </a:ln>
                          <a:solidFill>
                            <a:srgbClr val="000000"/>
                          </a:solidFill>
                          <a:effectLst/>
                          <a:latin typeface="Arial" pitchFamily="34" charset="0"/>
                        </a:rPr>
                        <a:t>AND</a:t>
                      </a:r>
                      <a:r>
                        <a:rPr kumimoji="0" lang="en-US" sz="1000" b="0" i="0" u="none" strike="noStrike" cap="none" normalizeH="0" baseline="0" smtClean="0">
                          <a:ln>
                            <a:noFill/>
                          </a:ln>
                          <a:solidFill>
                            <a:srgbClr val="000000"/>
                          </a:solidFill>
                          <a:effectLst/>
                          <a:latin typeface="Arial" pitchFamily="34" charset="0"/>
                        </a:rPr>
                        <a:t> Orientation</a:t>
                      </a:r>
                    </a:p>
                    <a:p>
                      <a:pPr marL="0" marR="0" lvl="0" indent="0" algn="ctr" defTabSz="914400" rtl="0" eaLnBrk="1" fontAlgn="base" latinLnBrk="0" hangingPunct="1">
                        <a:lnSpc>
                          <a:spcPct val="85000"/>
                        </a:lnSpc>
                        <a:spcBef>
                          <a:spcPct val="15000"/>
                        </a:spcBef>
                        <a:spcAft>
                          <a:spcPct val="0"/>
                        </a:spcAft>
                        <a:buClrTx/>
                        <a:buSzTx/>
                        <a:buFontTx/>
                        <a:buNone/>
                        <a:tabLst/>
                      </a:pPr>
                      <a:r>
                        <a:rPr kumimoji="0" lang="en-US" sz="1000" b="1" i="0" u="none" strike="noStrike" cap="none" normalizeH="0" baseline="0" smtClean="0">
                          <a:ln>
                            <a:noFill/>
                          </a:ln>
                          <a:solidFill>
                            <a:schemeClr val="accent2"/>
                          </a:solidFill>
                          <a:effectLst/>
                          <a:latin typeface="Arial" pitchFamily="34" charset="0"/>
                        </a:rPr>
                        <a:t>OR</a:t>
                      </a:r>
                    </a:p>
                    <a:p>
                      <a:pPr marL="0" marR="0" lvl="0" indent="0" algn="ctr" defTabSz="914400" rtl="0" eaLnBrk="1" fontAlgn="base" latinLnBrk="0" hangingPunct="1">
                        <a:lnSpc>
                          <a:spcPct val="85000"/>
                        </a:lnSpc>
                        <a:spcBef>
                          <a:spcPct val="15000"/>
                        </a:spcBef>
                        <a:spcAft>
                          <a:spcPct val="0"/>
                        </a:spcAft>
                        <a:buClrTx/>
                        <a:buSzTx/>
                        <a:buFontTx/>
                        <a:buNone/>
                        <a:tabLst/>
                      </a:pPr>
                      <a:r>
                        <a:rPr kumimoji="0" lang="en-US" sz="1000" b="0" i="0" u="none" strike="noStrike" cap="none" normalizeH="0" baseline="0" smtClean="0">
                          <a:ln>
                            <a:noFill/>
                          </a:ln>
                          <a:solidFill>
                            <a:srgbClr val="000000"/>
                          </a:solidFill>
                          <a:effectLst/>
                          <a:latin typeface="Arial" pitchFamily="34" charset="0"/>
                        </a:rPr>
                        <a:t>Networking Fundamentals </a:t>
                      </a:r>
                      <a:br>
                        <a:rPr kumimoji="0" lang="en-US" sz="1000" b="0" i="0" u="none" strike="noStrike" cap="none" normalizeH="0" baseline="0" smtClean="0">
                          <a:ln>
                            <a:noFill/>
                          </a:ln>
                          <a:solidFill>
                            <a:srgbClr val="000000"/>
                          </a:solidFill>
                          <a:effectLst/>
                          <a:latin typeface="Arial" pitchFamily="34" charset="0"/>
                        </a:rPr>
                      </a:br>
                      <a:r>
                        <a:rPr kumimoji="0" lang="en-US" sz="1000" b="1" i="0" u="none" strike="noStrike" cap="none" normalizeH="0" baseline="0" smtClean="0">
                          <a:ln>
                            <a:noFill/>
                          </a:ln>
                          <a:solidFill>
                            <a:srgbClr val="000000"/>
                          </a:solidFill>
                          <a:effectLst/>
                          <a:latin typeface="Arial" pitchFamily="34" charset="0"/>
                        </a:rPr>
                        <a:t>AND </a:t>
                      </a:r>
                      <a:r>
                        <a:rPr kumimoji="0" lang="en-US" sz="1000" b="0" i="0" u="none" strike="noStrike" cap="none" normalizeH="0" baseline="0" smtClean="0">
                          <a:ln>
                            <a:noFill/>
                          </a:ln>
                          <a:solidFill>
                            <a:srgbClr val="000000"/>
                          </a:solidFill>
                          <a:effectLst/>
                          <a:latin typeface="Arial" pitchFamily="34" charset="0"/>
                        </a:rPr>
                        <a:t>Orientation</a:t>
                      </a:r>
                    </a:p>
                    <a:p>
                      <a:pPr marL="0" marR="0" lvl="0" indent="0" algn="ctr" defTabSz="914400" rtl="0" eaLnBrk="1" fontAlgn="base" latinLnBrk="0" hangingPunct="1">
                        <a:lnSpc>
                          <a:spcPct val="85000"/>
                        </a:lnSpc>
                        <a:spcBef>
                          <a:spcPct val="15000"/>
                        </a:spcBef>
                        <a:spcAft>
                          <a:spcPct val="0"/>
                        </a:spcAft>
                        <a:buClrTx/>
                        <a:buSzTx/>
                        <a:buFontTx/>
                        <a:buNone/>
                        <a:tabLst/>
                      </a:pPr>
                      <a:r>
                        <a:rPr kumimoji="0" lang="en-US" sz="1000" b="1" i="0" u="none" strike="noStrike" cap="none" normalizeH="0" baseline="0" smtClean="0">
                          <a:ln>
                            <a:noFill/>
                          </a:ln>
                          <a:solidFill>
                            <a:schemeClr val="accent2"/>
                          </a:solidFill>
                          <a:effectLst/>
                          <a:latin typeface="Arial" pitchFamily="34" charset="0"/>
                        </a:rPr>
                        <a:t>OR</a:t>
                      </a:r>
                    </a:p>
                    <a:p>
                      <a:pPr marL="0" marR="0" lvl="0" indent="0" algn="ctr" defTabSz="914400" rtl="0" eaLnBrk="1" fontAlgn="base" latinLnBrk="0" hangingPunct="1">
                        <a:lnSpc>
                          <a:spcPct val="85000"/>
                        </a:lnSpc>
                        <a:spcBef>
                          <a:spcPct val="15000"/>
                        </a:spcBef>
                        <a:spcAft>
                          <a:spcPct val="0"/>
                        </a:spcAft>
                        <a:buClrTx/>
                        <a:buSzTx/>
                        <a:buFontTx/>
                        <a:buNone/>
                        <a:tabLst/>
                      </a:pPr>
                      <a:r>
                        <a:rPr kumimoji="0" lang="en-US" sz="1000" b="0" i="0" u="none" strike="noStrike" cap="none" normalizeH="0" baseline="0" smtClean="0">
                          <a:ln>
                            <a:noFill/>
                          </a:ln>
                          <a:solidFill>
                            <a:srgbClr val="000000"/>
                          </a:solidFill>
                          <a:effectLst/>
                          <a:latin typeface="Arial" pitchFamily="34" charset="0"/>
                        </a:rPr>
                        <a:t>Accessing the WAN </a:t>
                      </a:r>
                      <a:br>
                        <a:rPr kumimoji="0" lang="en-US" sz="1000" b="0" i="0" u="none" strike="noStrike" cap="none" normalizeH="0" baseline="0" smtClean="0">
                          <a:ln>
                            <a:noFill/>
                          </a:ln>
                          <a:solidFill>
                            <a:srgbClr val="000000"/>
                          </a:solidFill>
                          <a:effectLst/>
                          <a:latin typeface="Arial" pitchFamily="34" charset="0"/>
                        </a:rPr>
                      </a:br>
                      <a:r>
                        <a:rPr kumimoji="0" lang="en-US" sz="1000" b="1" i="0" u="none" strike="noStrike" cap="none" normalizeH="0" baseline="0" smtClean="0">
                          <a:ln>
                            <a:noFill/>
                          </a:ln>
                          <a:solidFill>
                            <a:srgbClr val="000000"/>
                          </a:solidFill>
                          <a:effectLst/>
                          <a:latin typeface="Arial" pitchFamily="34" charset="0"/>
                        </a:rPr>
                        <a:t>AND</a:t>
                      </a:r>
                      <a:r>
                        <a:rPr kumimoji="0" lang="en-US" sz="1000" b="0" i="0" u="none" strike="noStrike" cap="none" normalizeH="0" baseline="0" smtClean="0">
                          <a:ln>
                            <a:noFill/>
                          </a:ln>
                          <a:solidFill>
                            <a:srgbClr val="000000"/>
                          </a:solidFill>
                          <a:effectLst/>
                          <a:latin typeface="Arial" pitchFamily="34" charset="0"/>
                        </a:rPr>
                        <a:t> Orientation</a:t>
                      </a:r>
                    </a:p>
                    <a:p>
                      <a:pPr marL="0" marR="0" lvl="0" indent="0" algn="ctr" defTabSz="914400" rtl="0" eaLnBrk="1" fontAlgn="base" latinLnBrk="0" hangingPunct="1">
                        <a:lnSpc>
                          <a:spcPct val="85000"/>
                        </a:lnSpc>
                        <a:spcBef>
                          <a:spcPct val="15000"/>
                        </a:spcBef>
                        <a:spcAft>
                          <a:spcPct val="0"/>
                        </a:spcAft>
                        <a:buClrTx/>
                        <a:buSzTx/>
                        <a:buFontTx/>
                        <a:buNone/>
                        <a:tabLst/>
                      </a:pPr>
                      <a:r>
                        <a:rPr kumimoji="0" lang="en-US" sz="1000" b="1" i="0" u="none" strike="noStrike" cap="none" normalizeH="0" baseline="0" smtClean="0">
                          <a:ln>
                            <a:noFill/>
                          </a:ln>
                          <a:solidFill>
                            <a:schemeClr val="accent2"/>
                          </a:solidFill>
                          <a:effectLst/>
                          <a:latin typeface="Arial" pitchFamily="34" charset="0"/>
                        </a:rPr>
                        <a:t>OR</a:t>
                      </a:r>
                    </a:p>
                    <a:p>
                      <a:pPr marL="0" marR="0" lvl="0" indent="0" algn="ctr" defTabSz="914400" rtl="0" eaLnBrk="1" fontAlgn="base" latinLnBrk="0" hangingPunct="1">
                        <a:lnSpc>
                          <a:spcPct val="85000"/>
                        </a:lnSpc>
                        <a:spcBef>
                          <a:spcPct val="15000"/>
                        </a:spcBef>
                        <a:spcAft>
                          <a:spcPct val="0"/>
                        </a:spcAft>
                        <a:buClrTx/>
                        <a:buSzTx/>
                        <a:buFontTx/>
                        <a:buNone/>
                        <a:tabLst/>
                      </a:pPr>
                      <a:r>
                        <a:rPr kumimoji="0" lang="en-US" sz="1000" b="0" i="0" u="none" strike="noStrike" cap="none" normalizeH="0" baseline="0" smtClean="0">
                          <a:ln>
                            <a:noFill/>
                          </a:ln>
                          <a:solidFill>
                            <a:srgbClr val="000000"/>
                          </a:solidFill>
                          <a:effectLst/>
                          <a:latin typeface="Arial" pitchFamily="34" charset="0"/>
                        </a:rPr>
                        <a:t>Designing and Supporting Computer Networks </a:t>
                      </a:r>
                      <a:br>
                        <a:rPr kumimoji="0" lang="en-US" sz="1000" b="0" i="0" u="none" strike="noStrike" cap="none" normalizeH="0" baseline="0" smtClean="0">
                          <a:ln>
                            <a:noFill/>
                          </a:ln>
                          <a:solidFill>
                            <a:srgbClr val="000000"/>
                          </a:solidFill>
                          <a:effectLst/>
                          <a:latin typeface="Arial" pitchFamily="34" charset="0"/>
                        </a:rPr>
                      </a:br>
                      <a:r>
                        <a:rPr kumimoji="0" lang="en-US" sz="1000" b="1" i="0" u="none" strike="noStrike" cap="none" normalizeH="0" baseline="0" smtClean="0">
                          <a:ln>
                            <a:noFill/>
                          </a:ln>
                          <a:solidFill>
                            <a:srgbClr val="000000"/>
                          </a:solidFill>
                          <a:effectLst/>
                          <a:latin typeface="Arial" pitchFamily="34" charset="0"/>
                        </a:rPr>
                        <a:t>AND</a:t>
                      </a:r>
                      <a:r>
                        <a:rPr kumimoji="0" lang="en-US" sz="1000" b="0" i="0" u="none" strike="noStrike" cap="none" normalizeH="0" baseline="0" smtClean="0">
                          <a:ln>
                            <a:noFill/>
                          </a:ln>
                          <a:solidFill>
                            <a:srgbClr val="000000"/>
                          </a:solidFill>
                          <a:effectLst/>
                          <a:latin typeface="Arial" pitchFamily="34" charset="0"/>
                        </a:rPr>
                        <a:t> Orientation</a:t>
                      </a:r>
                    </a:p>
                    <a:p>
                      <a:pPr marL="0" marR="0" lvl="0" indent="0" algn="ctr" defTabSz="914400" rtl="0" eaLnBrk="1" fontAlgn="base" latinLnBrk="0" hangingPunct="1">
                        <a:lnSpc>
                          <a:spcPct val="85000"/>
                        </a:lnSpc>
                        <a:spcBef>
                          <a:spcPct val="15000"/>
                        </a:spcBef>
                        <a:spcAft>
                          <a:spcPct val="0"/>
                        </a:spcAft>
                        <a:buClrTx/>
                        <a:buSzTx/>
                        <a:buFontTx/>
                        <a:buNone/>
                        <a:tabLst/>
                      </a:pPr>
                      <a:r>
                        <a:rPr kumimoji="0" lang="en-US" sz="1000" b="1" i="0" u="none" strike="noStrike" cap="none" normalizeH="0" baseline="0" smtClean="0">
                          <a:ln>
                            <a:noFill/>
                          </a:ln>
                          <a:solidFill>
                            <a:schemeClr val="accent2"/>
                          </a:solidFill>
                          <a:effectLst/>
                          <a:latin typeface="Arial" pitchFamily="34" charset="0"/>
                        </a:rPr>
                        <a:t>OR</a:t>
                      </a:r>
                    </a:p>
                    <a:p>
                      <a:pPr marL="0" marR="0" lvl="0" indent="0" algn="ctr" defTabSz="914400" rtl="0" eaLnBrk="1" fontAlgn="base" latinLnBrk="0" hangingPunct="1">
                        <a:lnSpc>
                          <a:spcPct val="85000"/>
                        </a:lnSpc>
                        <a:spcBef>
                          <a:spcPct val="15000"/>
                        </a:spcBef>
                        <a:spcAft>
                          <a:spcPct val="0"/>
                        </a:spcAft>
                        <a:buClrTx/>
                        <a:buSzTx/>
                        <a:buFontTx/>
                        <a:buNone/>
                        <a:tabLst/>
                      </a:pPr>
                      <a:r>
                        <a:rPr kumimoji="0" lang="en-US" sz="1000" b="0" i="0" u="none" strike="noStrike" cap="none" normalizeH="0" baseline="0" smtClean="0">
                          <a:ln>
                            <a:noFill/>
                          </a:ln>
                          <a:solidFill>
                            <a:srgbClr val="000000"/>
                          </a:solidFill>
                          <a:effectLst/>
                          <a:latin typeface="Arial" pitchFamily="34" charset="0"/>
                        </a:rPr>
                        <a:t>CCNA 4 v 3.1 </a:t>
                      </a:r>
                      <a:r>
                        <a:rPr kumimoji="0" lang="en-US" sz="1000" b="1" i="0" u="none" strike="noStrike" cap="none" normalizeH="0" baseline="0" smtClean="0">
                          <a:ln>
                            <a:noFill/>
                          </a:ln>
                          <a:solidFill>
                            <a:srgbClr val="000000"/>
                          </a:solidFill>
                          <a:effectLst/>
                          <a:latin typeface="Arial" pitchFamily="34" charset="0"/>
                        </a:rPr>
                        <a:t>AND</a:t>
                      </a:r>
                      <a:r>
                        <a:rPr kumimoji="0" lang="en-US" sz="1000" b="0" i="0" u="none" strike="noStrike" cap="none" normalizeH="0" baseline="0" smtClean="0">
                          <a:ln>
                            <a:noFill/>
                          </a:ln>
                          <a:solidFill>
                            <a:srgbClr val="000000"/>
                          </a:solidFill>
                          <a:effectLst/>
                          <a:latin typeface="Arial" pitchFamily="34" charset="0"/>
                        </a:rPr>
                        <a:t> Orientation</a:t>
                      </a:r>
                    </a:p>
                    <a:p>
                      <a:pPr marL="0" marR="0" lvl="0" indent="0" algn="ctr" defTabSz="914400" rtl="0" eaLnBrk="1" fontAlgn="base" latinLnBrk="0" hangingPunct="1">
                        <a:lnSpc>
                          <a:spcPct val="85000"/>
                        </a:lnSpc>
                        <a:spcBef>
                          <a:spcPct val="15000"/>
                        </a:spcBef>
                        <a:spcAft>
                          <a:spcPct val="0"/>
                        </a:spcAft>
                        <a:buClrTx/>
                        <a:buSzTx/>
                        <a:buFontTx/>
                        <a:buNone/>
                        <a:tabLst/>
                      </a:pPr>
                      <a:r>
                        <a:rPr kumimoji="0" lang="en-US" sz="1000" b="1" i="0" u="none" strike="noStrike" cap="none" normalizeH="0" baseline="0" smtClean="0">
                          <a:ln>
                            <a:noFill/>
                          </a:ln>
                          <a:solidFill>
                            <a:schemeClr val="accent2"/>
                          </a:solidFill>
                          <a:effectLst/>
                          <a:latin typeface="Arial" pitchFamily="34" charset="0"/>
                        </a:rPr>
                        <a:t>OR</a:t>
                      </a:r>
                    </a:p>
                    <a:p>
                      <a:pPr marL="0" marR="0" lvl="0" indent="0" algn="ctr" defTabSz="914400" rtl="0" eaLnBrk="1" fontAlgn="base" latinLnBrk="0" hangingPunct="1">
                        <a:lnSpc>
                          <a:spcPct val="85000"/>
                        </a:lnSpc>
                        <a:spcBef>
                          <a:spcPct val="15000"/>
                        </a:spcBef>
                        <a:spcAft>
                          <a:spcPct val="0"/>
                        </a:spcAft>
                        <a:buClrTx/>
                        <a:buSzTx/>
                        <a:buFontTx/>
                        <a:buNone/>
                        <a:tabLst/>
                      </a:pPr>
                      <a:r>
                        <a:rPr kumimoji="0" lang="en-US" sz="1000" b="0" i="0" u="none" strike="noStrike" cap="none" normalizeH="0" baseline="0" smtClean="0">
                          <a:ln>
                            <a:noFill/>
                          </a:ln>
                          <a:solidFill>
                            <a:srgbClr val="000000"/>
                          </a:solidFill>
                          <a:effectLst/>
                          <a:latin typeface="Arial" pitchFamily="34" charset="0"/>
                        </a:rPr>
                        <a:t>(CCNA Discovery </a:t>
                      </a:r>
                      <a:r>
                        <a:rPr kumimoji="0" lang="en-US" sz="1000" b="1" i="0" u="none" strike="noStrike" cap="none" normalizeH="0" baseline="0" smtClean="0">
                          <a:ln>
                            <a:noFill/>
                          </a:ln>
                          <a:solidFill>
                            <a:schemeClr val="accent2"/>
                          </a:solidFill>
                          <a:effectLst/>
                          <a:latin typeface="Arial" pitchFamily="34" charset="0"/>
                        </a:rPr>
                        <a:t>OR</a:t>
                      </a:r>
                      <a:r>
                        <a:rPr kumimoji="0" lang="en-US" sz="1000" b="0" i="0" u="none" strike="noStrike" cap="none" normalizeH="0" baseline="0" smtClean="0">
                          <a:ln>
                            <a:noFill/>
                          </a:ln>
                          <a:solidFill>
                            <a:srgbClr val="000000"/>
                          </a:solidFill>
                          <a:effectLst/>
                          <a:latin typeface="Arial" pitchFamily="34" charset="0"/>
                        </a:rPr>
                        <a:t> CCNA Exploration Fast Track) </a:t>
                      </a:r>
                      <a:br>
                        <a:rPr kumimoji="0" lang="en-US" sz="1000" b="0" i="0" u="none" strike="noStrike" cap="none" normalizeH="0" baseline="0" smtClean="0">
                          <a:ln>
                            <a:noFill/>
                          </a:ln>
                          <a:solidFill>
                            <a:srgbClr val="000000"/>
                          </a:solidFill>
                          <a:effectLst/>
                          <a:latin typeface="Arial" pitchFamily="34" charset="0"/>
                        </a:rPr>
                      </a:br>
                      <a:r>
                        <a:rPr kumimoji="0" lang="en-US" sz="1000" b="1" i="0" u="none" strike="noStrike" cap="none" normalizeH="0" baseline="0" smtClean="0">
                          <a:ln>
                            <a:noFill/>
                          </a:ln>
                          <a:solidFill>
                            <a:srgbClr val="000000"/>
                          </a:solidFill>
                          <a:effectLst/>
                          <a:latin typeface="Arial" pitchFamily="34" charset="0"/>
                        </a:rPr>
                        <a:t>AND</a:t>
                      </a:r>
                      <a:r>
                        <a:rPr kumimoji="0" lang="en-US" sz="1000" b="0" i="0" u="none" strike="noStrike" cap="none" normalizeH="0" baseline="0" smtClean="0">
                          <a:ln>
                            <a:noFill/>
                          </a:ln>
                          <a:solidFill>
                            <a:srgbClr val="000000"/>
                          </a:solidFill>
                          <a:effectLst/>
                          <a:latin typeface="Arial" pitchFamily="34" charset="0"/>
                        </a:rPr>
                        <a:t> Orientation</a:t>
                      </a:r>
                    </a:p>
                  </a:txBody>
                  <a:tcPr marL="45720" marR="45720" marT="182880" horzOverflow="overflow">
                    <a:lnL w="3175" cap="flat" cmpd="sng" algn="ctr">
                      <a:solidFill>
                        <a:srgbClr val="204962"/>
                      </a:solidFill>
                      <a:prstDash val="solid"/>
                      <a:round/>
                      <a:headEnd type="none" w="med" len="med"/>
                      <a:tailEnd type="none" w="med" len="med"/>
                    </a:lnL>
                    <a:lnR w="3175" cap="flat" cmpd="sng" algn="ctr">
                      <a:solidFill>
                        <a:srgbClr val="204962"/>
                      </a:solidFill>
                      <a:prstDash val="solid"/>
                      <a:round/>
                      <a:headEnd type="none" w="med" len="med"/>
                      <a:tailEnd type="none" w="med" len="med"/>
                    </a:lnR>
                    <a:lnT w="3175" cap="flat" cmpd="sng" algn="ctr">
                      <a:solidFill>
                        <a:schemeClr val="bg1"/>
                      </a:solidFill>
                      <a:prstDash val="solid"/>
                      <a:round/>
                      <a:headEnd type="none" w="med" len="med"/>
                      <a:tailEnd type="none" w="med" len="med"/>
                    </a:lnT>
                    <a:lnB>
                      <a:noFill/>
                    </a:lnB>
                    <a:lnTlToBr>
                      <a:noFill/>
                    </a:lnTlToBr>
                    <a:lnBlToTr>
                      <a:noFill/>
                    </a:lnBlToTr>
                    <a:solidFill>
                      <a:srgbClr val="C9CDD3">
                        <a:alpha val="50195"/>
                      </a:srgbClr>
                    </a:solidFill>
                  </a:tcPr>
                </a:tc>
                <a:tc>
                  <a:txBody>
                    <a:bodyPr/>
                    <a:lstStyle/>
                    <a:p>
                      <a:pPr marL="0" marR="0" lvl="0" indent="0" algn="ctr" defTabSz="914400" rtl="0" eaLnBrk="1" fontAlgn="base" latinLnBrk="0" hangingPunct="1">
                        <a:lnSpc>
                          <a:spcPct val="85000"/>
                        </a:lnSpc>
                        <a:spcBef>
                          <a:spcPct val="15000"/>
                        </a:spcBef>
                        <a:spcAft>
                          <a:spcPct val="0"/>
                        </a:spcAft>
                        <a:buClrTx/>
                        <a:buSzTx/>
                        <a:buFont typeface="+mj-lt"/>
                        <a:buNone/>
                        <a:tabLst/>
                      </a:pPr>
                      <a:r>
                        <a:rPr kumimoji="0" lang="en-US" sz="1000" b="0" i="0" u="none" strike="noStrike" cap="none" normalizeH="0" baseline="0" smtClean="0">
                          <a:ln>
                            <a:noFill/>
                          </a:ln>
                          <a:solidFill>
                            <a:srgbClr val="000000"/>
                          </a:solidFill>
                          <a:effectLst/>
                          <a:latin typeface="Arial" pitchFamily="34" charset="0"/>
                        </a:rPr>
                        <a:t>CCNA 2 v3.1 </a:t>
                      </a:r>
                      <a:r>
                        <a:rPr kumimoji="0" lang="en-US" sz="1000" b="1" i="0" u="none" strike="noStrike" cap="none" normalizeH="0" baseline="0" smtClean="0">
                          <a:ln>
                            <a:noFill/>
                          </a:ln>
                          <a:solidFill>
                            <a:srgbClr val="000000"/>
                          </a:solidFill>
                          <a:effectLst/>
                          <a:latin typeface="Arial" pitchFamily="34" charset="0"/>
                        </a:rPr>
                        <a:t>AND</a:t>
                      </a:r>
                      <a:r>
                        <a:rPr kumimoji="0" lang="en-US" sz="1000" b="0" i="0" u="none" strike="noStrike" cap="none" normalizeH="0" baseline="0" smtClean="0">
                          <a:ln>
                            <a:noFill/>
                          </a:ln>
                          <a:solidFill>
                            <a:srgbClr val="000000"/>
                          </a:solidFill>
                          <a:effectLst/>
                          <a:latin typeface="Arial" pitchFamily="34" charset="0"/>
                        </a:rPr>
                        <a:t> Orientation</a:t>
                      </a:r>
                    </a:p>
                    <a:p>
                      <a:pPr marL="0" marR="0" lvl="0" indent="0" algn="ctr" defTabSz="914400" rtl="0" eaLnBrk="1" fontAlgn="base" latinLnBrk="0" hangingPunct="1">
                        <a:lnSpc>
                          <a:spcPct val="85000"/>
                        </a:lnSpc>
                        <a:spcBef>
                          <a:spcPct val="15000"/>
                        </a:spcBef>
                        <a:spcAft>
                          <a:spcPct val="0"/>
                        </a:spcAft>
                        <a:buClrTx/>
                        <a:buSzTx/>
                        <a:buFont typeface="+mj-lt"/>
                        <a:buNone/>
                        <a:tabLst/>
                      </a:pPr>
                      <a:r>
                        <a:rPr kumimoji="0" lang="en-US" sz="1000" b="1" i="0" u="none" strike="noStrike" cap="none" normalizeH="0" baseline="0" smtClean="0">
                          <a:ln>
                            <a:noFill/>
                          </a:ln>
                          <a:solidFill>
                            <a:schemeClr val="accent2"/>
                          </a:solidFill>
                          <a:effectLst/>
                          <a:latin typeface="Arial" pitchFamily="34" charset="0"/>
                        </a:rPr>
                        <a:t>OR</a:t>
                      </a:r>
                    </a:p>
                    <a:p>
                      <a:pPr marL="0" marR="0" lvl="0" indent="0" algn="ctr" defTabSz="914400" rtl="0" eaLnBrk="1" fontAlgn="base" latinLnBrk="0" hangingPunct="1">
                        <a:lnSpc>
                          <a:spcPct val="85000"/>
                        </a:lnSpc>
                        <a:spcBef>
                          <a:spcPct val="15000"/>
                        </a:spcBef>
                        <a:spcAft>
                          <a:spcPct val="0"/>
                        </a:spcAft>
                        <a:buClrTx/>
                        <a:buSzTx/>
                        <a:buFont typeface="+mj-lt"/>
                        <a:buNone/>
                        <a:tabLst/>
                      </a:pPr>
                      <a:r>
                        <a:rPr kumimoji="0" lang="en-US" sz="1000" b="0" i="0" u="none" strike="noStrike" cap="none" normalizeH="0" baseline="0" smtClean="0">
                          <a:ln>
                            <a:noFill/>
                          </a:ln>
                          <a:solidFill>
                            <a:srgbClr val="000000"/>
                          </a:solidFill>
                          <a:effectLst/>
                          <a:latin typeface="Arial" pitchFamily="34" charset="0"/>
                        </a:rPr>
                        <a:t>Working at a Small-to-Medium Business or ISP </a:t>
                      </a:r>
                      <a:br>
                        <a:rPr kumimoji="0" lang="en-US" sz="1000" b="0" i="0" u="none" strike="noStrike" cap="none" normalizeH="0" baseline="0" smtClean="0">
                          <a:ln>
                            <a:noFill/>
                          </a:ln>
                          <a:solidFill>
                            <a:srgbClr val="000000"/>
                          </a:solidFill>
                          <a:effectLst/>
                          <a:latin typeface="Arial" pitchFamily="34" charset="0"/>
                        </a:rPr>
                      </a:br>
                      <a:r>
                        <a:rPr kumimoji="0" lang="en-US" sz="1000" b="1" i="0" u="none" strike="noStrike" cap="none" normalizeH="0" baseline="0" smtClean="0">
                          <a:ln>
                            <a:noFill/>
                          </a:ln>
                          <a:solidFill>
                            <a:srgbClr val="000000"/>
                          </a:solidFill>
                          <a:effectLst/>
                          <a:latin typeface="Arial" pitchFamily="34" charset="0"/>
                        </a:rPr>
                        <a:t>AND</a:t>
                      </a:r>
                      <a:r>
                        <a:rPr kumimoji="0" lang="en-US" sz="1000" b="0" i="0" u="none" strike="noStrike" cap="none" normalizeH="0" baseline="0" smtClean="0">
                          <a:ln>
                            <a:noFill/>
                          </a:ln>
                          <a:solidFill>
                            <a:srgbClr val="000000"/>
                          </a:solidFill>
                          <a:effectLst/>
                          <a:latin typeface="Arial" pitchFamily="34" charset="0"/>
                        </a:rPr>
                        <a:t> Orientation</a:t>
                      </a:r>
                    </a:p>
                    <a:p>
                      <a:pPr marL="0" marR="0" lvl="0" indent="0" algn="ctr" defTabSz="914400" rtl="0" eaLnBrk="1" fontAlgn="base" latinLnBrk="0" hangingPunct="1">
                        <a:lnSpc>
                          <a:spcPct val="85000"/>
                        </a:lnSpc>
                        <a:spcBef>
                          <a:spcPct val="15000"/>
                        </a:spcBef>
                        <a:spcAft>
                          <a:spcPct val="0"/>
                        </a:spcAft>
                        <a:buClrTx/>
                        <a:buSzTx/>
                        <a:buFont typeface="+mj-lt"/>
                        <a:buNone/>
                        <a:tabLst/>
                      </a:pPr>
                      <a:r>
                        <a:rPr kumimoji="0" lang="en-US" sz="1000" b="1" i="0" u="none" strike="noStrike" cap="none" normalizeH="0" baseline="0" smtClean="0">
                          <a:ln>
                            <a:noFill/>
                          </a:ln>
                          <a:solidFill>
                            <a:schemeClr val="accent2"/>
                          </a:solidFill>
                          <a:effectLst/>
                          <a:latin typeface="Arial" pitchFamily="34" charset="0"/>
                        </a:rPr>
                        <a:t>OR</a:t>
                      </a:r>
                    </a:p>
                    <a:p>
                      <a:pPr marL="0" marR="0" lvl="0" indent="0" algn="ctr" defTabSz="914400" rtl="0" eaLnBrk="1" fontAlgn="base" latinLnBrk="0" hangingPunct="1">
                        <a:lnSpc>
                          <a:spcPct val="85000"/>
                        </a:lnSpc>
                        <a:spcBef>
                          <a:spcPct val="15000"/>
                        </a:spcBef>
                        <a:spcAft>
                          <a:spcPct val="0"/>
                        </a:spcAft>
                        <a:buClrTx/>
                        <a:buSzTx/>
                        <a:buFont typeface="+mj-lt"/>
                        <a:buNone/>
                        <a:tabLst/>
                      </a:pPr>
                      <a:r>
                        <a:rPr kumimoji="0" lang="en-US" sz="1000" b="0" i="0" u="none" strike="noStrike" cap="none" normalizeH="0" baseline="0" smtClean="0">
                          <a:ln>
                            <a:noFill/>
                          </a:ln>
                          <a:solidFill>
                            <a:srgbClr val="000000"/>
                          </a:solidFill>
                          <a:effectLst/>
                          <a:latin typeface="Arial" pitchFamily="34" charset="0"/>
                        </a:rPr>
                        <a:t>Routing Protocols and Concepts </a:t>
                      </a:r>
                      <a:r>
                        <a:rPr kumimoji="0" lang="en-US" sz="1000" b="1" i="0" u="none" strike="noStrike" cap="none" normalizeH="0" baseline="0" smtClean="0">
                          <a:ln>
                            <a:noFill/>
                          </a:ln>
                          <a:solidFill>
                            <a:srgbClr val="000000"/>
                          </a:solidFill>
                          <a:effectLst/>
                          <a:latin typeface="Arial" pitchFamily="34" charset="0"/>
                        </a:rPr>
                        <a:t>AND</a:t>
                      </a:r>
                      <a:r>
                        <a:rPr kumimoji="0" lang="en-US" sz="1000" b="0" i="0" u="none" strike="noStrike" cap="none" normalizeH="0" baseline="0" smtClean="0">
                          <a:ln>
                            <a:noFill/>
                          </a:ln>
                          <a:solidFill>
                            <a:srgbClr val="000000"/>
                          </a:solidFill>
                          <a:effectLst/>
                          <a:latin typeface="Arial" pitchFamily="34" charset="0"/>
                        </a:rPr>
                        <a:t> LAN Switching and Wireless </a:t>
                      </a:r>
                      <a:r>
                        <a:rPr kumimoji="0" lang="en-US" sz="1000" b="1" i="0" u="none" strike="noStrike" cap="none" normalizeH="0" baseline="0" smtClean="0">
                          <a:ln>
                            <a:noFill/>
                          </a:ln>
                          <a:solidFill>
                            <a:srgbClr val="000000"/>
                          </a:solidFill>
                          <a:effectLst/>
                          <a:latin typeface="Arial" pitchFamily="34" charset="0"/>
                        </a:rPr>
                        <a:t>AND</a:t>
                      </a:r>
                      <a:r>
                        <a:rPr kumimoji="0" lang="en-US" sz="1000" b="0" i="0" u="none" strike="noStrike" cap="none" normalizeH="0" baseline="0" smtClean="0">
                          <a:ln>
                            <a:noFill/>
                          </a:ln>
                          <a:solidFill>
                            <a:srgbClr val="000000"/>
                          </a:solidFill>
                          <a:effectLst/>
                          <a:latin typeface="Arial" pitchFamily="34" charset="0"/>
                        </a:rPr>
                        <a:t> Orientation</a:t>
                      </a:r>
                    </a:p>
                    <a:p>
                      <a:pPr marL="0" marR="0" lvl="0" indent="0" algn="ctr" defTabSz="914400" rtl="0" eaLnBrk="1" fontAlgn="base" latinLnBrk="0" hangingPunct="1">
                        <a:lnSpc>
                          <a:spcPct val="85000"/>
                        </a:lnSpc>
                        <a:spcBef>
                          <a:spcPct val="15000"/>
                        </a:spcBef>
                        <a:spcAft>
                          <a:spcPct val="0"/>
                        </a:spcAft>
                        <a:buClrTx/>
                        <a:buSzTx/>
                        <a:buFont typeface="+mj-lt"/>
                        <a:buNone/>
                        <a:tabLst/>
                      </a:pPr>
                      <a:r>
                        <a:rPr kumimoji="0" lang="en-US" sz="1000" b="1" i="0" u="none" strike="noStrike" cap="none" normalizeH="0" baseline="0" smtClean="0">
                          <a:ln>
                            <a:noFill/>
                          </a:ln>
                          <a:solidFill>
                            <a:schemeClr val="accent2"/>
                          </a:solidFill>
                          <a:effectLst/>
                          <a:latin typeface="Arial" pitchFamily="34" charset="0"/>
                        </a:rPr>
                        <a:t>OR</a:t>
                      </a:r>
                    </a:p>
                    <a:p>
                      <a:pPr marL="0" marR="0" lvl="0" indent="0" algn="ctr" defTabSz="914400" rtl="0" eaLnBrk="1" fontAlgn="base" latinLnBrk="0" hangingPunct="1">
                        <a:lnSpc>
                          <a:spcPct val="85000"/>
                        </a:lnSpc>
                        <a:spcBef>
                          <a:spcPct val="15000"/>
                        </a:spcBef>
                        <a:spcAft>
                          <a:spcPct val="0"/>
                        </a:spcAft>
                        <a:buClrTx/>
                        <a:buSzTx/>
                        <a:buFont typeface="+mj-lt"/>
                        <a:buNone/>
                        <a:tabLst/>
                      </a:pPr>
                      <a:r>
                        <a:rPr kumimoji="0" lang="en-US" sz="1000" b="0" i="0" u="none" strike="noStrike" cap="none" normalizeH="0" baseline="0" smtClean="0">
                          <a:ln>
                            <a:noFill/>
                          </a:ln>
                          <a:solidFill>
                            <a:srgbClr val="000000"/>
                          </a:solidFill>
                          <a:effectLst/>
                          <a:latin typeface="Arial" pitchFamily="34" charset="0"/>
                        </a:rPr>
                        <a:t>Accessing the WAN </a:t>
                      </a:r>
                      <a:br>
                        <a:rPr kumimoji="0" lang="en-US" sz="1000" b="0" i="0" u="none" strike="noStrike" cap="none" normalizeH="0" baseline="0" smtClean="0">
                          <a:ln>
                            <a:noFill/>
                          </a:ln>
                          <a:solidFill>
                            <a:srgbClr val="000000"/>
                          </a:solidFill>
                          <a:effectLst/>
                          <a:latin typeface="Arial" pitchFamily="34" charset="0"/>
                        </a:rPr>
                      </a:br>
                      <a:r>
                        <a:rPr kumimoji="0" lang="en-US" sz="1000" b="1" i="0" u="none" strike="noStrike" cap="none" normalizeH="0" baseline="0" smtClean="0">
                          <a:ln>
                            <a:noFill/>
                          </a:ln>
                          <a:solidFill>
                            <a:srgbClr val="000000"/>
                          </a:solidFill>
                          <a:effectLst/>
                          <a:latin typeface="Arial" pitchFamily="34" charset="0"/>
                        </a:rPr>
                        <a:t>AND</a:t>
                      </a:r>
                      <a:r>
                        <a:rPr kumimoji="0" lang="en-US" sz="1000" b="0" i="0" u="none" strike="noStrike" cap="none" normalizeH="0" baseline="0" smtClean="0">
                          <a:ln>
                            <a:noFill/>
                          </a:ln>
                          <a:solidFill>
                            <a:srgbClr val="000000"/>
                          </a:solidFill>
                          <a:effectLst/>
                          <a:latin typeface="Arial" pitchFamily="34" charset="0"/>
                        </a:rPr>
                        <a:t> Orientation</a:t>
                      </a:r>
                    </a:p>
                    <a:p>
                      <a:pPr marL="0" marR="0" lvl="0" indent="0" algn="ctr" defTabSz="914400" rtl="0" eaLnBrk="1" fontAlgn="base" latinLnBrk="0" hangingPunct="1">
                        <a:lnSpc>
                          <a:spcPct val="85000"/>
                        </a:lnSpc>
                        <a:spcBef>
                          <a:spcPct val="15000"/>
                        </a:spcBef>
                        <a:spcAft>
                          <a:spcPct val="0"/>
                        </a:spcAft>
                        <a:buClrTx/>
                        <a:buSzTx/>
                        <a:buFont typeface="+mj-lt"/>
                        <a:buNone/>
                        <a:tabLst/>
                      </a:pPr>
                      <a:r>
                        <a:rPr kumimoji="0" lang="en-US" sz="1000" b="1" i="0" u="none" strike="noStrike" cap="none" normalizeH="0" baseline="0" smtClean="0">
                          <a:ln>
                            <a:noFill/>
                          </a:ln>
                          <a:solidFill>
                            <a:schemeClr val="accent2"/>
                          </a:solidFill>
                          <a:effectLst/>
                          <a:latin typeface="Arial" pitchFamily="34" charset="0"/>
                        </a:rPr>
                        <a:t>OR</a:t>
                      </a:r>
                    </a:p>
                    <a:p>
                      <a:pPr marL="0" marR="0" lvl="0" indent="0" algn="ctr" defTabSz="914400" rtl="0" eaLnBrk="1" fontAlgn="base" latinLnBrk="0" hangingPunct="1">
                        <a:lnSpc>
                          <a:spcPct val="85000"/>
                        </a:lnSpc>
                        <a:spcBef>
                          <a:spcPct val="15000"/>
                        </a:spcBef>
                        <a:spcAft>
                          <a:spcPct val="0"/>
                        </a:spcAft>
                        <a:buClrTx/>
                        <a:buSzTx/>
                        <a:buFont typeface="+mj-lt"/>
                        <a:buNone/>
                        <a:tabLst/>
                      </a:pPr>
                      <a:r>
                        <a:rPr kumimoji="0" lang="en-US" sz="1000" b="0" i="0" u="none" strike="noStrike" cap="none" normalizeH="0" baseline="0" smtClean="0">
                          <a:ln>
                            <a:noFill/>
                          </a:ln>
                          <a:solidFill>
                            <a:srgbClr val="000000"/>
                          </a:solidFill>
                          <a:effectLst/>
                          <a:latin typeface="Arial" pitchFamily="34" charset="0"/>
                        </a:rPr>
                        <a:t>Designing and Supporting Computer Networks </a:t>
                      </a:r>
                      <a:br>
                        <a:rPr kumimoji="0" lang="en-US" sz="1000" b="0" i="0" u="none" strike="noStrike" cap="none" normalizeH="0" baseline="0" smtClean="0">
                          <a:ln>
                            <a:noFill/>
                          </a:ln>
                          <a:solidFill>
                            <a:srgbClr val="000000"/>
                          </a:solidFill>
                          <a:effectLst/>
                          <a:latin typeface="Arial" pitchFamily="34" charset="0"/>
                        </a:rPr>
                      </a:br>
                      <a:r>
                        <a:rPr kumimoji="0" lang="en-US" sz="1000" b="1" i="0" u="none" strike="noStrike" cap="none" normalizeH="0" baseline="0" smtClean="0">
                          <a:ln>
                            <a:noFill/>
                          </a:ln>
                          <a:solidFill>
                            <a:srgbClr val="000000"/>
                          </a:solidFill>
                          <a:effectLst/>
                          <a:latin typeface="Arial" pitchFamily="34" charset="0"/>
                        </a:rPr>
                        <a:t>AND</a:t>
                      </a:r>
                      <a:r>
                        <a:rPr kumimoji="0" lang="en-US" sz="1000" b="0" i="0" u="none" strike="noStrike" cap="none" normalizeH="0" baseline="0" smtClean="0">
                          <a:ln>
                            <a:noFill/>
                          </a:ln>
                          <a:solidFill>
                            <a:srgbClr val="000000"/>
                          </a:solidFill>
                          <a:effectLst/>
                          <a:latin typeface="Arial" pitchFamily="34" charset="0"/>
                        </a:rPr>
                        <a:t> Orientation</a:t>
                      </a:r>
                    </a:p>
                    <a:p>
                      <a:pPr marL="0" marR="0" lvl="0" indent="0" algn="ctr" defTabSz="914400" rtl="0" eaLnBrk="1" fontAlgn="base" latinLnBrk="0" hangingPunct="1">
                        <a:lnSpc>
                          <a:spcPct val="85000"/>
                        </a:lnSpc>
                        <a:spcBef>
                          <a:spcPct val="15000"/>
                        </a:spcBef>
                        <a:spcAft>
                          <a:spcPct val="0"/>
                        </a:spcAft>
                        <a:buClrTx/>
                        <a:buSzTx/>
                        <a:buFont typeface="+mj-lt"/>
                        <a:buNone/>
                        <a:tabLst/>
                      </a:pPr>
                      <a:r>
                        <a:rPr kumimoji="0" lang="en-US" sz="1000" b="1" i="0" u="none" strike="noStrike" cap="none" normalizeH="0" baseline="0" smtClean="0">
                          <a:ln>
                            <a:noFill/>
                          </a:ln>
                          <a:solidFill>
                            <a:schemeClr val="accent2"/>
                          </a:solidFill>
                          <a:effectLst/>
                          <a:latin typeface="Arial" pitchFamily="34" charset="0"/>
                        </a:rPr>
                        <a:t>OR</a:t>
                      </a:r>
                    </a:p>
                    <a:p>
                      <a:pPr marL="0" marR="0" lvl="0" indent="0" algn="ctr" defTabSz="914400" rtl="0" eaLnBrk="1" fontAlgn="base" latinLnBrk="0" hangingPunct="1">
                        <a:lnSpc>
                          <a:spcPct val="85000"/>
                        </a:lnSpc>
                        <a:spcBef>
                          <a:spcPct val="15000"/>
                        </a:spcBef>
                        <a:spcAft>
                          <a:spcPct val="0"/>
                        </a:spcAft>
                        <a:buClrTx/>
                        <a:buSzTx/>
                        <a:buFont typeface="+mj-lt"/>
                        <a:buNone/>
                        <a:tabLst/>
                      </a:pPr>
                      <a:r>
                        <a:rPr kumimoji="0" lang="en-US" sz="1000" b="0" i="0" u="none" strike="noStrike" cap="none" normalizeH="0" baseline="0" smtClean="0">
                          <a:ln>
                            <a:noFill/>
                          </a:ln>
                          <a:solidFill>
                            <a:srgbClr val="000000"/>
                          </a:solidFill>
                          <a:effectLst/>
                          <a:latin typeface="Arial" pitchFamily="34" charset="0"/>
                        </a:rPr>
                        <a:t>CCNA 4 v3.1</a:t>
                      </a:r>
                      <a:r>
                        <a:rPr kumimoji="0" lang="en-US" sz="1000" b="1" i="0" u="none" strike="noStrike" cap="none" normalizeH="0" baseline="0" smtClean="0">
                          <a:ln>
                            <a:noFill/>
                          </a:ln>
                          <a:solidFill>
                            <a:srgbClr val="000000"/>
                          </a:solidFill>
                          <a:effectLst/>
                          <a:latin typeface="Arial" pitchFamily="34" charset="0"/>
                        </a:rPr>
                        <a:t> AND</a:t>
                      </a:r>
                      <a:r>
                        <a:rPr kumimoji="0" lang="en-US" sz="1000" b="0" i="0" u="none" strike="noStrike" cap="none" normalizeH="0" baseline="0" smtClean="0">
                          <a:ln>
                            <a:noFill/>
                          </a:ln>
                          <a:solidFill>
                            <a:srgbClr val="000000"/>
                          </a:solidFill>
                          <a:effectLst/>
                          <a:latin typeface="Arial" pitchFamily="34" charset="0"/>
                        </a:rPr>
                        <a:t> Orientation</a:t>
                      </a:r>
                    </a:p>
                    <a:p>
                      <a:pPr marL="0" marR="0" lvl="0" indent="0" algn="ctr" defTabSz="914400" rtl="0" eaLnBrk="1" fontAlgn="base" latinLnBrk="0" hangingPunct="1">
                        <a:lnSpc>
                          <a:spcPct val="85000"/>
                        </a:lnSpc>
                        <a:spcBef>
                          <a:spcPct val="15000"/>
                        </a:spcBef>
                        <a:spcAft>
                          <a:spcPct val="0"/>
                        </a:spcAft>
                        <a:buClrTx/>
                        <a:buSzTx/>
                        <a:buFont typeface="+mj-lt"/>
                        <a:buNone/>
                        <a:tabLst/>
                      </a:pPr>
                      <a:r>
                        <a:rPr kumimoji="0" lang="en-US" sz="1000" b="1" i="0" u="none" strike="noStrike" cap="none" normalizeH="0" baseline="0" smtClean="0">
                          <a:ln>
                            <a:noFill/>
                          </a:ln>
                          <a:solidFill>
                            <a:schemeClr val="accent2"/>
                          </a:solidFill>
                          <a:effectLst/>
                          <a:latin typeface="Arial" pitchFamily="34" charset="0"/>
                        </a:rPr>
                        <a:t>OR</a:t>
                      </a:r>
                    </a:p>
                    <a:p>
                      <a:pPr marL="0" marR="0" lvl="0" indent="0" algn="ctr" defTabSz="914400" rtl="0" eaLnBrk="1" fontAlgn="base" latinLnBrk="0" hangingPunct="1">
                        <a:lnSpc>
                          <a:spcPct val="85000"/>
                        </a:lnSpc>
                        <a:spcBef>
                          <a:spcPct val="15000"/>
                        </a:spcBef>
                        <a:spcAft>
                          <a:spcPct val="0"/>
                        </a:spcAft>
                        <a:buClrTx/>
                        <a:buSzTx/>
                        <a:buFont typeface="+mj-lt"/>
                        <a:buNone/>
                        <a:tabLst/>
                      </a:pPr>
                      <a:r>
                        <a:rPr kumimoji="0" lang="en-US" sz="1000" b="0" i="0" u="none" strike="noStrike" cap="none" normalizeH="0" baseline="0" smtClean="0">
                          <a:ln>
                            <a:noFill/>
                          </a:ln>
                          <a:solidFill>
                            <a:srgbClr val="000000"/>
                          </a:solidFill>
                          <a:effectLst/>
                          <a:latin typeface="Arial" pitchFamily="34" charset="0"/>
                        </a:rPr>
                        <a:t>(CCNA Discovery </a:t>
                      </a:r>
                      <a:r>
                        <a:rPr kumimoji="0" lang="en-US" sz="1000" b="1" i="0" u="none" strike="noStrike" cap="none" normalizeH="0" baseline="0" smtClean="0">
                          <a:ln>
                            <a:noFill/>
                          </a:ln>
                          <a:solidFill>
                            <a:schemeClr val="accent2"/>
                          </a:solidFill>
                          <a:effectLst/>
                          <a:latin typeface="Arial" pitchFamily="34" charset="0"/>
                        </a:rPr>
                        <a:t>OR</a:t>
                      </a:r>
                      <a:r>
                        <a:rPr kumimoji="0" lang="en-US" sz="1000" b="0" i="0" u="none" strike="noStrike" cap="none" normalizeH="0" baseline="0" smtClean="0">
                          <a:ln>
                            <a:noFill/>
                          </a:ln>
                          <a:solidFill>
                            <a:srgbClr val="000000"/>
                          </a:solidFill>
                          <a:effectLst/>
                          <a:latin typeface="Arial" pitchFamily="34" charset="0"/>
                        </a:rPr>
                        <a:t> CCNA Exploration Fast Track) </a:t>
                      </a:r>
                      <a:br>
                        <a:rPr kumimoji="0" lang="en-US" sz="1000" b="0" i="0" u="none" strike="noStrike" cap="none" normalizeH="0" baseline="0" smtClean="0">
                          <a:ln>
                            <a:noFill/>
                          </a:ln>
                          <a:solidFill>
                            <a:srgbClr val="000000"/>
                          </a:solidFill>
                          <a:effectLst/>
                          <a:latin typeface="Arial" pitchFamily="34" charset="0"/>
                        </a:rPr>
                      </a:br>
                      <a:r>
                        <a:rPr kumimoji="0" lang="en-US" sz="1000" b="1" i="0" u="none" strike="noStrike" cap="none" normalizeH="0" baseline="0" smtClean="0">
                          <a:ln>
                            <a:noFill/>
                          </a:ln>
                          <a:solidFill>
                            <a:srgbClr val="000000"/>
                          </a:solidFill>
                          <a:effectLst/>
                          <a:latin typeface="Arial" pitchFamily="34" charset="0"/>
                        </a:rPr>
                        <a:t>AND</a:t>
                      </a:r>
                      <a:r>
                        <a:rPr kumimoji="0" lang="en-US" sz="1000" b="0" i="0" u="none" strike="noStrike" cap="none" normalizeH="0" baseline="0" smtClean="0">
                          <a:ln>
                            <a:noFill/>
                          </a:ln>
                          <a:solidFill>
                            <a:srgbClr val="000000"/>
                          </a:solidFill>
                          <a:effectLst/>
                          <a:latin typeface="Arial" pitchFamily="34" charset="0"/>
                        </a:rPr>
                        <a:t> Orientation</a:t>
                      </a:r>
                    </a:p>
                  </a:txBody>
                  <a:tcPr marL="45720" marR="45720" marT="182880" horzOverflow="overflow">
                    <a:lnL w="3175" cap="flat" cmpd="sng" algn="ctr">
                      <a:solidFill>
                        <a:srgbClr val="204962"/>
                      </a:solidFill>
                      <a:prstDash val="solid"/>
                      <a:round/>
                      <a:headEnd type="none" w="med" len="med"/>
                      <a:tailEnd type="none" w="med" len="med"/>
                    </a:lnL>
                    <a:lnR w="3175" cap="flat" cmpd="sng" algn="ctr">
                      <a:solidFill>
                        <a:srgbClr val="204962"/>
                      </a:solidFill>
                      <a:prstDash val="solid"/>
                      <a:round/>
                      <a:headEnd type="none" w="med" len="med"/>
                      <a:tailEnd type="none" w="med" len="med"/>
                    </a:lnR>
                    <a:lnT w="3175" cap="flat" cmpd="sng" algn="ctr">
                      <a:solidFill>
                        <a:schemeClr val="bg1"/>
                      </a:solidFill>
                      <a:prstDash val="solid"/>
                      <a:round/>
                      <a:headEnd type="none" w="med" len="med"/>
                      <a:tailEnd type="none" w="med" len="med"/>
                    </a:lnT>
                    <a:lnB>
                      <a:noFill/>
                    </a:lnB>
                    <a:lnTlToBr>
                      <a:noFill/>
                    </a:lnTlToBr>
                    <a:lnBlToTr>
                      <a:noFill/>
                    </a:lnBlToTr>
                    <a:solidFill>
                      <a:srgbClr val="8E8E95">
                        <a:alpha val="50195"/>
                      </a:srgbClr>
                    </a:solidFill>
                  </a:tcPr>
                </a:tc>
                <a:tc>
                  <a:txBody>
                    <a:bodyPr/>
                    <a:lstStyle/>
                    <a:p>
                      <a:pPr marL="0" marR="0" lvl="0" indent="0" algn="ctr" defTabSz="914400" rtl="0" eaLnBrk="1" fontAlgn="base" latinLnBrk="0" hangingPunct="1">
                        <a:lnSpc>
                          <a:spcPct val="85000"/>
                        </a:lnSpc>
                        <a:spcBef>
                          <a:spcPct val="15000"/>
                        </a:spcBef>
                        <a:spcAft>
                          <a:spcPts val="600"/>
                        </a:spcAft>
                        <a:buClrTx/>
                        <a:buSzTx/>
                        <a:buFontTx/>
                        <a:buNone/>
                        <a:tabLst/>
                      </a:pPr>
                      <a:r>
                        <a:rPr kumimoji="0" lang="en-US" sz="1000" b="0" i="0" u="none" strike="noStrike" cap="none" normalizeH="0" baseline="0" smtClean="0">
                          <a:ln>
                            <a:noFill/>
                          </a:ln>
                          <a:solidFill>
                            <a:srgbClr val="000000"/>
                          </a:solidFill>
                          <a:effectLst/>
                          <a:latin typeface="Arial" pitchFamily="34" charset="0"/>
                          <a:ea typeface="MS Mincho" pitchFamily="49" charset="-128"/>
                          <a:cs typeface="Times New Roman" pitchFamily="18" charset="0"/>
                        </a:rPr>
                        <a:t>CCNA 3 v3.1 </a:t>
                      </a:r>
                      <a:r>
                        <a:rPr kumimoji="0" lang="en-US" sz="1000" b="1" i="0" u="none" strike="noStrike" cap="none" normalizeH="0" baseline="0" smtClean="0">
                          <a:ln>
                            <a:noFill/>
                          </a:ln>
                          <a:solidFill>
                            <a:srgbClr val="000000"/>
                          </a:solidFill>
                          <a:effectLst/>
                          <a:latin typeface="Arial" pitchFamily="34" charset="0"/>
                          <a:ea typeface="MS Mincho" pitchFamily="49" charset="-128"/>
                          <a:cs typeface="Times New Roman" pitchFamily="18" charset="0"/>
                        </a:rPr>
                        <a:t>AND</a:t>
                      </a:r>
                      <a:r>
                        <a:rPr kumimoji="0" lang="en-US" sz="1000" b="0" i="0" u="none" strike="noStrike" cap="none" normalizeH="0" baseline="0" smtClean="0">
                          <a:ln>
                            <a:noFill/>
                          </a:ln>
                          <a:solidFill>
                            <a:srgbClr val="000000"/>
                          </a:solidFill>
                          <a:effectLst/>
                          <a:latin typeface="Arial" pitchFamily="34" charset="0"/>
                          <a:ea typeface="MS Mincho" pitchFamily="49" charset="-128"/>
                          <a:cs typeface="Times New Roman" pitchFamily="18" charset="0"/>
                        </a:rPr>
                        <a:t> Orientation</a:t>
                      </a:r>
                    </a:p>
                    <a:p>
                      <a:pPr marL="0" marR="0" lvl="0" indent="0" algn="ctr" defTabSz="914400" rtl="0" eaLnBrk="1" fontAlgn="base" latinLnBrk="0" hangingPunct="1">
                        <a:lnSpc>
                          <a:spcPct val="85000"/>
                        </a:lnSpc>
                        <a:spcBef>
                          <a:spcPct val="15000"/>
                        </a:spcBef>
                        <a:spcAft>
                          <a:spcPts val="600"/>
                        </a:spcAft>
                        <a:buClrTx/>
                        <a:buSzTx/>
                        <a:buFontTx/>
                        <a:buNone/>
                        <a:tabLst/>
                      </a:pPr>
                      <a:r>
                        <a:rPr kumimoji="0" lang="en-US" sz="1000" b="1" i="0" u="none" strike="noStrike" cap="none" normalizeH="0" baseline="0" smtClean="0">
                          <a:ln>
                            <a:noFill/>
                          </a:ln>
                          <a:solidFill>
                            <a:schemeClr val="accent2"/>
                          </a:solidFill>
                          <a:effectLst/>
                          <a:latin typeface="Arial" pitchFamily="34" charset="0"/>
                          <a:ea typeface="MS Mincho" pitchFamily="49" charset="-128"/>
                          <a:cs typeface="Times New Roman" pitchFamily="18" charset="0"/>
                        </a:rPr>
                        <a:t>OR</a:t>
                      </a:r>
                    </a:p>
                    <a:p>
                      <a:pPr marL="0" marR="0" lvl="0" indent="0" algn="ctr" defTabSz="914400" rtl="0" eaLnBrk="1" fontAlgn="base" latinLnBrk="0" hangingPunct="1">
                        <a:lnSpc>
                          <a:spcPct val="85000"/>
                        </a:lnSpc>
                        <a:spcBef>
                          <a:spcPct val="15000"/>
                        </a:spcBef>
                        <a:spcAft>
                          <a:spcPts val="600"/>
                        </a:spcAft>
                        <a:buClrTx/>
                        <a:buSzTx/>
                        <a:buFontTx/>
                        <a:buNone/>
                        <a:tabLst/>
                      </a:pPr>
                      <a:r>
                        <a:rPr kumimoji="0" lang="en-US" sz="1000" b="0" i="0" u="none" strike="noStrike" cap="none" normalizeH="0" baseline="0" smtClean="0">
                          <a:ln>
                            <a:noFill/>
                          </a:ln>
                          <a:solidFill>
                            <a:srgbClr val="000000"/>
                          </a:solidFill>
                          <a:effectLst/>
                          <a:latin typeface="Arial" pitchFamily="34" charset="0"/>
                          <a:ea typeface="MS Mincho" pitchFamily="49" charset="-128"/>
                          <a:cs typeface="Times New Roman" pitchFamily="18" charset="0"/>
                        </a:rPr>
                        <a:t>Introducing Routing and Switching in the Enterprise </a:t>
                      </a:r>
                      <a:br>
                        <a:rPr kumimoji="0" lang="en-US" sz="1000" b="0" i="0" u="none" strike="noStrike" cap="none" normalizeH="0" baseline="0" smtClean="0">
                          <a:ln>
                            <a:noFill/>
                          </a:ln>
                          <a:solidFill>
                            <a:srgbClr val="000000"/>
                          </a:solidFill>
                          <a:effectLst/>
                          <a:latin typeface="Arial" pitchFamily="34" charset="0"/>
                          <a:ea typeface="MS Mincho" pitchFamily="49" charset="-128"/>
                          <a:cs typeface="Times New Roman" pitchFamily="18" charset="0"/>
                        </a:rPr>
                      </a:br>
                      <a:r>
                        <a:rPr kumimoji="0" lang="en-US" sz="1000" b="1" i="0" u="none" strike="noStrike" cap="none" normalizeH="0" baseline="0" smtClean="0">
                          <a:ln>
                            <a:noFill/>
                          </a:ln>
                          <a:solidFill>
                            <a:srgbClr val="000000"/>
                          </a:solidFill>
                          <a:effectLst/>
                          <a:latin typeface="Arial" pitchFamily="34" charset="0"/>
                          <a:ea typeface="MS Mincho" pitchFamily="49" charset="-128"/>
                          <a:cs typeface="Times New Roman" pitchFamily="18" charset="0"/>
                        </a:rPr>
                        <a:t>AND</a:t>
                      </a:r>
                      <a:r>
                        <a:rPr kumimoji="0" lang="en-US" sz="1000" b="0" i="0" u="none" strike="noStrike" cap="none" normalizeH="0" baseline="0" smtClean="0">
                          <a:ln>
                            <a:noFill/>
                          </a:ln>
                          <a:solidFill>
                            <a:srgbClr val="000000"/>
                          </a:solidFill>
                          <a:effectLst/>
                          <a:latin typeface="Arial" pitchFamily="34" charset="0"/>
                          <a:ea typeface="MS Mincho" pitchFamily="49" charset="-128"/>
                          <a:cs typeface="Times New Roman" pitchFamily="18" charset="0"/>
                        </a:rPr>
                        <a:t> Orientation</a:t>
                      </a:r>
                    </a:p>
                    <a:p>
                      <a:pPr marL="0" marR="0" lvl="0" indent="0" algn="ctr" defTabSz="914400" rtl="0" eaLnBrk="1" fontAlgn="base" latinLnBrk="0" hangingPunct="1">
                        <a:lnSpc>
                          <a:spcPct val="85000"/>
                        </a:lnSpc>
                        <a:spcBef>
                          <a:spcPct val="15000"/>
                        </a:spcBef>
                        <a:spcAft>
                          <a:spcPts val="600"/>
                        </a:spcAft>
                        <a:buClrTx/>
                        <a:buSzTx/>
                        <a:buFontTx/>
                        <a:buNone/>
                        <a:tabLst/>
                      </a:pPr>
                      <a:r>
                        <a:rPr kumimoji="0" lang="en-US" sz="1000" b="1" i="0" u="none" strike="noStrike" cap="none" normalizeH="0" baseline="0" smtClean="0">
                          <a:ln>
                            <a:noFill/>
                          </a:ln>
                          <a:solidFill>
                            <a:schemeClr val="accent2"/>
                          </a:solidFill>
                          <a:effectLst/>
                          <a:latin typeface="Arial" pitchFamily="34" charset="0"/>
                          <a:ea typeface="MS Mincho" pitchFamily="49" charset="-128"/>
                          <a:cs typeface="Times New Roman" pitchFamily="18" charset="0"/>
                        </a:rPr>
                        <a:t>OR</a:t>
                      </a:r>
                    </a:p>
                    <a:p>
                      <a:pPr marL="0" marR="0" lvl="0" indent="0" algn="ctr" defTabSz="914400" rtl="0" eaLnBrk="1" fontAlgn="base" latinLnBrk="0" hangingPunct="1">
                        <a:lnSpc>
                          <a:spcPct val="85000"/>
                        </a:lnSpc>
                        <a:spcBef>
                          <a:spcPct val="15000"/>
                        </a:spcBef>
                        <a:spcAft>
                          <a:spcPts val="600"/>
                        </a:spcAft>
                        <a:buClrTx/>
                        <a:buSzTx/>
                        <a:buFontTx/>
                        <a:buNone/>
                        <a:tabLst/>
                      </a:pPr>
                      <a:r>
                        <a:rPr kumimoji="0" lang="en-US" sz="1000" b="0" i="0" u="none" strike="noStrike" cap="none" normalizeH="0" baseline="0" smtClean="0">
                          <a:ln>
                            <a:noFill/>
                          </a:ln>
                          <a:solidFill>
                            <a:srgbClr val="000000"/>
                          </a:solidFill>
                          <a:effectLst/>
                          <a:latin typeface="Arial" pitchFamily="34" charset="0"/>
                          <a:ea typeface="MS Mincho" pitchFamily="49" charset="-128"/>
                          <a:cs typeface="Times New Roman" pitchFamily="18" charset="0"/>
                        </a:rPr>
                        <a:t>Routing Protocols and Concepts </a:t>
                      </a:r>
                      <a:r>
                        <a:rPr kumimoji="0" lang="en-US" sz="1000" b="1" i="0" u="none" strike="noStrike" cap="none" normalizeH="0" baseline="0" smtClean="0">
                          <a:ln>
                            <a:noFill/>
                          </a:ln>
                          <a:solidFill>
                            <a:srgbClr val="000000"/>
                          </a:solidFill>
                          <a:effectLst/>
                          <a:latin typeface="Arial" pitchFamily="34" charset="0"/>
                          <a:ea typeface="MS Mincho" pitchFamily="49" charset="-128"/>
                          <a:cs typeface="Times New Roman" pitchFamily="18" charset="0"/>
                        </a:rPr>
                        <a:t>AND</a:t>
                      </a:r>
                      <a:r>
                        <a:rPr kumimoji="0" lang="en-US" sz="1000" b="0" i="0" u="none" strike="noStrike" cap="none" normalizeH="0" baseline="0" smtClean="0">
                          <a:ln>
                            <a:noFill/>
                          </a:ln>
                          <a:solidFill>
                            <a:srgbClr val="000000"/>
                          </a:solidFill>
                          <a:effectLst/>
                          <a:latin typeface="Arial" pitchFamily="34" charset="0"/>
                          <a:ea typeface="MS Mincho" pitchFamily="49" charset="-128"/>
                          <a:cs typeface="Times New Roman" pitchFamily="18" charset="0"/>
                        </a:rPr>
                        <a:t> LAN Switching and Wireless</a:t>
                      </a:r>
                      <a:r>
                        <a:rPr kumimoji="0" lang="en-US" sz="1000" b="1" i="0" u="none" strike="noStrike" cap="none" normalizeH="0" baseline="0" smtClean="0">
                          <a:ln>
                            <a:noFill/>
                          </a:ln>
                          <a:solidFill>
                            <a:srgbClr val="000000"/>
                          </a:solidFill>
                          <a:effectLst/>
                          <a:latin typeface="Arial" pitchFamily="34" charset="0"/>
                          <a:ea typeface="MS Mincho" pitchFamily="49" charset="-128"/>
                          <a:cs typeface="Times New Roman" pitchFamily="18" charset="0"/>
                        </a:rPr>
                        <a:t> AND</a:t>
                      </a:r>
                      <a:r>
                        <a:rPr kumimoji="0" lang="en-US" sz="1000" b="0" i="0" u="none" strike="noStrike" cap="none" normalizeH="0" baseline="0" smtClean="0">
                          <a:ln>
                            <a:noFill/>
                          </a:ln>
                          <a:solidFill>
                            <a:srgbClr val="000000"/>
                          </a:solidFill>
                          <a:effectLst/>
                          <a:latin typeface="Arial" pitchFamily="34" charset="0"/>
                          <a:ea typeface="MS Mincho" pitchFamily="49" charset="-128"/>
                          <a:cs typeface="Times New Roman" pitchFamily="18" charset="0"/>
                        </a:rPr>
                        <a:t> Orientation</a:t>
                      </a:r>
                    </a:p>
                    <a:p>
                      <a:pPr marL="0" marR="0" lvl="0" indent="0" algn="ctr" defTabSz="914400" rtl="0" eaLnBrk="1" fontAlgn="base" latinLnBrk="0" hangingPunct="1">
                        <a:lnSpc>
                          <a:spcPct val="85000"/>
                        </a:lnSpc>
                        <a:spcBef>
                          <a:spcPct val="15000"/>
                        </a:spcBef>
                        <a:spcAft>
                          <a:spcPts val="600"/>
                        </a:spcAft>
                        <a:buClrTx/>
                        <a:buSzTx/>
                        <a:buFontTx/>
                        <a:buNone/>
                        <a:tabLst/>
                      </a:pPr>
                      <a:r>
                        <a:rPr kumimoji="0" lang="en-US" sz="1000" b="1" i="0" u="none" strike="noStrike" cap="none" normalizeH="0" baseline="0" smtClean="0">
                          <a:ln>
                            <a:noFill/>
                          </a:ln>
                          <a:solidFill>
                            <a:schemeClr val="accent2"/>
                          </a:solidFill>
                          <a:effectLst/>
                          <a:latin typeface="Arial" pitchFamily="34" charset="0"/>
                          <a:ea typeface="MS Mincho" pitchFamily="49" charset="-128"/>
                          <a:cs typeface="Times New Roman" pitchFamily="18" charset="0"/>
                        </a:rPr>
                        <a:t>OR</a:t>
                      </a:r>
                    </a:p>
                    <a:p>
                      <a:pPr marL="0" marR="0" lvl="0" indent="0" algn="ctr" defTabSz="914400" rtl="0" eaLnBrk="1" fontAlgn="base" latinLnBrk="0" hangingPunct="1">
                        <a:lnSpc>
                          <a:spcPct val="85000"/>
                        </a:lnSpc>
                        <a:spcBef>
                          <a:spcPct val="15000"/>
                        </a:spcBef>
                        <a:spcAft>
                          <a:spcPts val="600"/>
                        </a:spcAft>
                        <a:buClrTx/>
                        <a:buSzTx/>
                        <a:buFontTx/>
                        <a:buNone/>
                        <a:tabLst/>
                      </a:pPr>
                      <a:r>
                        <a:rPr kumimoji="0" lang="en-US" sz="1000" b="0" i="0" u="none" strike="noStrike" cap="none" normalizeH="0" baseline="0" smtClean="0">
                          <a:ln>
                            <a:noFill/>
                          </a:ln>
                          <a:solidFill>
                            <a:srgbClr val="000000"/>
                          </a:solidFill>
                          <a:effectLst/>
                          <a:latin typeface="Arial" pitchFamily="34" charset="0"/>
                          <a:ea typeface="MS Mincho" pitchFamily="49" charset="-128"/>
                          <a:cs typeface="Times New Roman" pitchFamily="18" charset="0"/>
                        </a:rPr>
                        <a:t>Accessing the WAN </a:t>
                      </a:r>
                      <a:br>
                        <a:rPr kumimoji="0" lang="en-US" sz="1000" b="0" i="0" u="none" strike="noStrike" cap="none" normalizeH="0" baseline="0" smtClean="0">
                          <a:ln>
                            <a:noFill/>
                          </a:ln>
                          <a:solidFill>
                            <a:srgbClr val="000000"/>
                          </a:solidFill>
                          <a:effectLst/>
                          <a:latin typeface="Arial" pitchFamily="34" charset="0"/>
                          <a:ea typeface="MS Mincho" pitchFamily="49" charset="-128"/>
                          <a:cs typeface="Times New Roman" pitchFamily="18" charset="0"/>
                        </a:rPr>
                      </a:br>
                      <a:r>
                        <a:rPr kumimoji="0" lang="en-US" sz="1000" b="1" i="0" u="none" strike="noStrike" cap="none" normalizeH="0" baseline="0" smtClean="0">
                          <a:ln>
                            <a:noFill/>
                          </a:ln>
                          <a:solidFill>
                            <a:srgbClr val="000000"/>
                          </a:solidFill>
                          <a:effectLst/>
                          <a:latin typeface="Arial" pitchFamily="34" charset="0"/>
                          <a:ea typeface="MS Mincho" pitchFamily="49" charset="-128"/>
                          <a:cs typeface="Times New Roman" pitchFamily="18" charset="0"/>
                        </a:rPr>
                        <a:t>AND</a:t>
                      </a:r>
                      <a:r>
                        <a:rPr kumimoji="0" lang="en-US" sz="1000" b="0" i="0" u="none" strike="noStrike" cap="none" normalizeH="0" baseline="0" smtClean="0">
                          <a:ln>
                            <a:noFill/>
                          </a:ln>
                          <a:solidFill>
                            <a:srgbClr val="000000"/>
                          </a:solidFill>
                          <a:effectLst/>
                          <a:latin typeface="Arial" pitchFamily="34" charset="0"/>
                          <a:ea typeface="MS Mincho" pitchFamily="49" charset="-128"/>
                          <a:cs typeface="Times New Roman" pitchFamily="18" charset="0"/>
                        </a:rPr>
                        <a:t> Orientation</a:t>
                      </a:r>
                    </a:p>
                    <a:p>
                      <a:pPr marL="0" marR="0" lvl="0" indent="0" algn="ctr" defTabSz="914400" rtl="0" eaLnBrk="1" fontAlgn="base" latinLnBrk="0" hangingPunct="1">
                        <a:lnSpc>
                          <a:spcPct val="85000"/>
                        </a:lnSpc>
                        <a:spcBef>
                          <a:spcPct val="15000"/>
                        </a:spcBef>
                        <a:spcAft>
                          <a:spcPts val="600"/>
                        </a:spcAft>
                        <a:buClrTx/>
                        <a:buSzTx/>
                        <a:buFontTx/>
                        <a:buNone/>
                        <a:tabLst/>
                      </a:pPr>
                      <a:r>
                        <a:rPr kumimoji="0" lang="en-US" sz="1000" b="1" i="0" u="none" strike="noStrike" cap="none" normalizeH="0" baseline="0" smtClean="0">
                          <a:ln>
                            <a:noFill/>
                          </a:ln>
                          <a:solidFill>
                            <a:schemeClr val="accent2"/>
                          </a:solidFill>
                          <a:effectLst/>
                          <a:latin typeface="Arial" pitchFamily="34" charset="0"/>
                          <a:ea typeface="MS Mincho" pitchFamily="49" charset="-128"/>
                          <a:cs typeface="Times New Roman" pitchFamily="18" charset="0"/>
                        </a:rPr>
                        <a:t>OR</a:t>
                      </a:r>
                    </a:p>
                    <a:p>
                      <a:pPr marL="0" marR="0" lvl="0" indent="0" algn="ctr" defTabSz="914400" rtl="0" eaLnBrk="1" fontAlgn="base" latinLnBrk="0" hangingPunct="1">
                        <a:lnSpc>
                          <a:spcPct val="85000"/>
                        </a:lnSpc>
                        <a:spcBef>
                          <a:spcPct val="15000"/>
                        </a:spcBef>
                        <a:spcAft>
                          <a:spcPts val="600"/>
                        </a:spcAft>
                        <a:buClrTx/>
                        <a:buSzTx/>
                        <a:buFontTx/>
                        <a:buNone/>
                        <a:tabLst/>
                      </a:pPr>
                      <a:r>
                        <a:rPr kumimoji="0" lang="en-US" sz="1000" b="0" i="0" u="none" strike="noStrike" cap="none" normalizeH="0" baseline="0" smtClean="0">
                          <a:ln>
                            <a:noFill/>
                          </a:ln>
                          <a:solidFill>
                            <a:srgbClr val="000000"/>
                          </a:solidFill>
                          <a:effectLst/>
                          <a:latin typeface="Arial" pitchFamily="34" charset="0"/>
                          <a:ea typeface="MS Mincho" pitchFamily="49" charset="-128"/>
                          <a:cs typeface="Times New Roman" pitchFamily="18" charset="0"/>
                        </a:rPr>
                        <a:t>Designing and Supporting Computer Networks </a:t>
                      </a:r>
                      <a:br>
                        <a:rPr kumimoji="0" lang="en-US" sz="1000" b="0" i="0" u="none" strike="noStrike" cap="none" normalizeH="0" baseline="0" smtClean="0">
                          <a:ln>
                            <a:noFill/>
                          </a:ln>
                          <a:solidFill>
                            <a:srgbClr val="000000"/>
                          </a:solidFill>
                          <a:effectLst/>
                          <a:latin typeface="Arial" pitchFamily="34" charset="0"/>
                          <a:ea typeface="MS Mincho" pitchFamily="49" charset="-128"/>
                          <a:cs typeface="Times New Roman" pitchFamily="18" charset="0"/>
                        </a:rPr>
                      </a:br>
                      <a:r>
                        <a:rPr kumimoji="0" lang="en-US" sz="1000" b="1" i="0" u="none" strike="noStrike" cap="none" normalizeH="0" baseline="0" smtClean="0">
                          <a:ln>
                            <a:noFill/>
                          </a:ln>
                          <a:solidFill>
                            <a:srgbClr val="000000"/>
                          </a:solidFill>
                          <a:effectLst/>
                          <a:latin typeface="Arial" pitchFamily="34" charset="0"/>
                          <a:ea typeface="MS Mincho" pitchFamily="49" charset="-128"/>
                          <a:cs typeface="Times New Roman" pitchFamily="18" charset="0"/>
                        </a:rPr>
                        <a:t>AND</a:t>
                      </a:r>
                      <a:r>
                        <a:rPr kumimoji="0" lang="en-US" sz="1000" b="0" i="0" u="none" strike="noStrike" cap="none" normalizeH="0" baseline="0" smtClean="0">
                          <a:ln>
                            <a:noFill/>
                          </a:ln>
                          <a:solidFill>
                            <a:srgbClr val="000000"/>
                          </a:solidFill>
                          <a:effectLst/>
                          <a:latin typeface="Arial" pitchFamily="34" charset="0"/>
                          <a:ea typeface="MS Mincho" pitchFamily="49" charset="-128"/>
                          <a:cs typeface="Times New Roman" pitchFamily="18" charset="0"/>
                        </a:rPr>
                        <a:t> Orientation</a:t>
                      </a:r>
                    </a:p>
                    <a:p>
                      <a:pPr marL="0" marR="0" lvl="0" indent="0" algn="ctr" defTabSz="914400" rtl="0" eaLnBrk="1" fontAlgn="base" latinLnBrk="0" hangingPunct="1">
                        <a:lnSpc>
                          <a:spcPct val="85000"/>
                        </a:lnSpc>
                        <a:spcBef>
                          <a:spcPct val="15000"/>
                        </a:spcBef>
                        <a:spcAft>
                          <a:spcPts val="600"/>
                        </a:spcAft>
                        <a:buClrTx/>
                        <a:buSzTx/>
                        <a:buFontTx/>
                        <a:buNone/>
                        <a:tabLst/>
                      </a:pPr>
                      <a:r>
                        <a:rPr kumimoji="0" lang="en-US" sz="1000" b="1" i="0" u="none" strike="noStrike" cap="none" normalizeH="0" baseline="0" smtClean="0">
                          <a:ln>
                            <a:noFill/>
                          </a:ln>
                          <a:solidFill>
                            <a:schemeClr val="accent2"/>
                          </a:solidFill>
                          <a:effectLst/>
                          <a:latin typeface="Arial" pitchFamily="34" charset="0"/>
                          <a:ea typeface="MS Mincho" pitchFamily="49" charset="-128"/>
                          <a:cs typeface="Times New Roman" pitchFamily="18" charset="0"/>
                        </a:rPr>
                        <a:t>OR</a:t>
                      </a:r>
                    </a:p>
                    <a:p>
                      <a:pPr marL="0" marR="0" lvl="0" indent="0" algn="ctr" defTabSz="914400" rtl="0" eaLnBrk="1" fontAlgn="base" latinLnBrk="0" hangingPunct="1">
                        <a:lnSpc>
                          <a:spcPct val="85000"/>
                        </a:lnSpc>
                        <a:spcBef>
                          <a:spcPct val="15000"/>
                        </a:spcBef>
                        <a:spcAft>
                          <a:spcPts val="600"/>
                        </a:spcAft>
                        <a:buClrTx/>
                        <a:buSzTx/>
                        <a:buFontTx/>
                        <a:buNone/>
                        <a:tabLst/>
                      </a:pPr>
                      <a:r>
                        <a:rPr kumimoji="0" lang="en-US" sz="1000" b="0" i="0" u="none" strike="noStrike" cap="none" normalizeH="0" baseline="0" smtClean="0">
                          <a:ln>
                            <a:noFill/>
                          </a:ln>
                          <a:solidFill>
                            <a:srgbClr val="000000"/>
                          </a:solidFill>
                          <a:effectLst/>
                          <a:latin typeface="Arial" pitchFamily="34" charset="0"/>
                          <a:ea typeface="MS Mincho" pitchFamily="49" charset="-128"/>
                          <a:cs typeface="Times New Roman" pitchFamily="18" charset="0"/>
                        </a:rPr>
                        <a:t>CCNA 4 v3.1 </a:t>
                      </a:r>
                      <a:r>
                        <a:rPr kumimoji="0" lang="en-US" sz="1000" b="1" i="0" u="none" strike="noStrike" cap="none" normalizeH="0" baseline="0" smtClean="0">
                          <a:ln>
                            <a:noFill/>
                          </a:ln>
                          <a:solidFill>
                            <a:srgbClr val="000000"/>
                          </a:solidFill>
                          <a:effectLst/>
                          <a:latin typeface="Arial" pitchFamily="34" charset="0"/>
                          <a:ea typeface="MS Mincho" pitchFamily="49" charset="-128"/>
                          <a:cs typeface="Times New Roman" pitchFamily="18" charset="0"/>
                        </a:rPr>
                        <a:t>AND</a:t>
                      </a:r>
                      <a:r>
                        <a:rPr kumimoji="0" lang="en-US" sz="1000" b="0" i="0" u="none" strike="noStrike" cap="none" normalizeH="0" baseline="0" smtClean="0">
                          <a:ln>
                            <a:noFill/>
                          </a:ln>
                          <a:solidFill>
                            <a:srgbClr val="000000"/>
                          </a:solidFill>
                          <a:effectLst/>
                          <a:latin typeface="Arial" pitchFamily="34" charset="0"/>
                          <a:ea typeface="MS Mincho" pitchFamily="49" charset="-128"/>
                          <a:cs typeface="Times New Roman" pitchFamily="18" charset="0"/>
                        </a:rPr>
                        <a:t> Orientation</a:t>
                      </a:r>
                    </a:p>
                    <a:p>
                      <a:pPr marL="0" marR="0" lvl="0" indent="0" algn="ctr" defTabSz="914400" rtl="0" eaLnBrk="1" fontAlgn="base" latinLnBrk="0" hangingPunct="1">
                        <a:lnSpc>
                          <a:spcPct val="85000"/>
                        </a:lnSpc>
                        <a:spcBef>
                          <a:spcPct val="15000"/>
                        </a:spcBef>
                        <a:spcAft>
                          <a:spcPts val="600"/>
                        </a:spcAft>
                        <a:buClrTx/>
                        <a:buSzTx/>
                        <a:buFontTx/>
                        <a:buNone/>
                        <a:tabLst/>
                      </a:pPr>
                      <a:r>
                        <a:rPr kumimoji="0" lang="en-US" sz="1000" b="1" i="0" u="none" strike="noStrike" cap="none" normalizeH="0" baseline="0" smtClean="0">
                          <a:ln>
                            <a:noFill/>
                          </a:ln>
                          <a:solidFill>
                            <a:schemeClr val="accent2"/>
                          </a:solidFill>
                          <a:effectLst/>
                          <a:latin typeface="Arial" pitchFamily="34" charset="0"/>
                          <a:ea typeface="MS Mincho" pitchFamily="49" charset="-128"/>
                          <a:cs typeface="Times New Roman" pitchFamily="18" charset="0"/>
                        </a:rPr>
                        <a:t>OR</a:t>
                      </a:r>
                    </a:p>
                    <a:p>
                      <a:pPr marL="0" marR="0" lvl="0" indent="0" algn="ctr" defTabSz="914400" rtl="0" eaLnBrk="1" fontAlgn="base" latinLnBrk="0" hangingPunct="1">
                        <a:lnSpc>
                          <a:spcPct val="85000"/>
                        </a:lnSpc>
                        <a:spcBef>
                          <a:spcPct val="15000"/>
                        </a:spcBef>
                        <a:spcAft>
                          <a:spcPts val="600"/>
                        </a:spcAft>
                        <a:buClrTx/>
                        <a:buSzTx/>
                        <a:buFontTx/>
                        <a:buNone/>
                        <a:tabLst/>
                      </a:pPr>
                      <a:r>
                        <a:rPr kumimoji="0" lang="en-US" sz="1000" b="0" i="0" u="none" strike="noStrike" cap="none" normalizeH="0" baseline="0" smtClean="0">
                          <a:ln>
                            <a:noFill/>
                          </a:ln>
                          <a:solidFill>
                            <a:srgbClr val="000000"/>
                          </a:solidFill>
                          <a:effectLst/>
                          <a:latin typeface="Arial" pitchFamily="34" charset="0"/>
                          <a:ea typeface="MS Mincho" pitchFamily="49" charset="-128"/>
                          <a:cs typeface="Times New Roman" pitchFamily="18" charset="0"/>
                        </a:rPr>
                        <a:t>(CCNA Discovery </a:t>
                      </a:r>
                      <a:r>
                        <a:rPr kumimoji="0" lang="en-US" sz="1000" b="1" i="0" u="none" strike="noStrike" cap="none" normalizeH="0" baseline="0" smtClean="0">
                          <a:ln>
                            <a:noFill/>
                          </a:ln>
                          <a:solidFill>
                            <a:schemeClr val="accent2"/>
                          </a:solidFill>
                          <a:effectLst/>
                          <a:latin typeface="Arial" pitchFamily="34" charset="0"/>
                          <a:ea typeface="MS Mincho" pitchFamily="49" charset="-128"/>
                          <a:cs typeface="Times New Roman" pitchFamily="18" charset="0"/>
                        </a:rPr>
                        <a:t>OR </a:t>
                      </a:r>
                      <a:r>
                        <a:rPr kumimoji="0" lang="en-US" sz="1000" b="0" i="0" u="none" strike="noStrike" cap="none" normalizeH="0" baseline="0" smtClean="0">
                          <a:ln>
                            <a:noFill/>
                          </a:ln>
                          <a:solidFill>
                            <a:srgbClr val="000000"/>
                          </a:solidFill>
                          <a:effectLst/>
                          <a:latin typeface="Arial" pitchFamily="34" charset="0"/>
                          <a:ea typeface="MS Mincho" pitchFamily="49" charset="-128"/>
                          <a:cs typeface="Times New Roman" pitchFamily="18" charset="0"/>
                        </a:rPr>
                        <a:t>Exploration Fast Track) </a:t>
                      </a:r>
                      <a:br>
                        <a:rPr kumimoji="0" lang="en-US" sz="1000" b="0" i="0" u="none" strike="noStrike" cap="none" normalizeH="0" baseline="0" smtClean="0">
                          <a:ln>
                            <a:noFill/>
                          </a:ln>
                          <a:solidFill>
                            <a:srgbClr val="000000"/>
                          </a:solidFill>
                          <a:effectLst/>
                          <a:latin typeface="Arial" pitchFamily="34" charset="0"/>
                          <a:ea typeface="MS Mincho" pitchFamily="49" charset="-128"/>
                          <a:cs typeface="Times New Roman" pitchFamily="18" charset="0"/>
                        </a:rPr>
                      </a:br>
                      <a:r>
                        <a:rPr kumimoji="0" lang="en-US" sz="1000" b="1" i="0" u="none" strike="noStrike" cap="none" normalizeH="0" baseline="0" smtClean="0">
                          <a:ln>
                            <a:noFill/>
                          </a:ln>
                          <a:solidFill>
                            <a:srgbClr val="000000"/>
                          </a:solidFill>
                          <a:effectLst/>
                          <a:latin typeface="Arial" pitchFamily="34" charset="0"/>
                          <a:ea typeface="MS Mincho" pitchFamily="49" charset="-128"/>
                          <a:cs typeface="Times New Roman" pitchFamily="18" charset="0"/>
                        </a:rPr>
                        <a:t>AND</a:t>
                      </a:r>
                      <a:r>
                        <a:rPr kumimoji="0" lang="en-US" sz="1000" b="0" i="0" u="none" strike="noStrike" cap="none" normalizeH="0" baseline="0" smtClean="0">
                          <a:ln>
                            <a:noFill/>
                          </a:ln>
                          <a:solidFill>
                            <a:srgbClr val="000000"/>
                          </a:solidFill>
                          <a:effectLst/>
                          <a:latin typeface="Arial" pitchFamily="34" charset="0"/>
                          <a:ea typeface="MS Mincho" pitchFamily="49" charset="-128"/>
                          <a:cs typeface="Times New Roman" pitchFamily="18" charset="0"/>
                        </a:rPr>
                        <a:t> Orientation</a:t>
                      </a:r>
                    </a:p>
                  </a:txBody>
                  <a:tcPr marL="45720" marR="45720" marT="182880" horzOverflow="overflow">
                    <a:lnL w="3175" cap="flat" cmpd="sng" algn="ctr">
                      <a:solidFill>
                        <a:srgbClr val="204962"/>
                      </a:solidFill>
                      <a:prstDash val="solid"/>
                      <a:round/>
                      <a:headEnd type="none" w="med" len="med"/>
                      <a:tailEnd type="none" w="med" len="med"/>
                    </a:lnL>
                    <a:lnR w="3175" cap="flat" cmpd="sng" algn="ctr">
                      <a:solidFill>
                        <a:srgbClr val="204962"/>
                      </a:solidFill>
                      <a:prstDash val="solid"/>
                      <a:round/>
                      <a:headEnd type="none" w="med" len="med"/>
                      <a:tailEnd type="none" w="med" len="med"/>
                    </a:lnR>
                    <a:lnT w="3175" cap="flat" cmpd="sng" algn="ctr">
                      <a:solidFill>
                        <a:schemeClr val="bg1"/>
                      </a:solidFill>
                      <a:prstDash val="solid"/>
                      <a:round/>
                      <a:headEnd type="none" w="med" len="med"/>
                      <a:tailEnd type="none" w="med" len="med"/>
                    </a:lnT>
                    <a:lnB>
                      <a:noFill/>
                    </a:lnB>
                    <a:lnTlToBr>
                      <a:noFill/>
                    </a:lnTlToBr>
                    <a:lnBlToTr>
                      <a:noFill/>
                    </a:lnBlToTr>
                    <a:solidFill>
                      <a:srgbClr val="C9CDD3">
                        <a:alpha val="50195"/>
                      </a:srgbClr>
                    </a:solidFill>
                  </a:tcPr>
                </a:tc>
                <a:tc>
                  <a:txBody>
                    <a:bodyPr/>
                    <a:lstStyle/>
                    <a:p>
                      <a:pPr marL="0" marR="0" lvl="0" indent="0" algn="ctr" defTabSz="914400" rtl="0" eaLnBrk="1" fontAlgn="base" latinLnBrk="0" hangingPunct="1">
                        <a:lnSpc>
                          <a:spcPct val="85000"/>
                        </a:lnSpc>
                        <a:spcBef>
                          <a:spcPct val="15000"/>
                        </a:spcBef>
                        <a:spcAft>
                          <a:spcPts val="400"/>
                        </a:spcAft>
                        <a:buClrTx/>
                        <a:buSzTx/>
                        <a:buFontTx/>
                        <a:buNone/>
                        <a:tabLst/>
                      </a:pPr>
                      <a:r>
                        <a:rPr kumimoji="0" lang="en-US" sz="1000" b="0" i="0" u="none" strike="noStrike" cap="none" normalizeH="0" baseline="0" smtClean="0">
                          <a:ln>
                            <a:noFill/>
                          </a:ln>
                          <a:solidFill>
                            <a:srgbClr val="000000"/>
                          </a:solidFill>
                          <a:effectLst/>
                          <a:latin typeface="Arial" pitchFamily="34" charset="0"/>
                          <a:ea typeface="Times New Roman" pitchFamily="18" charset="0"/>
                          <a:cs typeface="Arial" pitchFamily="34" charset="0"/>
                        </a:rPr>
                        <a:t>CCNA 4 v3.1</a:t>
                      </a:r>
                      <a:r>
                        <a:rPr kumimoji="0" lang="en-US" sz="1000" b="1" i="0" u="none" strike="noStrike" cap="none" normalizeH="0" baseline="0" smtClean="0">
                          <a:ln>
                            <a:noFill/>
                          </a:ln>
                          <a:solidFill>
                            <a:srgbClr val="000000"/>
                          </a:solidFill>
                          <a:effectLst/>
                          <a:latin typeface="Arial" pitchFamily="34" charset="0"/>
                          <a:ea typeface="Times New Roman" pitchFamily="18" charset="0"/>
                          <a:cs typeface="Arial" pitchFamily="34" charset="0"/>
                        </a:rPr>
                        <a:t> AND</a:t>
                      </a:r>
                      <a:r>
                        <a:rPr kumimoji="0" lang="en-US" sz="1000" b="0" i="0" u="none" strike="noStrike" cap="none" normalizeH="0" baseline="0" smtClean="0">
                          <a:ln>
                            <a:noFill/>
                          </a:ln>
                          <a:solidFill>
                            <a:srgbClr val="000000"/>
                          </a:solidFill>
                          <a:effectLst/>
                          <a:latin typeface="Arial" pitchFamily="34" charset="0"/>
                          <a:ea typeface="Times New Roman" pitchFamily="18" charset="0"/>
                          <a:cs typeface="Arial" pitchFamily="34" charset="0"/>
                        </a:rPr>
                        <a:t> Orientation</a:t>
                      </a:r>
                    </a:p>
                    <a:p>
                      <a:pPr marL="0" marR="0" lvl="0" indent="0" algn="ctr" defTabSz="914400" rtl="0" eaLnBrk="1" fontAlgn="base" latinLnBrk="0" hangingPunct="1">
                        <a:lnSpc>
                          <a:spcPct val="85000"/>
                        </a:lnSpc>
                        <a:spcBef>
                          <a:spcPct val="15000"/>
                        </a:spcBef>
                        <a:spcAft>
                          <a:spcPts val="400"/>
                        </a:spcAft>
                        <a:buClrTx/>
                        <a:buSzTx/>
                        <a:buFontTx/>
                        <a:buNone/>
                        <a:tabLst/>
                      </a:pPr>
                      <a:r>
                        <a:rPr kumimoji="0" lang="en-US" sz="1000" b="1" i="0" u="none" strike="noStrike" cap="none" normalizeH="0" baseline="0" smtClean="0">
                          <a:ln>
                            <a:noFill/>
                          </a:ln>
                          <a:solidFill>
                            <a:schemeClr val="accent2"/>
                          </a:solidFill>
                          <a:effectLst/>
                          <a:latin typeface="Arial" pitchFamily="34" charset="0"/>
                          <a:ea typeface="Times New Roman" pitchFamily="18" charset="0"/>
                          <a:cs typeface="Arial" pitchFamily="34" charset="0"/>
                        </a:rPr>
                        <a:t>OR</a:t>
                      </a:r>
                    </a:p>
                    <a:p>
                      <a:pPr marL="0" marR="0" lvl="0" indent="0" algn="ctr" defTabSz="914400" rtl="0" eaLnBrk="1" fontAlgn="base" latinLnBrk="0" hangingPunct="1">
                        <a:lnSpc>
                          <a:spcPct val="85000"/>
                        </a:lnSpc>
                        <a:spcBef>
                          <a:spcPct val="15000"/>
                        </a:spcBef>
                        <a:spcAft>
                          <a:spcPts val="400"/>
                        </a:spcAft>
                        <a:buClrTx/>
                        <a:buSzTx/>
                        <a:buFontTx/>
                        <a:buNone/>
                        <a:tabLst/>
                      </a:pPr>
                      <a:r>
                        <a:rPr kumimoji="0" lang="en-US" sz="1000" b="0" i="0" u="none" strike="noStrike" cap="none" normalizeH="0" baseline="0" smtClean="0">
                          <a:ln>
                            <a:noFill/>
                          </a:ln>
                          <a:solidFill>
                            <a:srgbClr val="000000"/>
                          </a:solidFill>
                          <a:effectLst/>
                          <a:latin typeface="Arial" pitchFamily="34" charset="0"/>
                          <a:ea typeface="Times New Roman" pitchFamily="18" charset="0"/>
                          <a:cs typeface="Arial" pitchFamily="34" charset="0"/>
                        </a:rPr>
                        <a:t>Designing and Supporting Computer Networks </a:t>
                      </a:r>
                      <a:r>
                        <a:rPr kumimoji="0" lang="en-US" sz="1000" b="1" i="0" u="none" strike="noStrike" cap="none" normalizeH="0" baseline="0" smtClean="0">
                          <a:ln>
                            <a:noFill/>
                          </a:ln>
                          <a:solidFill>
                            <a:srgbClr val="000000"/>
                          </a:solidFill>
                          <a:effectLst/>
                          <a:latin typeface="Arial" pitchFamily="34" charset="0"/>
                          <a:ea typeface="Times New Roman" pitchFamily="18" charset="0"/>
                          <a:cs typeface="Arial" pitchFamily="34" charset="0"/>
                        </a:rPr>
                        <a:t>AND</a:t>
                      </a:r>
                      <a:r>
                        <a:rPr kumimoji="0" lang="en-US" sz="1000" b="0" i="0" u="none" strike="noStrike" cap="none" normalizeH="0" baseline="0" smtClean="0">
                          <a:ln>
                            <a:noFill/>
                          </a:ln>
                          <a:solidFill>
                            <a:srgbClr val="000000"/>
                          </a:solidFill>
                          <a:effectLst/>
                          <a:latin typeface="Arial" pitchFamily="34" charset="0"/>
                          <a:ea typeface="Times New Roman" pitchFamily="18" charset="0"/>
                          <a:cs typeface="Arial" pitchFamily="34" charset="0"/>
                        </a:rPr>
                        <a:t> Orientation</a:t>
                      </a:r>
                    </a:p>
                    <a:p>
                      <a:pPr marL="0" marR="0" lvl="0" indent="0" algn="ctr" defTabSz="914400" rtl="0" eaLnBrk="1" fontAlgn="base" latinLnBrk="0" hangingPunct="1">
                        <a:lnSpc>
                          <a:spcPct val="85000"/>
                        </a:lnSpc>
                        <a:spcBef>
                          <a:spcPct val="15000"/>
                        </a:spcBef>
                        <a:spcAft>
                          <a:spcPts val="400"/>
                        </a:spcAft>
                        <a:buClrTx/>
                        <a:buSzTx/>
                        <a:buFontTx/>
                        <a:buNone/>
                        <a:tabLst/>
                      </a:pPr>
                      <a:r>
                        <a:rPr kumimoji="0" lang="en-US" sz="1000" b="1" i="0" u="none" strike="noStrike" cap="none" normalizeH="0" baseline="0" smtClean="0">
                          <a:ln>
                            <a:noFill/>
                          </a:ln>
                          <a:solidFill>
                            <a:schemeClr val="accent2"/>
                          </a:solidFill>
                          <a:effectLst/>
                          <a:latin typeface="Arial" pitchFamily="34" charset="0"/>
                          <a:ea typeface="Times New Roman" pitchFamily="18" charset="0"/>
                          <a:cs typeface="Arial" pitchFamily="34" charset="0"/>
                        </a:rPr>
                        <a:t>OR</a:t>
                      </a:r>
                    </a:p>
                    <a:p>
                      <a:pPr marL="0" marR="0" lvl="0" indent="0" algn="ctr" defTabSz="914400" rtl="0" eaLnBrk="1" fontAlgn="base" latinLnBrk="0" hangingPunct="1">
                        <a:lnSpc>
                          <a:spcPct val="85000"/>
                        </a:lnSpc>
                        <a:spcBef>
                          <a:spcPct val="15000"/>
                        </a:spcBef>
                        <a:spcAft>
                          <a:spcPts val="400"/>
                        </a:spcAft>
                        <a:buClrTx/>
                        <a:buSzTx/>
                        <a:buFontTx/>
                        <a:buNone/>
                        <a:tabLst/>
                      </a:pPr>
                      <a:r>
                        <a:rPr kumimoji="0" lang="en-US" sz="1000" b="0" i="0" u="none" strike="noStrike" cap="none" normalizeH="0" baseline="0" smtClean="0">
                          <a:ln>
                            <a:noFill/>
                          </a:ln>
                          <a:solidFill>
                            <a:srgbClr val="000000"/>
                          </a:solidFill>
                          <a:effectLst/>
                          <a:latin typeface="Arial" pitchFamily="34" charset="0"/>
                          <a:ea typeface="Times New Roman" pitchFamily="18" charset="0"/>
                          <a:cs typeface="Arial" pitchFamily="34" charset="0"/>
                        </a:rPr>
                        <a:t>Accessing the WAN </a:t>
                      </a:r>
                      <a:r>
                        <a:rPr kumimoji="0" lang="en-US" sz="1000" b="1" i="0" u="none" strike="noStrike" cap="none" normalizeH="0" baseline="0" smtClean="0">
                          <a:ln>
                            <a:noFill/>
                          </a:ln>
                          <a:solidFill>
                            <a:srgbClr val="000000"/>
                          </a:solidFill>
                          <a:effectLst/>
                          <a:latin typeface="Arial" pitchFamily="34" charset="0"/>
                          <a:ea typeface="Times New Roman" pitchFamily="18" charset="0"/>
                          <a:cs typeface="Arial" pitchFamily="34" charset="0"/>
                        </a:rPr>
                        <a:t>AND</a:t>
                      </a:r>
                      <a:r>
                        <a:rPr kumimoji="0" lang="en-US" sz="1000" b="0" i="0" u="none" strike="noStrike" cap="none" normalizeH="0" baseline="0" smtClean="0">
                          <a:ln>
                            <a:noFill/>
                          </a:ln>
                          <a:solidFill>
                            <a:srgbClr val="000000"/>
                          </a:solidFill>
                          <a:effectLst/>
                          <a:latin typeface="Arial" pitchFamily="34" charset="0"/>
                          <a:ea typeface="Times New Roman" pitchFamily="18" charset="0"/>
                          <a:cs typeface="Arial" pitchFamily="34" charset="0"/>
                        </a:rPr>
                        <a:t> Orientation</a:t>
                      </a:r>
                    </a:p>
                    <a:p>
                      <a:pPr marL="0" marR="0" lvl="0" indent="0" algn="ctr" defTabSz="914400" rtl="0" eaLnBrk="1" fontAlgn="base" latinLnBrk="0" hangingPunct="1">
                        <a:lnSpc>
                          <a:spcPct val="85000"/>
                        </a:lnSpc>
                        <a:spcBef>
                          <a:spcPct val="15000"/>
                        </a:spcBef>
                        <a:spcAft>
                          <a:spcPts val="400"/>
                        </a:spcAft>
                        <a:buClrTx/>
                        <a:buSzTx/>
                        <a:buFontTx/>
                        <a:buNone/>
                        <a:tabLst/>
                      </a:pPr>
                      <a:r>
                        <a:rPr kumimoji="0" lang="en-US" sz="1000" b="1" i="0" u="none" strike="noStrike" cap="none" normalizeH="0" baseline="0" smtClean="0">
                          <a:ln>
                            <a:noFill/>
                          </a:ln>
                          <a:solidFill>
                            <a:schemeClr val="accent2"/>
                          </a:solidFill>
                          <a:effectLst/>
                          <a:latin typeface="Arial" pitchFamily="34" charset="0"/>
                          <a:ea typeface="Times New Roman" pitchFamily="18" charset="0"/>
                          <a:cs typeface="Arial" pitchFamily="34" charset="0"/>
                        </a:rPr>
                        <a:t>OR</a:t>
                      </a:r>
                    </a:p>
                    <a:p>
                      <a:pPr marL="0" marR="0" lvl="0" indent="0" algn="ctr" defTabSz="914400" rtl="0" eaLnBrk="1" fontAlgn="base" latinLnBrk="0" hangingPunct="1">
                        <a:lnSpc>
                          <a:spcPct val="85000"/>
                        </a:lnSpc>
                        <a:spcBef>
                          <a:spcPct val="15000"/>
                        </a:spcBef>
                        <a:spcAft>
                          <a:spcPts val="400"/>
                        </a:spcAft>
                        <a:buClrTx/>
                        <a:buSzTx/>
                        <a:buFontTx/>
                        <a:buNone/>
                        <a:tabLst/>
                      </a:pPr>
                      <a:r>
                        <a:rPr kumimoji="0" lang="en-US" sz="1000" b="0" i="0" u="none" strike="noStrike" cap="none" normalizeH="0" baseline="0" smtClean="0">
                          <a:ln>
                            <a:noFill/>
                          </a:ln>
                          <a:solidFill>
                            <a:srgbClr val="000000"/>
                          </a:solidFill>
                          <a:effectLst/>
                          <a:latin typeface="Arial" pitchFamily="34" charset="0"/>
                          <a:ea typeface="Times New Roman" pitchFamily="18" charset="0"/>
                          <a:cs typeface="Arial" pitchFamily="34" charset="0"/>
                        </a:rPr>
                        <a:t>(CCNA Discovery </a:t>
                      </a:r>
                      <a:r>
                        <a:rPr kumimoji="0" lang="en-US" sz="1000" b="1" i="0" u="none" strike="noStrike" cap="none" normalizeH="0" baseline="0" smtClean="0">
                          <a:ln>
                            <a:noFill/>
                          </a:ln>
                          <a:solidFill>
                            <a:srgbClr val="000000"/>
                          </a:solidFill>
                          <a:effectLst/>
                          <a:latin typeface="Arial" pitchFamily="34" charset="0"/>
                          <a:ea typeface="Times New Roman" pitchFamily="18" charset="0"/>
                          <a:cs typeface="Arial" pitchFamily="34" charset="0"/>
                        </a:rPr>
                        <a:t>OR</a:t>
                      </a:r>
                      <a:r>
                        <a:rPr kumimoji="0" lang="en-US" sz="1000" b="0" i="0" u="none" strike="noStrike" cap="none" normalizeH="0" baseline="0" smtClean="0">
                          <a:ln>
                            <a:noFill/>
                          </a:ln>
                          <a:solidFill>
                            <a:srgbClr val="000000"/>
                          </a:solidFill>
                          <a:effectLst/>
                          <a:latin typeface="Arial" pitchFamily="34" charset="0"/>
                          <a:ea typeface="Times New Roman" pitchFamily="18" charset="0"/>
                          <a:cs typeface="Arial" pitchFamily="34" charset="0"/>
                        </a:rPr>
                        <a:t> CCNA Exploration Fast Track) </a:t>
                      </a:r>
                      <a:br>
                        <a:rPr kumimoji="0" lang="en-US" sz="1000" b="0" i="0" u="none" strike="noStrike" cap="none" normalizeH="0" baseline="0" smtClean="0">
                          <a:ln>
                            <a:noFill/>
                          </a:ln>
                          <a:solidFill>
                            <a:srgbClr val="000000"/>
                          </a:solidFill>
                          <a:effectLst/>
                          <a:latin typeface="Arial" pitchFamily="34" charset="0"/>
                          <a:ea typeface="Times New Roman" pitchFamily="18" charset="0"/>
                          <a:cs typeface="Arial" pitchFamily="34" charset="0"/>
                        </a:rPr>
                      </a:br>
                      <a:r>
                        <a:rPr kumimoji="0" lang="en-US" sz="1000" b="1" i="0" u="none" strike="noStrike" cap="none" normalizeH="0" baseline="0" smtClean="0">
                          <a:ln>
                            <a:noFill/>
                          </a:ln>
                          <a:solidFill>
                            <a:srgbClr val="000000"/>
                          </a:solidFill>
                          <a:effectLst/>
                          <a:latin typeface="Arial" pitchFamily="34" charset="0"/>
                          <a:ea typeface="Times New Roman" pitchFamily="18" charset="0"/>
                          <a:cs typeface="Arial" pitchFamily="34" charset="0"/>
                        </a:rPr>
                        <a:t>AND </a:t>
                      </a:r>
                      <a:r>
                        <a:rPr kumimoji="0" lang="en-US" sz="1000" b="0" i="0" u="none" strike="noStrike" cap="none" normalizeH="0" baseline="0" smtClean="0">
                          <a:ln>
                            <a:noFill/>
                          </a:ln>
                          <a:solidFill>
                            <a:srgbClr val="000000"/>
                          </a:solidFill>
                          <a:effectLst/>
                          <a:latin typeface="Arial" pitchFamily="34" charset="0"/>
                          <a:ea typeface="Times New Roman" pitchFamily="18" charset="0"/>
                          <a:cs typeface="Arial" pitchFamily="34" charset="0"/>
                        </a:rPr>
                        <a:t>Orientation</a:t>
                      </a:r>
                    </a:p>
                  </a:txBody>
                  <a:tcPr marL="45720" marR="45720" marT="182880" horzOverflow="overflow">
                    <a:lnL w="3175" cap="flat" cmpd="sng" algn="ctr">
                      <a:solidFill>
                        <a:srgbClr val="204962"/>
                      </a:solidFill>
                      <a:prstDash val="solid"/>
                      <a:round/>
                      <a:headEnd type="none" w="med" len="med"/>
                      <a:tailEnd type="none" w="med" len="med"/>
                    </a:lnL>
                    <a:lnR>
                      <a:noFill/>
                    </a:lnR>
                    <a:lnT w="3175" cap="flat" cmpd="sng" algn="ctr">
                      <a:solidFill>
                        <a:schemeClr val="bg1"/>
                      </a:solidFill>
                      <a:prstDash val="solid"/>
                      <a:round/>
                      <a:headEnd type="none" w="med" len="med"/>
                      <a:tailEnd type="none" w="med" len="med"/>
                    </a:lnT>
                    <a:lnB>
                      <a:noFill/>
                    </a:lnB>
                    <a:lnTlToBr>
                      <a:noFill/>
                    </a:lnTlToBr>
                    <a:lnBlToTr>
                      <a:noFill/>
                    </a:lnBlToTr>
                    <a:solidFill>
                      <a:srgbClr val="8E8E95">
                        <a:alpha val="50195"/>
                      </a:srgbClr>
                    </a:solidFill>
                  </a:tcPr>
                </a:tc>
              </a:tr>
            </a:tbl>
          </a:graphicData>
        </a:graphic>
      </p:graphicFrame>
      <p:sp>
        <p:nvSpPr>
          <p:cNvPr id="83990" name="Rectangle 8"/>
          <p:cNvSpPr>
            <a:spLocks noChangeArrowheads="1"/>
          </p:cNvSpPr>
          <p:nvPr/>
        </p:nvSpPr>
        <p:spPr bwMode="auto">
          <a:xfrm>
            <a:off x="306388" y="2157413"/>
            <a:ext cx="8596312" cy="155575"/>
          </a:xfrm>
          <a:prstGeom prst="rect">
            <a:avLst/>
          </a:prstGeom>
          <a:gradFill rotWithShape="1">
            <a:gsLst>
              <a:gs pos="0">
                <a:schemeClr val="tx1">
                  <a:alpha val="35001"/>
                </a:schemeClr>
              </a:gs>
              <a:gs pos="100000">
                <a:schemeClr val="bg1">
                  <a:alpha val="0"/>
                </a:schemeClr>
              </a:gs>
            </a:gsLst>
            <a:lin ang="5400000" scaled="1"/>
          </a:gradFill>
          <a:ln w="9525" algn="ctr">
            <a:noFill/>
            <a:miter lim="800000"/>
            <a:headEnd/>
            <a:tailEnd/>
          </a:ln>
        </p:spPr>
        <p:txBody>
          <a:bodyPr wrap="none" lIns="73025" tIns="36511" rIns="73025" bIns="36511" anchor="ctr"/>
          <a:lstStyle/>
          <a:p>
            <a:pPr algn="ctr" defTabSz="814388" eaLnBrk="0" hangingPunct="0">
              <a:lnSpc>
                <a:spcPct val="90000"/>
              </a:lnSpc>
            </a:pPr>
            <a:endParaRPr lang="en-US"/>
          </a:p>
        </p:txBody>
      </p:sp>
      <p:sp>
        <p:nvSpPr>
          <p:cNvPr id="83991" name="AutoShape 11"/>
          <p:cNvSpPr>
            <a:spLocks noChangeArrowheads="1"/>
          </p:cNvSpPr>
          <p:nvPr/>
        </p:nvSpPr>
        <p:spPr bwMode="auto">
          <a:xfrm>
            <a:off x="306388" y="1558925"/>
            <a:ext cx="8604250" cy="595313"/>
          </a:xfrm>
          <a:prstGeom prst="roundRect">
            <a:avLst>
              <a:gd name="adj" fmla="val 14130"/>
            </a:avLst>
          </a:prstGeom>
          <a:gradFill rotWithShape="1">
            <a:gsLst>
              <a:gs pos="0">
                <a:schemeClr val="bg1">
                  <a:alpha val="25000"/>
                </a:schemeClr>
              </a:gs>
              <a:gs pos="100000">
                <a:schemeClr val="bg1">
                  <a:alpha val="0"/>
                </a:schemeClr>
              </a:gs>
            </a:gsLst>
            <a:path path="rect">
              <a:fillToRect r="100000" b="100000"/>
            </a:path>
          </a:gradFill>
          <a:ln w="9525" algn="ctr">
            <a:noFill/>
            <a:round/>
            <a:headEnd/>
            <a:tailEnd/>
          </a:ln>
        </p:spPr>
        <p:txBody>
          <a:bodyPr lIns="73025" tIns="36511" rIns="73025" bIns="36511" anchor="ctr"/>
          <a:lstStyle/>
          <a:p>
            <a:pPr algn="ctr"/>
            <a:endParaRPr lang="en-US" sz="1800"/>
          </a:p>
        </p:txBody>
      </p:sp>
      <p:sp>
        <p:nvSpPr>
          <p:cNvPr id="83992" name="Rectangle 7"/>
          <p:cNvSpPr>
            <a:spLocks noChangeArrowheads="1"/>
          </p:cNvSpPr>
          <p:nvPr/>
        </p:nvSpPr>
        <p:spPr bwMode="auto">
          <a:xfrm>
            <a:off x="304800" y="6602413"/>
            <a:ext cx="8597900" cy="255587"/>
          </a:xfrm>
          <a:prstGeom prst="rect">
            <a:avLst/>
          </a:prstGeom>
          <a:gradFill rotWithShape="1">
            <a:gsLst>
              <a:gs pos="0">
                <a:srgbClr val="708CA1">
                  <a:alpha val="56998"/>
                </a:srgbClr>
              </a:gs>
              <a:gs pos="100000">
                <a:srgbClr val="819AAC">
                  <a:alpha val="0"/>
                </a:srgbClr>
              </a:gs>
            </a:gsLst>
            <a:lin ang="5400000" scaled="1"/>
          </a:gradFill>
          <a:ln w="38100" algn="ctr">
            <a:noFill/>
            <a:miter lim="800000"/>
            <a:headEnd/>
            <a:tailEnd/>
          </a:ln>
        </p:spPr>
        <p:txBody>
          <a:bodyPr lIns="82124" tIns="41061" rIns="82124" bIns="41061" anchor="ctr"/>
          <a:lstStyle/>
          <a:p>
            <a:pPr algn="ctr"/>
            <a:endParaRPr lang="en-US" sz="1800"/>
          </a:p>
        </p:txBody>
      </p:sp>
    </p:spTree>
  </p:cSld>
  <p:clrMapOvr>
    <a:masterClrMapping/>
  </p:clrMapOvr>
  <p:transition>
    <p:wipe dir="r"/>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42"/>
          <p:cNvSpPr>
            <a:spLocks noGrp="1" noChangeArrowheads="1"/>
          </p:cNvSpPr>
          <p:nvPr>
            <p:ph type="title" idx="4294967295"/>
          </p:nvPr>
        </p:nvSpPr>
        <p:spPr/>
        <p:txBody>
          <a:bodyPr/>
          <a:lstStyle/>
          <a:p>
            <a:r>
              <a:rPr lang="en-US" smtClean="0"/>
              <a:t>CCNA Exploration   </a:t>
            </a:r>
          </a:p>
        </p:txBody>
      </p:sp>
      <p:sp>
        <p:nvSpPr>
          <p:cNvPr id="84995" name="Rectangle 8"/>
          <p:cNvSpPr>
            <a:spLocks noChangeArrowheads="1"/>
          </p:cNvSpPr>
          <p:nvPr/>
        </p:nvSpPr>
        <p:spPr bwMode="auto">
          <a:xfrm>
            <a:off x="288925" y="6459538"/>
            <a:ext cx="8643938" cy="209550"/>
          </a:xfrm>
          <a:prstGeom prst="rect">
            <a:avLst/>
          </a:prstGeom>
          <a:gradFill rotWithShape="1">
            <a:gsLst>
              <a:gs pos="0">
                <a:schemeClr val="tx1">
                  <a:alpha val="45000"/>
                </a:schemeClr>
              </a:gs>
              <a:gs pos="100000">
                <a:schemeClr val="bg1">
                  <a:alpha val="0"/>
                </a:schemeClr>
              </a:gs>
            </a:gsLst>
            <a:path path="shape">
              <a:fillToRect l="50000" t="50000" r="50000" b="50000"/>
            </a:path>
          </a:gradFill>
          <a:ln w="9525" algn="ctr">
            <a:noFill/>
            <a:miter lim="800000"/>
            <a:headEnd/>
            <a:tailEnd/>
          </a:ln>
        </p:spPr>
        <p:txBody>
          <a:bodyPr wrap="none" lIns="73025" tIns="36511" rIns="73025" bIns="36511" anchor="ctr"/>
          <a:lstStyle/>
          <a:p>
            <a:pPr algn="ctr"/>
            <a:endParaRPr lang="en-US" sz="1800"/>
          </a:p>
        </p:txBody>
      </p:sp>
      <p:sp>
        <p:nvSpPr>
          <p:cNvPr id="84996" name="Rectangle 6"/>
          <p:cNvSpPr>
            <a:spLocks noChangeArrowheads="1"/>
          </p:cNvSpPr>
          <p:nvPr/>
        </p:nvSpPr>
        <p:spPr bwMode="auto">
          <a:xfrm rot="-5400000">
            <a:off x="3690937" y="1404938"/>
            <a:ext cx="1762125" cy="9144000"/>
          </a:xfrm>
          <a:prstGeom prst="rect">
            <a:avLst/>
          </a:prstGeom>
          <a:gradFill rotWithShape="1">
            <a:gsLst>
              <a:gs pos="0">
                <a:srgbClr val="9EC5E6">
                  <a:alpha val="79999"/>
                </a:srgbClr>
              </a:gs>
              <a:gs pos="100000">
                <a:srgbClr val="495B6A">
                  <a:alpha val="0"/>
                </a:srgbClr>
              </a:gs>
            </a:gsLst>
            <a:lin ang="0" scaled="1"/>
          </a:gradFill>
          <a:ln w="9525" algn="ctr">
            <a:noFill/>
            <a:miter lim="800000"/>
            <a:headEnd/>
            <a:tailEnd/>
          </a:ln>
        </p:spPr>
        <p:txBody>
          <a:bodyPr lIns="73025" tIns="36511" rIns="73025" bIns="36511" anchor="ctr"/>
          <a:lstStyle/>
          <a:p>
            <a:pPr algn="ctr"/>
            <a:endParaRPr lang="en-US" sz="1800"/>
          </a:p>
        </p:txBody>
      </p:sp>
      <p:graphicFrame>
        <p:nvGraphicFramePr>
          <p:cNvPr id="79940" name="Group 68"/>
          <p:cNvGraphicFramePr>
            <a:graphicFrameLocks noGrp="1"/>
          </p:cNvGraphicFramePr>
          <p:nvPr/>
        </p:nvGraphicFramePr>
        <p:xfrm>
          <a:off x="304800" y="1558925"/>
          <a:ext cx="8605838" cy="4994276"/>
        </p:xfrm>
        <a:graphic>
          <a:graphicData uri="http://schemas.openxmlformats.org/drawingml/2006/table">
            <a:tbl>
              <a:tblPr/>
              <a:tblGrid>
                <a:gridCol w="960438"/>
                <a:gridCol w="1911350"/>
                <a:gridCol w="1911350"/>
                <a:gridCol w="1911350"/>
                <a:gridCol w="1911350"/>
              </a:tblGrid>
              <a:tr h="592138">
                <a:tc>
                  <a:txBody>
                    <a:bodyPr/>
                    <a:lstStyle/>
                    <a:p>
                      <a:pPr marL="38100" marR="0" lvl="0" indent="0" algn="ctr" defTabSz="914400" rtl="0" eaLnBrk="1" fontAlgn="base" latinLnBrk="0" hangingPunct="1">
                        <a:lnSpc>
                          <a:spcPct val="100000"/>
                        </a:lnSpc>
                        <a:spcBef>
                          <a:spcPts val="300"/>
                        </a:spcBef>
                        <a:spcAft>
                          <a:spcPts val="300"/>
                        </a:spcAft>
                        <a:buClrTx/>
                        <a:buSzTx/>
                        <a:buFontTx/>
                        <a:buNone/>
                        <a:tabLst/>
                      </a:pPr>
                      <a:endParaRPr kumimoji="0" lang="en-US" sz="1100" b="0" i="0" u="none" strike="noStrike" cap="none" normalizeH="0" baseline="0" smtClean="0">
                        <a:ln>
                          <a:noFill/>
                        </a:ln>
                        <a:solidFill>
                          <a:schemeClr val="bg1"/>
                        </a:solidFill>
                        <a:effectLst/>
                        <a:latin typeface="Arial" pitchFamily="34" charset="0"/>
                        <a:ea typeface="Times New Roman" pitchFamily="18" charset="0"/>
                        <a:cs typeface="Arial" pitchFamily="34" charset="0"/>
                      </a:endParaRPr>
                    </a:p>
                  </a:txBody>
                  <a:tcPr marL="45720" marR="45720" anchor="ctr" horzOverflow="overflow">
                    <a:lnL>
                      <a:noFill/>
                    </a:lnL>
                    <a:lnR w="3175" cap="flat" cmpd="sng" algn="ctr">
                      <a:solidFill>
                        <a:srgbClr val="204962"/>
                      </a:solidFill>
                      <a:prstDash val="solid"/>
                      <a:round/>
                      <a:headEnd type="none" w="med" len="med"/>
                      <a:tailEnd type="none" w="med" len="med"/>
                    </a:lnR>
                    <a:lnT>
                      <a:noFill/>
                    </a:lnT>
                    <a:lnB w="3175" cap="flat" cmpd="sng" algn="ctr">
                      <a:solidFill>
                        <a:schemeClr val="bg1"/>
                      </a:solidFill>
                      <a:prstDash val="solid"/>
                      <a:round/>
                      <a:headEnd type="none" w="med" len="med"/>
                      <a:tailEnd type="none" w="med" len="med"/>
                    </a:lnB>
                    <a:lnTlToBr>
                      <a:noFill/>
                    </a:lnTlToBr>
                    <a:lnBlToTr>
                      <a:noFill/>
                    </a:lnBlToTr>
                    <a:solidFill>
                      <a:srgbClr val="89A424"/>
                    </a:solidFill>
                  </a:tcPr>
                </a:tc>
                <a:tc>
                  <a:txBody>
                    <a:bodyPr/>
                    <a:lstStyle/>
                    <a:p>
                      <a:pPr marL="38100" marR="0" lvl="0" indent="0" algn="ctr" defTabSz="914400" rtl="0" eaLnBrk="1" fontAlgn="base" latinLnBrk="0" hangingPunct="1">
                        <a:lnSpc>
                          <a:spcPct val="100000"/>
                        </a:lnSpc>
                        <a:spcBef>
                          <a:spcPts val="300"/>
                        </a:spcBef>
                        <a:spcAft>
                          <a:spcPts val="300"/>
                        </a:spcAft>
                        <a:buClrTx/>
                        <a:buSzTx/>
                        <a:buFontTx/>
                        <a:buNone/>
                        <a:tabLst/>
                      </a:pPr>
                      <a:r>
                        <a:rPr kumimoji="0" lang="en-US" sz="1100" b="1" i="0" u="none" strike="noStrike" cap="none" normalizeH="0" baseline="0" smtClean="0">
                          <a:ln>
                            <a:noFill/>
                          </a:ln>
                          <a:solidFill>
                            <a:srgbClr val="FFFFFF"/>
                          </a:solidFill>
                          <a:effectLst/>
                          <a:latin typeface="Arial" pitchFamily="34" charset="0"/>
                        </a:rPr>
                        <a:t>Networking Fundamentals</a:t>
                      </a:r>
                    </a:p>
                  </a:txBody>
                  <a:tcPr marL="45720" marR="45720" anchor="ctr" horzOverflow="overflow">
                    <a:lnL w="3175" cap="flat" cmpd="sng" algn="ctr">
                      <a:solidFill>
                        <a:srgbClr val="204962"/>
                      </a:solidFill>
                      <a:prstDash val="solid"/>
                      <a:round/>
                      <a:headEnd type="none" w="med" len="med"/>
                      <a:tailEnd type="none" w="med" len="med"/>
                    </a:lnL>
                    <a:lnR w="3175" cap="flat" cmpd="sng" algn="ctr">
                      <a:solidFill>
                        <a:srgbClr val="204962"/>
                      </a:solidFill>
                      <a:prstDash val="solid"/>
                      <a:round/>
                      <a:headEnd type="none" w="med" len="med"/>
                      <a:tailEnd type="none" w="med" len="med"/>
                    </a:lnR>
                    <a:lnT>
                      <a:noFill/>
                    </a:lnT>
                    <a:lnB w="3175" cap="flat" cmpd="sng" algn="ctr">
                      <a:solidFill>
                        <a:schemeClr val="bg1"/>
                      </a:solidFill>
                      <a:prstDash val="solid"/>
                      <a:round/>
                      <a:headEnd type="none" w="med" len="med"/>
                      <a:tailEnd type="none" w="med" len="med"/>
                    </a:lnB>
                    <a:lnTlToBr>
                      <a:noFill/>
                    </a:lnTlToBr>
                    <a:lnBlToTr>
                      <a:noFill/>
                    </a:lnBlToTr>
                    <a:solidFill>
                      <a:srgbClr val="89A424"/>
                    </a:solidFill>
                  </a:tcPr>
                </a:tc>
                <a:tc>
                  <a:txBody>
                    <a:bodyPr/>
                    <a:lstStyle/>
                    <a:p>
                      <a:pPr marL="38100" marR="0" lvl="0" indent="0" algn="ctr" defTabSz="914400" rtl="0" eaLnBrk="1" fontAlgn="base" latinLnBrk="0" hangingPunct="1">
                        <a:lnSpc>
                          <a:spcPct val="100000"/>
                        </a:lnSpc>
                        <a:spcBef>
                          <a:spcPts val="300"/>
                        </a:spcBef>
                        <a:spcAft>
                          <a:spcPts val="300"/>
                        </a:spcAft>
                        <a:buClrTx/>
                        <a:buSzTx/>
                        <a:buFontTx/>
                        <a:buNone/>
                        <a:tabLst/>
                      </a:pPr>
                      <a:r>
                        <a:rPr kumimoji="0" lang="en-US" sz="1100" b="1" i="0" u="none" strike="noStrike" cap="none" normalizeH="0" baseline="0" smtClean="0">
                          <a:ln>
                            <a:noFill/>
                          </a:ln>
                          <a:solidFill>
                            <a:srgbClr val="FFFFFF"/>
                          </a:solidFill>
                          <a:effectLst/>
                          <a:latin typeface="Arial" pitchFamily="34" charset="0"/>
                        </a:rPr>
                        <a:t>Routing Protocols </a:t>
                      </a:r>
                      <a:br>
                        <a:rPr kumimoji="0" lang="en-US" sz="1100" b="1" i="0" u="none" strike="noStrike" cap="none" normalizeH="0" baseline="0" smtClean="0">
                          <a:ln>
                            <a:noFill/>
                          </a:ln>
                          <a:solidFill>
                            <a:srgbClr val="FFFFFF"/>
                          </a:solidFill>
                          <a:effectLst/>
                          <a:latin typeface="Arial" pitchFamily="34" charset="0"/>
                        </a:rPr>
                      </a:br>
                      <a:r>
                        <a:rPr kumimoji="0" lang="en-US" sz="1100" b="1" i="0" u="none" strike="noStrike" cap="none" normalizeH="0" baseline="0" smtClean="0">
                          <a:ln>
                            <a:noFill/>
                          </a:ln>
                          <a:solidFill>
                            <a:srgbClr val="FFFFFF"/>
                          </a:solidFill>
                          <a:effectLst/>
                          <a:latin typeface="Arial" pitchFamily="34" charset="0"/>
                        </a:rPr>
                        <a:t>and Concepts</a:t>
                      </a:r>
                    </a:p>
                  </a:txBody>
                  <a:tcPr marL="45720" marR="45720" anchor="ctr" horzOverflow="overflow">
                    <a:lnL w="3175" cap="flat" cmpd="sng" algn="ctr">
                      <a:solidFill>
                        <a:srgbClr val="204962"/>
                      </a:solidFill>
                      <a:prstDash val="solid"/>
                      <a:round/>
                      <a:headEnd type="none" w="med" len="med"/>
                      <a:tailEnd type="none" w="med" len="med"/>
                    </a:lnL>
                    <a:lnR w="3175" cap="flat" cmpd="sng" algn="ctr">
                      <a:solidFill>
                        <a:srgbClr val="204962"/>
                      </a:solidFill>
                      <a:prstDash val="solid"/>
                      <a:round/>
                      <a:headEnd type="none" w="med" len="med"/>
                      <a:tailEnd type="none" w="med" len="med"/>
                    </a:lnR>
                    <a:lnT>
                      <a:noFill/>
                    </a:lnT>
                    <a:lnB w="3175" cap="flat" cmpd="sng" algn="ctr">
                      <a:solidFill>
                        <a:schemeClr val="bg1"/>
                      </a:solidFill>
                      <a:prstDash val="solid"/>
                      <a:round/>
                      <a:headEnd type="none" w="med" len="med"/>
                      <a:tailEnd type="none" w="med" len="med"/>
                    </a:lnB>
                    <a:lnTlToBr>
                      <a:noFill/>
                    </a:lnTlToBr>
                    <a:lnBlToTr>
                      <a:noFill/>
                    </a:lnBlToTr>
                    <a:solidFill>
                      <a:srgbClr val="89A424"/>
                    </a:solidFill>
                  </a:tcPr>
                </a:tc>
                <a:tc>
                  <a:txBody>
                    <a:bodyPr/>
                    <a:lstStyle/>
                    <a:p>
                      <a:pPr marL="38100" marR="0" lvl="0" indent="0" algn="ctr" defTabSz="914400" rtl="0" eaLnBrk="1" fontAlgn="base" latinLnBrk="0" hangingPunct="1">
                        <a:lnSpc>
                          <a:spcPct val="100000"/>
                        </a:lnSpc>
                        <a:spcBef>
                          <a:spcPts val="300"/>
                        </a:spcBef>
                        <a:spcAft>
                          <a:spcPts val="300"/>
                        </a:spcAft>
                        <a:buClrTx/>
                        <a:buSzTx/>
                        <a:buFontTx/>
                        <a:buNone/>
                        <a:tabLst/>
                      </a:pPr>
                      <a:r>
                        <a:rPr kumimoji="0" lang="en-US" sz="1100" b="1" i="0" u="none" strike="noStrike" cap="none" normalizeH="0" baseline="0" smtClean="0">
                          <a:ln>
                            <a:noFill/>
                          </a:ln>
                          <a:solidFill>
                            <a:srgbClr val="FFFFFF"/>
                          </a:solidFill>
                          <a:effectLst/>
                          <a:latin typeface="Arial" pitchFamily="34" charset="0"/>
                        </a:rPr>
                        <a:t>LAN Switching </a:t>
                      </a:r>
                      <a:br>
                        <a:rPr kumimoji="0" lang="en-US" sz="1100" b="1" i="0" u="none" strike="noStrike" cap="none" normalizeH="0" baseline="0" smtClean="0">
                          <a:ln>
                            <a:noFill/>
                          </a:ln>
                          <a:solidFill>
                            <a:srgbClr val="FFFFFF"/>
                          </a:solidFill>
                          <a:effectLst/>
                          <a:latin typeface="Arial" pitchFamily="34" charset="0"/>
                        </a:rPr>
                      </a:br>
                      <a:r>
                        <a:rPr kumimoji="0" lang="en-US" sz="1100" b="1" i="0" u="none" strike="noStrike" cap="none" normalizeH="0" baseline="0" smtClean="0">
                          <a:ln>
                            <a:noFill/>
                          </a:ln>
                          <a:solidFill>
                            <a:srgbClr val="FFFFFF"/>
                          </a:solidFill>
                          <a:effectLst/>
                          <a:latin typeface="Arial" pitchFamily="34" charset="0"/>
                        </a:rPr>
                        <a:t>and Wireless</a:t>
                      </a:r>
                    </a:p>
                  </a:txBody>
                  <a:tcPr marL="45720" marR="45720" anchor="ctr" horzOverflow="overflow">
                    <a:lnL w="3175" cap="flat" cmpd="sng" algn="ctr">
                      <a:solidFill>
                        <a:srgbClr val="204962"/>
                      </a:solidFill>
                      <a:prstDash val="solid"/>
                      <a:round/>
                      <a:headEnd type="none" w="med" len="med"/>
                      <a:tailEnd type="none" w="med" len="med"/>
                    </a:lnL>
                    <a:lnR w="3175" cap="flat" cmpd="sng" algn="ctr">
                      <a:solidFill>
                        <a:srgbClr val="204962"/>
                      </a:solidFill>
                      <a:prstDash val="solid"/>
                      <a:round/>
                      <a:headEnd type="none" w="med" len="med"/>
                      <a:tailEnd type="none" w="med" len="med"/>
                    </a:lnR>
                    <a:lnT>
                      <a:noFill/>
                    </a:lnT>
                    <a:lnB w="3175" cap="flat" cmpd="sng" algn="ctr">
                      <a:solidFill>
                        <a:schemeClr val="bg1"/>
                      </a:solidFill>
                      <a:prstDash val="solid"/>
                      <a:round/>
                      <a:headEnd type="none" w="med" len="med"/>
                      <a:tailEnd type="none" w="med" len="med"/>
                    </a:lnB>
                    <a:lnTlToBr>
                      <a:noFill/>
                    </a:lnTlToBr>
                    <a:lnBlToTr>
                      <a:noFill/>
                    </a:lnBlToTr>
                    <a:solidFill>
                      <a:srgbClr val="89A424"/>
                    </a:solidFill>
                  </a:tcPr>
                </a:tc>
                <a:tc>
                  <a:txBody>
                    <a:bodyPr/>
                    <a:lstStyle/>
                    <a:p>
                      <a:pPr marL="38100" marR="0" lvl="0" indent="0" algn="ctr" defTabSz="914400" rtl="0" eaLnBrk="1" fontAlgn="base" latinLnBrk="0" hangingPunct="1">
                        <a:lnSpc>
                          <a:spcPct val="100000"/>
                        </a:lnSpc>
                        <a:spcBef>
                          <a:spcPts val="300"/>
                        </a:spcBef>
                        <a:spcAft>
                          <a:spcPts val="300"/>
                        </a:spcAft>
                        <a:buClrTx/>
                        <a:buSzTx/>
                        <a:buFontTx/>
                        <a:buNone/>
                        <a:tabLst/>
                      </a:pPr>
                      <a:r>
                        <a:rPr kumimoji="0" lang="en-US" sz="1100" b="1" i="0" u="none" strike="noStrike" cap="none" normalizeH="0" baseline="0" smtClean="0">
                          <a:ln>
                            <a:noFill/>
                          </a:ln>
                          <a:solidFill>
                            <a:srgbClr val="FFFFFF"/>
                          </a:solidFill>
                          <a:effectLst/>
                          <a:latin typeface="Arial" pitchFamily="34" charset="0"/>
                        </a:rPr>
                        <a:t>Accessing the WAN</a:t>
                      </a:r>
                    </a:p>
                  </a:txBody>
                  <a:tcPr marL="45720" marR="45720" anchor="ctr" horzOverflow="overflow">
                    <a:lnL w="3175" cap="flat" cmpd="sng" algn="ctr">
                      <a:solidFill>
                        <a:srgbClr val="204962"/>
                      </a:solidFill>
                      <a:prstDash val="solid"/>
                      <a:round/>
                      <a:headEnd type="none" w="med" len="med"/>
                      <a:tailEnd type="none" w="med" len="med"/>
                    </a:lnL>
                    <a:lnR>
                      <a:noFill/>
                    </a:lnR>
                    <a:lnT>
                      <a:noFill/>
                    </a:lnT>
                    <a:lnB w="3175" cap="flat" cmpd="sng" algn="ctr">
                      <a:solidFill>
                        <a:schemeClr val="bg1"/>
                      </a:solidFill>
                      <a:prstDash val="solid"/>
                      <a:round/>
                      <a:headEnd type="none" w="med" len="med"/>
                      <a:tailEnd type="none" w="med" len="med"/>
                    </a:lnB>
                    <a:lnTlToBr>
                      <a:noFill/>
                    </a:lnTlToBr>
                    <a:lnBlToTr>
                      <a:noFill/>
                    </a:lnBlToTr>
                    <a:solidFill>
                      <a:srgbClr val="89A424"/>
                    </a:solidFill>
                  </a:tcPr>
                </a:tc>
              </a:tr>
              <a:tr h="4402138">
                <a:tc>
                  <a:txBody>
                    <a:bodyPr/>
                    <a:lstStyle/>
                    <a:p>
                      <a:pPr marL="36513" marR="0" lvl="0" indent="0" algn="ctr" defTabSz="914400" rtl="0" eaLnBrk="1" fontAlgn="base" latinLnBrk="0" hangingPunct="1">
                        <a:lnSpc>
                          <a:spcPct val="90000"/>
                        </a:lnSpc>
                        <a:spcBef>
                          <a:spcPct val="45000"/>
                        </a:spcBef>
                        <a:spcAft>
                          <a:spcPts val="300"/>
                        </a:spcAft>
                        <a:buClrTx/>
                        <a:buSzTx/>
                        <a:buFontTx/>
                        <a:buNone/>
                        <a:tabLst/>
                      </a:pPr>
                      <a:r>
                        <a:rPr kumimoji="0" lang="en-US" sz="1200" b="1" i="0" u="none" strike="noStrike" cap="none" normalizeH="0" baseline="0" smtClean="0">
                          <a:ln>
                            <a:noFill/>
                          </a:ln>
                          <a:solidFill>
                            <a:srgbClr val="000000"/>
                          </a:solidFill>
                          <a:effectLst/>
                          <a:latin typeface="Arial" pitchFamily="34" charset="0"/>
                        </a:rPr>
                        <a:t>Students </a:t>
                      </a:r>
                      <a:r>
                        <a:rPr kumimoji="0" lang="en-US" sz="1200" b="0" i="0" u="none" strike="noStrike" cap="none" normalizeH="0" baseline="0" smtClean="0">
                          <a:ln>
                            <a:noFill/>
                          </a:ln>
                          <a:solidFill>
                            <a:srgbClr val="000000"/>
                          </a:solidFill>
                          <a:effectLst/>
                          <a:latin typeface="Arial" pitchFamily="34" charset="0"/>
                        </a:rPr>
                        <a:t>(Prereqs for enrollment)</a:t>
                      </a:r>
                      <a:endParaRPr kumimoji="0" lang="en-US" sz="1200" b="0" i="0" u="none" strike="noStrike" cap="none" normalizeH="0" baseline="0" smtClean="0">
                        <a:ln>
                          <a:noFill/>
                        </a:ln>
                        <a:solidFill>
                          <a:srgbClr val="000000"/>
                        </a:solidFill>
                        <a:effectLst/>
                        <a:latin typeface="Arial" pitchFamily="34" charset="0"/>
                        <a:ea typeface="Times New Roman" pitchFamily="18" charset="0"/>
                        <a:cs typeface="Arial" pitchFamily="34" charset="0"/>
                      </a:endParaRPr>
                    </a:p>
                  </a:txBody>
                  <a:tcPr marL="45720" marR="45720" marT="182880" horzOverflow="overflow">
                    <a:lnL>
                      <a:noFill/>
                    </a:lnL>
                    <a:lnR w="3175" cap="flat" cmpd="sng" algn="ctr">
                      <a:solidFill>
                        <a:srgbClr val="204962"/>
                      </a:solidFill>
                      <a:prstDash val="solid"/>
                      <a:round/>
                      <a:headEnd type="none" w="med" len="med"/>
                      <a:tailEnd type="none" w="med" len="med"/>
                    </a:lnR>
                    <a:lnT w="3175" cap="flat" cmpd="sng" algn="ctr">
                      <a:solidFill>
                        <a:schemeClr val="bg1"/>
                      </a:solidFill>
                      <a:prstDash val="solid"/>
                      <a:round/>
                      <a:headEnd type="none" w="med" len="med"/>
                      <a:tailEnd type="none" w="med" len="med"/>
                    </a:lnT>
                    <a:lnB>
                      <a:noFill/>
                    </a:lnB>
                    <a:lnTlToBr>
                      <a:noFill/>
                    </a:lnTlToBr>
                    <a:lnBlToTr>
                      <a:noFill/>
                    </a:lnBlToTr>
                    <a:solidFill>
                      <a:srgbClr val="8E8E95">
                        <a:alpha val="50195"/>
                      </a:srgbClr>
                    </a:solidFill>
                  </a:tcPr>
                </a:tc>
                <a:tc>
                  <a:txBody>
                    <a:bodyPr/>
                    <a:lstStyle/>
                    <a:p>
                      <a:pPr marL="0" marR="0" lvl="0" indent="0" algn="ctr" defTabSz="914400" rtl="0" eaLnBrk="1" fontAlgn="base" latinLnBrk="0" hangingPunct="1">
                        <a:lnSpc>
                          <a:spcPct val="90000"/>
                        </a:lnSpc>
                        <a:spcBef>
                          <a:spcPct val="45000"/>
                        </a:spcBef>
                        <a:spcAft>
                          <a:spcPct val="0"/>
                        </a:spcAft>
                        <a:buClrTx/>
                        <a:buSzTx/>
                        <a:buFontTx/>
                        <a:buNone/>
                        <a:tabLst/>
                      </a:pPr>
                      <a:r>
                        <a:rPr kumimoji="0" lang="en-US" sz="1100" b="1" i="0" u="none" strike="noStrike" cap="none" normalizeH="0" baseline="0" smtClean="0">
                          <a:ln>
                            <a:noFill/>
                          </a:ln>
                          <a:solidFill>
                            <a:srgbClr val="000000"/>
                          </a:solidFill>
                          <a:effectLst/>
                          <a:latin typeface="Arial" pitchFamily="34" charset="0"/>
                        </a:rPr>
                        <a:t>None</a:t>
                      </a:r>
                      <a:r>
                        <a:rPr kumimoji="0" lang="en-US" sz="1100" b="0" i="0" u="none" strike="noStrike" cap="none" normalizeH="0" baseline="0" smtClean="0">
                          <a:ln>
                            <a:noFill/>
                          </a:ln>
                          <a:solidFill>
                            <a:srgbClr val="000000"/>
                          </a:solidFill>
                          <a:effectLst/>
                          <a:latin typeface="Arial" pitchFamily="34" charset="0"/>
                        </a:rPr>
                        <a:t>, but </a:t>
                      </a:r>
                      <a:r>
                        <a:rPr kumimoji="0" lang="en-US" sz="1100" b="1" i="0" u="none" strike="noStrike" cap="none" normalizeH="0" baseline="0" smtClean="0">
                          <a:ln>
                            <a:noFill/>
                          </a:ln>
                          <a:solidFill>
                            <a:srgbClr val="000000"/>
                          </a:solidFill>
                          <a:effectLst/>
                          <a:latin typeface="Arial" pitchFamily="34" charset="0"/>
                        </a:rPr>
                        <a:t>recommend</a:t>
                      </a:r>
                      <a:r>
                        <a:rPr kumimoji="0" lang="en-US" sz="1100" b="0" i="0" u="none" strike="noStrike" cap="none" normalizeH="0" baseline="0" smtClean="0">
                          <a:ln>
                            <a:noFill/>
                          </a:ln>
                          <a:solidFill>
                            <a:srgbClr val="000000"/>
                          </a:solidFill>
                          <a:effectLst/>
                          <a:latin typeface="Arial" pitchFamily="34" charset="0"/>
                        </a:rPr>
                        <a:t> that student have advanced analytical and problem solving skills</a:t>
                      </a:r>
                    </a:p>
                  </a:txBody>
                  <a:tcPr marL="45720" marR="45720" marT="182880" horzOverflow="overflow">
                    <a:lnL w="3175" cap="flat" cmpd="sng" algn="ctr">
                      <a:solidFill>
                        <a:srgbClr val="204962"/>
                      </a:solidFill>
                      <a:prstDash val="solid"/>
                      <a:round/>
                      <a:headEnd type="none" w="med" len="med"/>
                      <a:tailEnd type="none" w="med" len="med"/>
                    </a:lnL>
                    <a:lnR w="3175" cap="flat" cmpd="sng" algn="ctr">
                      <a:solidFill>
                        <a:srgbClr val="204962"/>
                      </a:solidFill>
                      <a:prstDash val="solid"/>
                      <a:round/>
                      <a:headEnd type="none" w="med" len="med"/>
                      <a:tailEnd type="none" w="med" len="med"/>
                    </a:lnR>
                    <a:lnT w="3175" cap="flat" cmpd="sng" algn="ctr">
                      <a:solidFill>
                        <a:schemeClr val="bg1"/>
                      </a:solidFill>
                      <a:prstDash val="solid"/>
                      <a:round/>
                      <a:headEnd type="none" w="med" len="med"/>
                      <a:tailEnd type="none" w="med" len="med"/>
                    </a:lnT>
                    <a:lnB>
                      <a:noFill/>
                    </a:lnB>
                    <a:lnTlToBr>
                      <a:noFill/>
                    </a:lnTlToBr>
                    <a:lnBlToTr>
                      <a:noFill/>
                    </a:lnBlToTr>
                    <a:solidFill>
                      <a:srgbClr val="C9CDD3">
                        <a:alpha val="50195"/>
                      </a:srgbClr>
                    </a:solidFill>
                  </a:tcPr>
                </a:tc>
                <a:tc>
                  <a:txBody>
                    <a:bodyPr/>
                    <a:lstStyle/>
                    <a:p>
                      <a:pPr marL="0" marR="0" lvl="0" indent="0" algn="ctr" defTabSz="914400" rtl="0" eaLnBrk="1" fontAlgn="base" latinLnBrk="0" hangingPunct="1">
                        <a:lnSpc>
                          <a:spcPct val="90000"/>
                        </a:lnSpc>
                        <a:spcBef>
                          <a:spcPct val="45000"/>
                        </a:spcBef>
                        <a:spcAft>
                          <a:spcPct val="0"/>
                        </a:spcAft>
                        <a:buClrTx/>
                        <a:buSzTx/>
                        <a:buFont typeface="+mj-lt"/>
                        <a:buNone/>
                        <a:tabLst/>
                      </a:pPr>
                      <a:r>
                        <a:rPr kumimoji="0" lang="en-US" sz="1100" b="0" i="0" u="none" strike="noStrike" cap="none" normalizeH="0" baseline="0" smtClean="0">
                          <a:ln>
                            <a:noFill/>
                          </a:ln>
                          <a:solidFill>
                            <a:srgbClr val="000000"/>
                          </a:solidFill>
                          <a:effectLst/>
                          <a:latin typeface="Arial" pitchFamily="34" charset="0"/>
                        </a:rPr>
                        <a:t>CCNA 1 v3.1 </a:t>
                      </a:r>
                    </a:p>
                    <a:p>
                      <a:pPr marL="0" marR="0" lvl="0" indent="0" algn="ctr" defTabSz="914400" rtl="0" eaLnBrk="1" fontAlgn="base" latinLnBrk="0" hangingPunct="1">
                        <a:lnSpc>
                          <a:spcPct val="90000"/>
                        </a:lnSpc>
                        <a:spcBef>
                          <a:spcPct val="45000"/>
                        </a:spcBef>
                        <a:spcAft>
                          <a:spcPct val="0"/>
                        </a:spcAft>
                        <a:buClrTx/>
                        <a:buSzTx/>
                        <a:buFont typeface="+mj-lt"/>
                        <a:buNone/>
                        <a:tabLst/>
                      </a:pPr>
                      <a:r>
                        <a:rPr kumimoji="0" lang="en-US" sz="1100" b="1" i="0" u="none" strike="noStrike" cap="none" normalizeH="0" baseline="0" smtClean="0">
                          <a:ln>
                            <a:noFill/>
                          </a:ln>
                          <a:solidFill>
                            <a:schemeClr val="accent2"/>
                          </a:solidFill>
                          <a:effectLst/>
                          <a:latin typeface="Arial" pitchFamily="34" charset="0"/>
                        </a:rPr>
                        <a:t>OR</a:t>
                      </a:r>
                    </a:p>
                    <a:p>
                      <a:pPr marL="0" marR="0" lvl="0" indent="0" algn="ctr" defTabSz="914400" rtl="0" eaLnBrk="1" fontAlgn="base" latinLnBrk="0" hangingPunct="1">
                        <a:lnSpc>
                          <a:spcPct val="90000"/>
                        </a:lnSpc>
                        <a:spcBef>
                          <a:spcPct val="45000"/>
                        </a:spcBef>
                        <a:spcAft>
                          <a:spcPct val="0"/>
                        </a:spcAft>
                        <a:buClrTx/>
                        <a:buSzTx/>
                        <a:buFont typeface="+mj-lt"/>
                        <a:buNone/>
                        <a:tabLst/>
                      </a:pPr>
                      <a:r>
                        <a:rPr kumimoji="0" lang="en-US" sz="1100" b="0" i="0" u="none" strike="noStrike" cap="none" normalizeH="0" baseline="0" smtClean="0">
                          <a:ln>
                            <a:noFill/>
                          </a:ln>
                          <a:solidFill>
                            <a:srgbClr val="000000"/>
                          </a:solidFill>
                          <a:effectLst/>
                          <a:latin typeface="Arial" pitchFamily="34" charset="0"/>
                        </a:rPr>
                        <a:t>Networking Fundamentals</a:t>
                      </a:r>
                      <a:endParaRPr kumimoji="0" lang="en-US" sz="1100" b="1" i="0" u="none" strike="noStrike" cap="none" normalizeH="0" baseline="0" smtClean="0">
                        <a:ln>
                          <a:noFill/>
                        </a:ln>
                        <a:solidFill>
                          <a:schemeClr val="accent2"/>
                        </a:solidFill>
                        <a:effectLst/>
                        <a:latin typeface="Arial" pitchFamily="34" charset="0"/>
                      </a:endParaRPr>
                    </a:p>
                    <a:p>
                      <a:pPr marL="0" marR="0" lvl="0" indent="0" algn="ctr" defTabSz="914400" rtl="0" eaLnBrk="1" fontAlgn="base" latinLnBrk="0" hangingPunct="1">
                        <a:lnSpc>
                          <a:spcPct val="90000"/>
                        </a:lnSpc>
                        <a:spcBef>
                          <a:spcPct val="45000"/>
                        </a:spcBef>
                        <a:spcAft>
                          <a:spcPct val="0"/>
                        </a:spcAft>
                        <a:buClrTx/>
                        <a:buSzTx/>
                        <a:buFont typeface="+mj-lt"/>
                        <a:buNone/>
                        <a:tabLst/>
                      </a:pPr>
                      <a:r>
                        <a:rPr kumimoji="0" lang="en-US" sz="1100" b="1" i="0" u="none" strike="noStrike" cap="none" normalizeH="0" baseline="0" smtClean="0">
                          <a:ln>
                            <a:noFill/>
                          </a:ln>
                          <a:solidFill>
                            <a:schemeClr val="accent2"/>
                          </a:solidFill>
                          <a:effectLst/>
                          <a:latin typeface="Arial" pitchFamily="34" charset="0"/>
                        </a:rPr>
                        <a:t>OR</a:t>
                      </a:r>
                      <a:endParaRPr kumimoji="0" lang="en-US" sz="1100" b="0" i="0" u="none" strike="noStrike" cap="none" normalizeH="0" baseline="0" smtClean="0">
                        <a:ln>
                          <a:noFill/>
                        </a:ln>
                        <a:solidFill>
                          <a:srgbClr val="000000"/>
                        </a:solidFill>
                        <a:effectLst/>
                        <a:latin typeface="Arial" pitchFamily="34" charset="0"/>
                      </a:endParaRPr>
                    </a:p>
                    <a:p>
                      <a:pPr marL="0" marR="0" lvl="0" indent="0" algn="ctr" defTabSz="914400" rtl="0" eaLnBrk="1" fontAlgn="base" latinLnBrk="0" hangingPunct="1">
                        <a:lnSpc>
                          <a:spcPct val="90000"/>
                        </a:lnSpc>
                        <a:spcBef>
                          <a:spcPct val="45000"/>
                        </a:spcBef>
                        <a:spcAft>
                          <a:spcPct val="0"/>
                        </a:spcAft>
                        <a:buClrTx/>
                        <a:buSzTx/>
                        <a:buFont typeface="+mj-lt"/>
                        <a:buNone/>
                        <a:tabLst/>
                      </a:pPr>
                      <a:r>
                        <a:rPr kumimoji="0" lang="en-US" sz="1100" b="0" i="0" u="none" strike="noStrike" cap="none" normalizeH="0" baseline="0" smtClean="0">
                          <a:ln>
                            <a:noFill/>
                          </a:ln>
                          <a:solidFill>
                            <a:srgbClr val="000000"/>
                          </a:solidFill>
                          <a:effectLst/>
                          <a:latin typeface="Arial" pitchFamily="34" charset="0"/>
                        </a:rPr>
                        <a:t>Networking for Home and Small Businesses </a:t>
                      </a:r>
                      <a:r>
                        <a:rPr kumimoji="0" lang="en-US" sz="1100" b="1" i="0" u="none" strike="noStrike" cap="none" normalizeH="0" baseline="0" smtClean="0">
                          <a:ln>
                            <a:noFill/>
                          </a:ln>
                          <a:solidFill>
                            <a:srgbClr val="000000"/>
                          </a:solidFill>
                          <a:effectLst/>
                          <a:latin typeface="Arial" pitchFamily="34" charset="0"/>
                        </a:rPr>
                        <a:t>AND </a:t>
                      </a:r>
                      <a:r>
                        <a:rPr kumimoji="0" lang="en-US" sz="1100" b="0" i="0" u="none" strike="noStrike" cap="none" normalizeH="0" baseline="0" smtClean="0">
                          <a:ln>
                            <a:noFill/>
                          </a:ln>
                          <a:solidFill>
                            <a:srgbClr val="000000"/>
                          </a:solidFill>
                          <a:effectLst/>
                          <a:latin typeface="Arial" pitchFamily="34" charset="0"/>
                        </a:rPr>
                        <a:t>Working at a Small-to-Medium Business or ISP</a:t>
                      </a:r>
                    </a:p>
                  </a:txBody>
                  <a:tcPr marL="45720" marR="45720" marT="182880" horzOverflow="overflow">
                    <a:lnL w="3175" cap="flat" cmpd="sng" algn="ctr">
                      <a:solidFill>
                        <a:srgbClr val="204962"/>
                      </a:solidFill>
                      <a:prstDash val="solid"/>
                      <a:round/>
                      <a:headEnd type="none" w="med" len="med"/>
                      <a:tailEnd type="none" w="med" len="med"/>
                    </a:lnL>
                    <a:lnR w="3175" cap="flat" cmpd="sng" algn="ctr">
                      <a:solidFill>
                        <a:srgbClr val="204962"/>
                      </a:solidFill>
                      <a:prstDash val="solid"/>
                      <a:round/>
                      <a:headEnd type="none" w="med" len="med"/>
                      <a:tailEnd type="none" w="med" len="med"/>
                    </a:lnR>
                    <a:lnT w="3175" cap="flat" cmpd="sng" algn="ctr">
                      <a:solidFill>
                        <a:schemeClr val="bg1"/>
                      </a:solidFill>
                      <a:prstDash val="solid"/>
                      <a:round/>
                      <a:headEnd type="none" w="med" len="med"/>
                      <a:tailEnd type="none" w="med" len="med"/>
                    </a:lnT>
                    <a:lnB>
                      <a:noFill/>
                    </a:lnB>
                    <a:lnTlToBr>
                      <a:noFill/>
                    </a:lnTlToBr>
                    <a:lnBlToTr>
                      <a:noFill/>
                    </a:lnBlToTr>
                    <a:solidFill>
                      <a:srgbClr val="8E8E95">
                        <a:alpha val="50195"/>
                      </a:srgbClr>
                    </a:solidFill>
                  </a:tcPr>
                </a:tc>
                <a:tc>
                  <a:txBody>
                    <a:bodyPr/>
                    <a:lstStyle/>
                    <a:p>
                      <a:pPr marL="0" marR="0" lvl="0" indent="0" algn="ctr" defTabSz="914400" rtl="0" eaLnBrk="1" fontAlgn="base" latinLnBrk="0" hangingPunct="1">
                        <a:lnSpc>
                          <a:spcPct val="90000"/>
                        </a:lnSpc>
                        <a:spcBef>
                          <a:spcPct val="45000"/>
                        </a:spcBef>
                        <a:spcAft>
                          <a:spcPts val="600"/>
                        </a:spcAft>
                        <a:buClrTx/>
                        <a:buSzTx/>
                        <a:buFontTx/>
                        <a:buNone/>
                        <a:tabLst/>
                      </a:pPr>
                      <a:r>
                        <a:rPr kumimoji="0" lang="en-US" sz="1100" b="0" i="0" u="none" strike="noStrike" cap="none" normalizeH="0" baseline="0" smtClean="0">
                          <a:ln>
                            <a:noFill/>
                          </a:ln>
                          <a:solidFill>
                            <a:srgbClr val="000000"/>
                          </a:solidFill>
                          <a:effectLst/>
                          <a:latin typeface="Arial" pitchFamily="34" charset="0"/>
                          <a:ea typeface="MS Mincho" pitchFamily="49" charset="-128"/>
                          <a:cs typeface="Times New Roman" pitchFamily="18" charset="0"/>
                        </a:rPr>
                        <a:t>CCNA 1 v3.1</a:t>
                      </a:r>
                    </a:p>
                    <a:p>
                      <a:pPr marL="0" marR="0" lvl="0" indent="0" algn="ctr" defTabSz="914400" rtl="0" eaLnBrk="1" fontAlgn="base" latinLnBrk="0" hangingPunct="1">
                        <a:lnSpc>
                          <a:spcPct val="90000"/>
                        </a:lnSpc>
                        <a:spcBef>
                          <a:spcPct val="45000"/>
                        </a:spcBef>
                        <a:spcAft>
                          <a:spcPts val="600"/>
                        </a:spcAft>
                        <a:buClrTx/>
                        <a:buSzTx/>
                        <a:buFontTx/>
                        <a:buNone/>
                        <a:tabLst/>
                      </a:pPr>
                      <a:r>
                        <a:rPr kumimoji="0" lang="en-US" sz="1100" b="1" i="0" u="none" strike="noStrike" cap="none" normalizeH="0" baseline="0" smtClean="0">
                          <a:ln>
                            <a:noFill/>
                          </a:ln>
                          <a:solidFill>
                            <a:schemeClr val="accent2"/>
                          </a:solidFill>
                          <a:effectLst/>
                          <a:latin typeface="Arial" pitchFamily="34" charset="0"/>
                          <a:ea typeface="MS Mincho" pitchFamily="49" charset="-128"/>
                          <a:cs typeface="Times New Roman" pitchFamily="18" charset="0"/>
                        </a:rPr>
                        <a:t>OR</a:t>
                      </a:r>
                    </a:p>
                    <a:p>
                      <a:pPr marL="0" marR="0" lvl="0" indent="0" algn="ctr" defTabSz="914400" rtl="0" eaLnBrk="1" fontAlgn="base" latinLnBrk="0" hangingPunct="1">
                        <a:lnSpc>
                          <a:spcPct val="90000"/>
                        </a:lnSpc>
                        <a:spcBef>
                          <a:spcPct val="45000"/>
                        </a:spcBef>
                        <a:spcAft>
                          <a:spcPts val="600"/>
                        </a:spcAft>
                        <a:buClrTx/>
                        <a:buSzTx/>
                        <a:buFontTx/>
                        <a:buNone/>
                        <a:tabLst/>
                      </a:pPr>
                      <a:r>
                        <a:rPr kumimoji="0" lang="en-US" sz="1100" b="0" i="0" u="none" strike="noStrike" cap="none" normalizeH="0" baseline="0" smtClean="0">
                          <a:ln>
                            <a:noFill/>
                          </a:ln>
                          <a:solidFill>
                            <a:srgbClr val="000000"/>
                          </a:solidFill>
                          <a:effectLst/>
                          <a:latin typeface="Arial" pitchFamily="34" charset="0"/>
                          <a:ea typeface="MS Mincho" pitchFamily="49" charset="-128"/>
                          <a:cs typeface="Times New Roman" pitchFamily="18" charset="0"/>
                        </a:rPr>
                        <a:t>Networking Fundamentals</a:t>
                      </a:r>
                    </a:p>
                    <a:p>
                      <a:pPr marL="0" marR="0" lvl="0" indent="0" algn="ctr" defTabSz="914400" rtl="0" eaLnBrk="1" fontAlgn="base" latinLnBrk="0" hangingPunct="1">
                        <a:lnSpc>
                          <a:spcPct val="90000"/>
                        </a:lnSpc>
                        <a:spcBef>
                          <a:spcPct val="45000"/>
                        </a:spcBef>
                        <a:spcAft>
                          <a:spcPts val="600"/>
                        </a:spcAft>
                        <a:buClrTx/>
                        <a:buSzTx/>
                        <a:buFontTx/>
                        <a:buNone/>
                        <a:tabLst/>
                      </a:pPr>
                      <a:r>
                        <a:rPr kumimoji="0" lang="en-US" sz="1100" b="1" i="0" u="none" strike="noStrike" cap="none" normalizeH="0" baseline="0" smtClean="0">
                          <a:ln>
                            <a:noFill/>
                          </a:ln>
                          <a:solidFill>
                            <a:schemeClr val="accent2"/>
                          </a:solidFill>
                          <a:effectLst/>
                          <a:latin typeface="Arial" pitchFamily="34" charset="0"/>
                          <a:ea typeface="MS Mincho" pitchFamily="49" charset="-128"/>
                          <a:cs typeface="Times New Roman" pitchFamily="18" charset="0"/>
                        </a:rPr>
                        <a:t>OR</a:t>
                      </a:r>
                    </a:p>
                    <a:p>
                      <a:pPr marL="0" marR="0" lvl="0" indent="0" algn="ctr" defTabSz="914400" rtl="0" eaLnBrk="1" fontAlgn="base" latinLnBrk="0" hangingPunct="1">
                        <a:lnSpc>
                          <a:spcPct val="90000"/>
                        </a:lnSpc>
                        <a:spcBef>
                          <a:spcPct val="45000"/>
                        </a:spcBef>
                        <a:spcAft>
                          <a:spcPts val="600"/>
                        </a:spcAft>
                        <a:buClrTx/>
                        <a:buSzTx/>
                        <a:buFontTx/>
                        <a:buNone/>
                        <a:tabLst/>
                      </a:pPr>
                      <a:r>
                        <a:rPr kumimoji="0" lang="en-US" sz="1100" b="0" i="0" u="none" strike="noStrike" cap="none" normalizeH="0" baseline="0" smtClean="0">
                          <a:ln>
                            <a:noFill/>
                          </a:ln>
                          <a:solidFill>
                            <a:srgbClr val="000000"/>
                          </a:solidFill>
                          <a:effectLst/>
                          <a:latin typeface="Arial" pitchFamily="34" charset="0"/>
                          <a:ea typeface="MS Mincho" pitchFamily="49" charset="-128"/>
                          <a:cs typeface="Times New Roman" pitchFamily="18" charset="0"/>
                        </a:rPr>
                        <a:t>Networking for Home and Small Businesses </a:t>
                      </a:r>
                      <a:r>
                        <a:rPr kumimoji="0" lang="en-US" sz="1100" b="1" i="0" u="none" strike="noStrike" cap="none" normalizeH="0" baseline="0" smtClean="0">
                          <a:ln>
                            <a:noFill/>
                          </a:ln>
                          <a:solidFill>
                            <a:srgbClr val="000000"/>
                          </a:solidFill>
                          <a:effectLst/>
                          <a:latin typeface="Arial" pitchFamily="34" charset="0"/>
                          <a:ea typeface="MS Mincho" pitchFamily="49" charset="-128"/>
                          <a:cs typeface="Times New Roman" pitchFamily="18" charset="0"/>
                        </a:rPr>
                        <a:t>AND </a:t>
                      </a:r>
                      <a:r>
                        <a:rPr kumimoji="0" lang="en-US" sz="1100" b="0" i="0" u="none" strike="noStrike" cap="none" normalizeH="0" baseline="0" smtClean="0">
                          <a:ln>
                            <a:noFill/>
                          </a:ln>
                          <a:solidFill>
                            <a:srgbClr val="000000"/>
                          </a:solidFill>
                          <a:effectLst/>
                          <a:latin typeface="Arial" pitchFamily="34" charset="0"/>
                          <a:ea typeface="MS Mincho" pitchFamily="49" charset="-128"/>
                          <a:cs typeface="Times New Roman" pitchFamily="18" charset="0"/>
                        </a:rPr>
                        <a:t>Working at a Small-to-Medium Business or ISP</a:t>
                      </a:r>
                    </a:p>
                  </a:txBody>
                  <a:tcPr marL="45720" marR="45720" marT="182880" horzOverflow="overflow">
                    <a:lnL w="3175" cap="flat" cmpd="sng" algn="ctr">
                      <a:solidFill>
                        <a:srgbClr val="204962"/>
                      </a:solidFill>
                      <a:prstDash val="solid"/>
                      <a:round/>
                      <a:headEnd type="none" w="med" len="med"/>
                      <a:tailEnd type="none" w="med" len="med"/>
                    </a:lnL>
                    <a:lnR w="3175" cap="flat" cmpd="sng" algn="ctr">
                      <a:solidFill>
                        <a:srgbClr val="204962"/>
                      </a:solidFill>
                      <a:prstDash val="solid"/>
                      <a:round/>
                      <a:headEnd type="none" w="med" len="med"/>
                      <a:tailEnd type="none" w="med" len="med"/>
                    </a:lnR>
                    <a:lnT w="3175" cap="flat" cmpd="sng" algn="ctr">
                      <a:solidFill>
                        <a:schemeClr val="bg1"/>
                      </a:solidFill>
                      <a:prstDash val="solid"/>
                      <a:round/>
                      <a:headEnd type="none" w="med" len="med"/>
                      <a:tailEnd type="none" w="med" len="med"/>
                    </a:lnT>
                    <a:lnB>
                      <a:noFill/>
                    </a:lnB>
                    <a:lnTlToBr>
                      <a:noFill/>
                    </a:lnTlToBr>
                    <a:lnBlToTr>
                      <a:noFill/>
                    </a:lnBlToTr>
                    <a:solidFill>
                      <a:srgbClr val="C9CDD3">
                        <a:alpha val="50195"/>
                      </a:srgbClr>
                    </a:solidFill>
                  </a:tcPr>
                </a:tc>
                <a:tc>
                  <a:txBody>
                    <a:bodyPr/>
                    <a:lstStyle/>
                    <a:p>
                      <a:pPr marL="0" marR="0" lvl="0" indent="0" algn="ctr" defTabSz="914400" rtl="0" eaLnBrk="1" fontAlgn="base" latinLnBrk="0" hangingPunct="1">
                        <a:lnSpc>
                          <a:spcPct val="90000"/>
                        </a:lnSpc>
                        <a:spcBef>
                          <a:spcPct val="45000"/>
                        </a:spcBef>
                        <a:spcAft>
                          <a:spcPts val="400"/>
                        </a:spcAft>
                        <a:buClrTx/>
                        <a:buSzTx/>
                        <a:buFontTx/>
                        <a:buNone/>
                        <a:tabLst/>
                      </a:pPr>
                      <a:r>
                        <a:rPr kumimoji="0" lang="en-US" sz="1100" b="0" i="0" u="none" strike="noStrike" cap="none" normalizeH="0" baseline="0" smtClean="0">
                          <a:ln>
                            <a:noFill/>
                          </a:ln>
                          <a:solidFill>
                            <a:srgbClr val="000000"/>
                          </a:solidFill>
                          <a:effectLst/>
                          <a:latin typeface="Arial" pitchFamily="34" charset="0"/>
                          <a:ea typeface="Times New Roman" pitchFamily="18" charset="0"/>
                          <a:cs typeface="Arial" pitchFamily="34" charset="0"/>
                        </a:rPr>
                        <a:t>CCNA 3 v3.1</a:t>
                      </a:r>
                    </a:p>
                    <a:p>
                      <a:pPr marL="0" marR="0" lvl="0" indent="0" algn="ctr" defTabSz="914400" rtl="0" eaLnBrk="1" fontAlgn="base" latinLnBrk="0" hangingPunct="1">
                        <a:lnSpc>
                          <a:spcPct val="90000"/>
                        </a:lnSpc>
                        <a:spcBef>
                          <a:spcPct val="45000"/>
                        </a:spcBef>
                        <a:spcAft>
                          <a:spcPts val="400"/>
                        </a:spcAft>
                        <a:buClrTx/>
                        <a:buSzTx/>
                        <a:buFontTx/>
                        <a:buNone/>
                        <a:tabLst/>
                      </a:pPr>
                      <a:r>
                        <a:rPr kumimoji="0" lang="en-US" sz="1100" b="1" i="0" u="none" strike="noStrike" cap="none" normalizeH="0" baseline="0" smtClean="0">
                          <a:ln>
                            <a:noFill/>
                          </a:ln>
                          <a:solidFill>
                            <a:schemeClr val="accent2"/>
                          </a:solidFill>
                          <a:effectLst/>
                          <a:latin typeface="Arial" pitchFamily="34" charset="0"/>
                          <a:ea typeface="Times New Roman" pitchFamily="18" charset="0"/>
                          <a:cs typeface="Arial" pitchFamily="34" charset="0"/>
                        </a:rPr>
                        <a:t>OR</a:t>
                      </a:r>
                    </a:p>
                    <a:p>
                      <a:pPr marL="0" marR="0" lvl="0" indent="0" algn="ctr" defTabSz="914400" rtl="0" eaLnBrk="1" fontAlgn="base" latinLnBrk="0" hangingPunct="1">
                        <a:lnSpc>
                          <a:spcPct val="90000"/>
                        </a:lnSpc>
                        <a:spcBef>
                          <a:spcPct val="45000"/>
                        </a:spcBef>
                        <a:spcAft>
                          <a:spcPts val="400"/>
                        </a:spcAft>
                        <a:buClrTx/>
                        <a:buSzTx/>
                        <a:buFontTx/>
                        <a:buNone/>
                        <a:tabLst/>
                      </a:pPr>
                      <a:r>
                        <a:rPr kumimoji="0" lang="en-US" sz="1100" b="0" i="0" u="none" strike="noStrike" cap="none" normalizeH="0" baseline="0" smtClean="0">
                          <a:ln>
                            <a:noFill/>
                          </a:ln>
                          <a:solidFill>
                            <a:srgbClr val="000000"/>
                          </a:solidFill>
                          <a:effectLst/>
                          <a:latin typeface="Arial" pitchFamily="34" charset="0"/>
                          <a:ea typeface="Times New Roman" pitchFamily="18" charset="0"/>
                          <a:cs typeface="Arial" pitchFamily="34" charset="0"/>
                        </a:rPr>
                        <a:t>CCNA 1 v.3.1 </a:t>
                      </a:r>
                      <a:r>
                        <a:rPr kumimoji="0" lang="en-US" sz="1100" b="1" i="0" u="none" strike="noStrike" cap="none" normalizeH="0" baseline="0" smtClean="0">
                          <a:ln>
                            <a:noFill/>
                          </a:ln>
                          <a:solidFill>
                            <a:srgbClr val="000000"/>
                          </a:solidFill>
                          <a:effectLst/>
                          <a:latin typeface="Arial" pitchFamily="34" charset="0"/>
                          <a:ea typeface="Times New Roman" pitchFamily="18" charset="0"/>
                          <a:cs typeface="Arial" pitchFamily="34" charset="0"/>
                        </a:rPr>
                        <a:t>AND</a:t>
                      </a:r>
                      <a:r>
                        <a:rPr kumimoji="0" lang="en-US" sz="1100" b="0" i="0" u="none" strike="noStrike" cap="none" normalizeH="0" baseline="0" smtClean="0">
                          <a:ln>
                            <a:noFill/>
                          </a:ln>
                          <a:solidFill>
                            <a:srgbClr val="000000"/>
                          </a:solidFill>
                          <a:effectLst/>
                          <a:latin typeface="Arial" pitchFamily="34" charset="0"/>
                          <a:ea typeface="Times New Roman" pitchFamily="18" charset="0"/>
                          <a:cs typeface="Arial" pitchFamily="34" charset="0"/>
                        </a:rPr>
                        <a:t> </a:t>
                      </a:r>
                      <a:br>
                        <a:rPr kumimoji="0" lang="en-US" sz="1100" b="0" i="0" u="none" strike="noStrike" cap="none" normalizeH="0" baseline="0" smtClean="0">
                          <a:ln>
                            <a:noFill/>
                          </a:ln>
                          <a:solidFill>
                            <a:srgbClr val="000000"/>
                          </a:solidFill>
                          <a:effectLst/>
                          <a:latin typeface="Arial" pitchFamily="34" charset="0"/>
                          <a:ea typeface="Times New Roman" pitchFamily="18" charset="0"/>
                          <a:cs typeface="Arial" pitchFamily="34" charset="0"/>
                        </a:rPr>
                      </a:br>
                      <a:r>
                        <a:rPr kumimoji="0" lang="en-US" sz="1100" b="0" i="0" u="none" strike="noStrike" cap="none" normalizeH="0" baseline="0" smtClean="0">
                          <a:ln>
                            <a:noFill/>
                          </a:ln>
                          <a:solidFill>
                            <a:srgbClr val="000000"/>
                          </a:solidFill>
                          <a:effectLst/>
                          <a:latin typeface="Arial" pitchFamily="34" charset="0"/>
                          <a:ea typeface="Times New Roman" pitchFamily="18" charset="0"/>
                          <a:cs typeface="Arial" pitchFamily="34" charset="0"/>
                        </a:rPr>
                        <a:t>CCNA 2 v3.1 </a:t>
                      </a:r>
                      <a:r>
                        <a:rPr kumimoji="0" lang="en-US" sz="1100" b="1" i="0" u="none" strike="noStrike" cap="none" normalizeH="0" baseline="0" smtClean="0">
                          <a:ln>
                            <a:noFill/>
                          </a:ln>
                          <a:solidFill>
                            <a:srgbClr val="000000"/>
                          </a:solidFill>
                          <a:effectLst/>
                          <a:latin typeface="Arial" pitchFamily="34" charset="0"/>
                          <a:ea typeface="Times New Roman" pitchFamily="18" charset="0"/>
                          <a:cs typeface="Arial" pitchFamily="34" charset="0"/>
                        </a:rPr>
                        <a:t>AND</a:t>
                      </a:r>
                      <a:r>
                        <a:rPr kumimoji="0" lang="en-US" sz="1100" b="0" i="0" u="none" strike="noStrike" cap="none" normalizeH="0" baseline="0" smtClean="0">
                          <a:ln>
                            <a:noFill/>
                          </a:ln>
                          <a:solidFill>
                            <a:srgbClr val="000000"/>
                          </a:solidFill>
                          <a:effectLst/>
                          <a:latin typeface="Arial" pitchFamily="34" charset="0"/>
                          <a:ea typeface="Times New Roman" pitchFamily="18" charset="0"/>
                          <a:cs typeface="Arial" pitchFamily="34" charset="0"/>
                        </a:rPr>
                        <a:t> LAN Switching and Wireless</a:t>
                      </a:r>
                    </a:p>
                    <a:p>
                      <a:pPr marL="0" marR="0" lvl="0" indent="0" algn="ctr" defTabSz="914400" rtl="0" eaLnBrk="1" fontAlgn="base" latinLnBrk="0" hangingPunct="1">
                        <a:lnSpc>
                          <a:spcPct val="90000"/>
                        </a:lnSpc>
                        <a:spcBef>
                          <a:spcPct val="45000"/>
                        </a:spcBef>
                        <a:spcAft>
                          <a:spcPts val="400"/>
                        </a:spcAft>
                        <a:buClrTx/>
                        <a:buSzTx/>
                        <a:buFontTx/>
                        <a:buNone/>
                        <a:tabLst/>
                      </a:pPr>
                      <a:r>
                        <a:rPr kumimoji="0" lang="en-US" sz="1100" b="1" i="0" u="none" strike="noStrike" cap="none" normalizeH="0" baseline="0" smtClean="0">
                          <a:ln>
                            <a:noFill/>
                          </a:ln>
                          <a:solidFill>
                            <a:schemeClr val="accent2"/>
                          </a:solidFill>
                          <a:effectLst/>
                          <a:latin typeface="Arial" pitchFamily="34" charset="0"/>
                          <a:ea typeface="Times New Roman" pitchFamily="18" charset="0"/>
                          <a:cs typeface="Arial" pitchFamily="34" charset="0"/>
                        </a:rPr>
                        <a:t>OR</a:t>
                      </a:r>
                    </a:p>
                    <a:p>
                      <a:pPr marL="0" marR="0" lvl="0" indent="0" algn="ctr" defTabSz="914400" rtl="0" eaLnBrk="1" fontAlgn="base" latinLnBrk="0" hangingPunct="1">
                        <a:lnSpc>
                          <a:spcPct val="90000"/>
                        </a:lnSpc>
                        <a:spcBef>
                          <a:spcPct val="45000"/>
                        </a:spcBef>
                        <a:spcAft>
                          <a:spcPts val="400"/>
                        </a:spcAft>
                        <a:buClrTx/>
                        <a:buSzTx/>
                        <a:buFontTx/>
                        <a:buNone/>
                        <a:tabLst/>
                      </a:pPr>
                      <a:r>
                        <a:rPr kumimoji="0" lang="en-US" sz="1100" b="0" i="0" u="none" strike="noStrike" cap="none" normalizeH="0" baseline="0" smtClean="0">
                          <a:ln>
                            <a:noFill/>
                          </a:ln>
                          <a:solidFill>
                            <a:srgbClr val="000000"/>
                          </a:solidFill>
                          <a:effectLst/>
                          <a:latin typeface="Arial" pitchFamily="34" charset="0"/>
                          <a:ea typeface="Times New Roman" pitchFamily="18" charset="0"/>
                          <a:cs typeface="Arial" pitchFamily="34" charset="0"/>
                        </a:rPr>
                        <a:t>Routing Protocols and Concepts </a:t>
                      </a:r>
                      <a:r>
                        <a:rPr kumimoji="0" lang="en-US" sz="1100" b="1" i="0" u="none" strike="noStrike" cap="none" normalizeH="0" baseline="0" smtClean="0">
                          <a:ln>
                            <a:noFill/>
                          </a:ln>
                          <a:solidFill>
                            <a:srgbClr val="000000"/>
                          </a:solidFill>
                          <a:effectLst/>
                          <a:latin typeface="Arial" pitchFamily="34" charset="0"/>
                          <a:ea typeface="Times New Roman" pitchFamily="18" charset="0"/>
                          <a:cs typeface="Arial" pitchFamily="34" charset="0"/>
                        </a:rPr>
                        <a:t>AND </a:t>
                      </a:r>
                      <a:r>
                        <a:rPr kumimoji="0" lang="en-US" sz="1100" b="0" i="0" u="none" strike="noStrike" cap="none" normalizeH="0" baseline="0" smtClean="0">
                          <a:ln>
                            <a:noFill/>
                          </a:ln>
                          <a:solidFill>
                            <a:srgbClr val="000000"/>
                          </a:solidFill>
                          <a:effectLst/>
                          <a:latin typeface="Arial" pitchFamily="34" charset="0"/>
                          <a:ea typeface="Times New Roman" pitchFamily="18" charset="0"/>
                          <a:cs typeface="Arial" pitchFamily="34" charset="0"/>
                        </a:rPr>
                        <a:t>LAN Switching and Wireless</a:t>
                      </a:r>
                    </a:p>
                  </a:txBody>
                  <a:tcPr marL="45720" marR="45720" marT="182880" horzOverflow="overflow">
                    <a:lnL w="3175" cap="flat" cmpd="sng" algn="ctr">
                      <a:solidFill>
                        <a:srgbClr val="204962"/>
                      </a:solidFill>
                      <a:prstDash val="solid"/>
                      <a:round/>
                      <a:headEnd type="none" w="med" len="med"/>
                      <a:tailEnd type="none" w="med" len="med"/>
                    </a:lnL>
                    <a:lnR>
                      <a:noFill/>
                    </a:lnR>
                    <a:lnT w="3175" cap="flat" cmpd="sng" algn="ctr">
                      <a:solidFill>
                        <a:schemeClr val="bg1"/>
                      </a:solidFill>
                      <a:prstDash val="solid"/>
                      <a:round/>
                      <a:headEnd type="none" w="med" len="med"/>
                      <a:tailEnd type="none" w="med" len="med"/>
                    </a:lnT>
                    <a:lnB>
                      <a:noFill/>
                    </a:lnB>
                    <a:lnTlToBr>
                      <a:noFill/>
                    </a:lnTlToBr>
                    <a:lnBlToTr>
                      <a:noFill/>
                    </a:lnBlToTr>
                    <a:solidFill>
                      <a:srgbClr val="8E8E95">
                        <a:alpha val="50195"/>
                      </a:srgbClr>
                    </a:solidFill>
                  </a:tcPr>
                </a:tc>
              </a:tr>
            </a:tbl>
          </a:graphicData>
        </a:graphic>
      </p:graphicFrame>
      <p:sp>
        <p:nvSpPr>
          <p:cNvPr id="85013" name="Rectangle 8"/>
          <p:cNvSpPr>
            <a:spLocks noChangeArrowheads="1"/>
          </p:cNvSpPr>
          <p:nvPr/>
        </p:nvSpPr>
        <p:spPr bwMode="auto">
          <a:xfrm>
            <a:off x="306388" y="2157413"/>
            <a:ext cx="8596312" cy="155575"/>
          </a:xfrm>
          <a:prstGeom prst="rect">
            <a:avLst/>
          </a:prstGeom>
          <a:gradFill rotWithShape="1">
            <a:gsLst>
              <a:gs pos="0">
                <a:schemeClr val="tx1">
                  <a:alpha val="35001"/>
                </a:schemeClr>
              </a:gs>
              <a:gs pos="100000">
                <a:schemeClr val="bg1">
                  <a:alpha val="0"/>
                </a:schemeClr>
              </a:gs>
            </a:gsLst>
            <a:lin ang="5400000" scaled="1"/>
          </a:gradFill>
          <a:ln w="9525" algn="ctr">
            <a:noFill/>
            <a:miter lim="800000"/>
            <a:headEnd/>
            <a:tailEnd/>
          </a:ln>
        </p:spPr>
        <p:txBody>
          <a:bodyPr wrap="none" lIns="73025" tIns="36511" rIns="73025" bIns="36511" anchor="ctr"/>
          <a:lstStyle/>
          <a:p>
            <a:pPr algn="ctr" defTabSz="814388" eaLnBrk="0" hangingPunct="0">
              <a:lnSpc>
                <a:spcPct val="90000"/>
              </a:lnSpc>
            </a:pPr>
            <a:endParaRPr lang="en-US"/>
          </a:p>
        </p:txBody>
      </p:sp>
      <p:sp>
        <p:nvSpPr>
          <p:cNvPr id="85014" name="Rectangle 25"/>
          <p:cNvSpPr>
            <a:spLocks noChangeArrowheads="1"/>
          </p:cNvSpPr>
          <p:nvPr/>
        </p:nvSpPr>
        <p:spPr bwMode="auto">
          <a:xfrm>
            <a:off x="655638" y="1123950"/>
            <a:ext cx="8145462" cy="552450"/>
          </a:xfrm>
          <a:prstGeom prst="rect">
            <a:avLst/>
          </a:prstGeom>
          <a:noFill/>
          <a:ln w="9525">
            <a:noFill/>
            <a:miter lim="800000"/>
            <a:headEnd/>
            <a:tailEnd/>
          </a:ln>
        </p:spPr>
        <p:txBody>
          <a:bodyPr lIns="82124" tIns="41061" rIns="82124" bIns="41061"/>
          <a:lstStyle/>
          <a:p>
            <a:pPr defTabSz="814388" eaLnBrk="0" hangingPunct="0">
              <a:lnSpc>
                <a:spcPct val="90000"/>
              </a:lnSpc>
              <a:tabLst>
                <a:tab pos="4459288" algn="l"/>
              </a:tabLst>
            </a:pPr>
            <a:r>
              <a:rPr lang="en-US"/>
              <a:t>Academy Connection System Prerequisites for Enrollment</a:t>
            </a:r>
          </a:p>
        </p:txBody>
      </p:sp>
      <p:sp>
        <p:nvSpPr>
          <p:cNvPr id="85015" name="AutoShape 11"/>
          <p:cNvSpPr>
            <a:spLocks noChangeArrowheads="1"/>
          </p:cNvSpPr>
          <p:nvPr/>
        </p:nvSpPr>
        <p:spPr bwMode="auto">
          <a:xfrm>
            <a:off x="306388" y="1555750"/>
            <a:ext cx="8604250" cy="595313"/>
          </a:xfrm>
          <a:prstGeom prst="roundRect">
            <a:avLst>
              <a:gd name="adj" fmla="val 14130"/>
            </a:avLst>
          </a:prstGeom>
          <a:gradFill rotWithShape="1">
            <a:gsLst>
              <a:gs pos="0">
                <a:schemeClr val="bg1">
                  <a:alpha val="25000"/>
                </a:schemeClr>
              </a:gs>
              <a:gs pos="100000">
                <a:schemeClr val="bg1">
                  <a:alpha val="0"/>
                </a:schemeClr>
              </a:gs>
            </a:gsLst>
            <a:path path="rect">
              <a:fillToRect r="100000" b="100000"/>
            </a:path>
          </a:gradFill>
          <a:ln w="9525" algn="ctr">
            <a:noFill/>
            <a:round/>
            <a:headEnd/>
            <a:tailEnd/>
          </a:ln>
        </p:spPr>
        <p:txBody>
          <a:bodyPr lIns="73025" tIns="36511" rIns="73025" bIns="36511" anchor="ctr"/>
          <a:lstStyle/>
          <a:p>
            <a:pPr algn="ctr"/>
            <a:endParaRPr lang="en-US" sz="1800"/>
          </a:p>
        </p:txBody>
      </p:sp>
      <p:sp>
        <p:nvSpPr>
          <p:cNvPr id="85016" name="Rectangle 7"/>
          <p:cNvSpPr>
            <a:spLocks noChangeArrowheads="1"/>
          </p:cNvSpPr>
          <p:nvPr/>
        </p:nvSpPr>
        <p:spPr bwMode="auto">
          <a:xfrm>
            <a:off x="304800" y="6602413"/>
            <a:ext cx="8597900" cy="255587"/>
          </a:xfrm>
          <a:prstGeom prst="rect">
            <a:avLst/>
          </a:prstGeom>
          <a:gradFill rotWithShape="1">
            <a:gsLst>
              <a:gs pos="0">
                <a:srgbClr val="708CA1">
                  <a:alpha val="56998"/>
                </a:srgbClr>
              </a:gs>
              <a:gs pos="100000">
                <a:srgbClr val="819AAC">
                  <a:alpha val="0"/>
                </a:srgbClr>
              </a:gs>
            </a:gsLst>
            <a:lin ang="5400000" scaled="1"/>
          </a:gradFill>
          <a:ln w="38100" algn="ctr">
            <a:noFill/>
            <a:miter lim="800000"/>
            <a:headEnd/>
            <a:tailEnd/>
          </a:ln>
        </p:spPr>
        <p:txBody>
          <a:bodyPr lIns="82124" tIns="41061" rIns="82124" bIns="41061" anchor="ctr"/>
          <a:lstStyle/>
          <a:p>
            <a:pPr algn="ctr"/>
            <a:endParaRPr lang="en-US" sz="1800"/>
          </a:p>
        </p:txBody>
      </p:sp>
    </p:spTree>
  </p:cSld>
  <p:clrMapOvr>
    <a:masterClrMapping/>
  </p:clrMapOvr>
  <p:transition>
    <p:wipe dir="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3"/>
          <p:cNvSpPr>
            <a:spLocks noChangeArrowheads="1"/>
          </p:cNvSpPr>
          <p:nvPr/>
        </p:nvSpPr>
        <p:spPr bwMode="auto">
          <a:xfrm>
            <a:off x="0" y="2986088"/>
            <a:ext cx="9144000" cy="3871912"/>
          </a:xfrm>
          <a:prstGeom prst="rect">
            <a:avLst/>
          </a:prstGeom>
          <a:gradFill rotWithShape="1">
            <a:gsLst>
              <a:gs pos="0">
                <a:srgbClr val="595959">
                  <a:alpha val="0"/>
                </a:srgbClr>
              </a:gs>
              <a:gs pos="100000">
                <a:srgbClr val="C0C0C0"/>
              </a:gs>
            </a:gsLst>
            <a:lin ang="5400000" scaled="1"/>
          </a:gradFill>
          <a:ln w="9525" algn="ctr">
            <a:noFill/>
            <a:miter lim="800000"/>
            <a:headEnd/>
            <a:tailEnd/>
          </a:ln>
        </p:spPr>
        <p:txBody>
          <a:bodyPr wrap="none" lIns="82124" tIns="41061" rIns="82124" bIns="41061" anchor="ctr"/>
          <a:lstStyle/>
          <a:p>
            <a:pPr algn="ctr" eaLnBrk="0" hangingPunct="0">
              <a:lnSpc>
                <a:spcPct val="90000"/>
              </a:lnSpc>
            </a:pPr>
            <a:endParaRPr lang="en-US" smtClean="0">
              <a:solidFill>
                <a:srgbClr val="000000"/>
              </a:solidFill>
              <a:latin typeface="Arial" charset="0"/>
            </a:endParaRPr>
          </a:p>
        </p:txBody>
      </p:sp>
      <p:grpSp>
        <p:nvGrpSpPr>
          <p:cNvPr id="2" name="Group 75"/>
          <p:cNvGrpSpPr>
            <a:grpSpLocks/>
          </p:cNvGrpSpPr>
          <p:nvPr/>
        </p:nvGrpSpPr>
        <p:grpSpPr bwMode="auto">
          <a:xfrm>
            <a:off x="1412875" y="3519488"/>
            <a:ext cx="6519863" cy="2668587"/>
            <a:chOff x="1892" y="2217"/>
            <a:chExt cx="3072" cy="1681"/>
          </a:xfrm>
        </p:grpSpPr>
        <p:sp>
          <p:nvSpPr>
            <p:cNvPr id="3128" name="Rectangle 76"/>
            <p:cNvSpPr>
              <a:spLocks noChangeArrowheads="1"/>
            </p:cNvSpPr>
            <p:nvPr/>
          </p:nvSpPr>
          <p:spPr bwMode="auto">
            <a:xfrm>
              <a:off x="1892" y="3766"/>
              <a:ext cx="3072" cy="132"/>
            </a:xfrm>
            <a:prstGeom prst="rect">
              <a:avLst/>
            </a:prstGeom>
            <a:gradFill rotWithShape="1">
              <a:gsLst>
                <a:gs pos="0">
                  <a:schemeClr val="bg1">
                    <a:alpha val="50000"/>
                  </a:schemeClr>
                </a:gs>
                <a:gs pos="100000">
                  <a:schemeClr val="bg1">
                    <a:alpha val="0"/>
                  </a:schemeClr>
                </a:gs>
              </a:gsLst>
              <a:path path="shape">
                <a:fillToRect l="50000" t="50000" r="50000" b="50000"/>
              </a:path>
            </a:gradFill>
            <a:ln w="9525" algn="ctr">
              <a:noFill/>
              <a:miter lim="800000"/>
              <a:headEnd/>
              <a:tailEnd/>
            </a:ln>
          </p:spPr>
          <p:txBody>
            <a:bodyPr wrap="none" lIns="73025" tIns="36511" rIns="73025" bIns="36511" anchor="ctr"/>
            <a:lstStyle/>
            <a:p>
              <a:pPr algn="ctr" eaLnBrk="0" hangingPunct="0">
                <a:lnSpc>
                  <a:spcPct val="90000"/>
                </a:lnSpc>
              </a:pPr>
              <a:endParaRPr lang="en-US" i="1" smtClean="0">
                <a:solidFill>
                  <a:srgbClr val="FFFFFF"/>
                </a:solidFill>
                <a:latin typeface="Arial" charset="0"/>
              </a:endParaRPr>
            </a:p>
          </p:txBody>
        </p:sp>
        <p:sp>
          <p:nvSpPr>
            <p:cNvPr id="3129" name="Rectangle 10"/>
            <p:cNvSpPr>
              <a:spLocks noChangeArrowheads="1"/>
            </p:cNvSpPr>
            <p:nvPr/>
          </p:nvSpPr>
          <p:spPr bwMode="auto">
            <a:xfrm>
              <a:off x="2053" y="2217"/>
              <a:ext cx="2772" cy="1626"/>
            </a:xfrm>
            <a:prstGeom prst="roundRect">
              <a:avLst>
                <a:gd name="adj" fmla="val 7259"/>
              </a:avLst>
            </a:prstGeom>
            <a:gradFill rotWithShape="0">
              <a:gsLst>
                <a:gs pos="0">
                  <a:srgbClr val="015F85">
                    <a:alpha val="0"/>
                  </a:srgbClr>
                </a:gs>
                <a:gs pos="100000">
                  <a:srgbClr val="015F85"/>
                </a:gs>
              </a:gsLst>
              <a:lin ang="5400000" scaled="1"/>
            </a:gradFill>
            <a:ln w="9525" algn="ctr">
              <a:noFill/>
              <a:round/>
              <a:headEnd/>
              <a:tailEnd/>
            </a:ln>
          </p:spPr>
          <p:txBody>
            <a:bodyPr lIns="82124" tIns="41061" rIns="82124" bIns="41061" anchor="ctr"/>
            <a:lstStyle/>
            <a:p>
              <a:pPr algn="ctr" eaLnBrk="0" hangingPunct="0">
                <a:lnSpc>
                  <a:spcPct val="90000"/>
                </a:lnSpc>
              </a:pPr>
              <a:endParaRPr lang="en-US" smtClean="0">
                <a:solidFill>
                  <a:srgbClr val="000000"/>
                </a:solidFill>
                <a:latin typeface="Arial" charset="0"/>
              </a:endParaRPr>
            </a:p>
          </p:txBody>
        </p:sp>
        <p:grpSp>
          <p:nvGrpSpPr>
            <p:cNvPr id="3" name="Group 78"/>
            <p:cNvGrpSpPr>
              <a:grpSpLocks/>
            </p:cNvGrpSpPr>
            <p:nvPr/>
          </p:nvGrpSpPr>
          <p:grpSpPr bwMode="auto">
            <a:xfrm>
              <a:off x="2054" y="3537"/>
              <a:ext cx="2770" cy="177"/>
              <a:chOff x="1220" y="3462"/>
              <a:chExt cx="3309" cy="177"/>
            </a:xfrm>
          </p:grpSpPr>
          <p:sp>
            <p:nvSpPr>
              <p:cNvPr id="3131" name="Rectangle 56"/>
              <p:cNvSpPr>
                <a:spLocks noChangeArrowheads="1"/>
              </p:cNvSpPr>
              <p:nvPr/>
            </p:nvSpPr>
            <p:spPr bwMode="auto">
              <a:xfrm>
                <a:off x="1220" y="3462"/>
                <a:ext cx="3309" cy="177"/>
              </a:xfrm>
              <a:prstGeom prst="rect">
                <a:avLst/>
              </a:prstGeom>
              <a:solidFill>
                <a:srgbClr val="FFFFFF">
                  <a:alpha val="25098"/>
                </a:srgbClr>
              </a:solidFill>
              <a:ln w="9525" algn="ctr">
                <a:noFill/>
                <a:miter lim="800000"/>
                <a:headEnd/>
                <a:tailEnd/>
              </a:ln>
            </p:spPr>
            <p:txBody>
              <a:bodyPr lIns="82124" tIns="41061" rIns="82124" bIns="41061" anchor="ctr"/>
              <a:lstStyle/>
              <a:p>
                <a:pPr algn="ctr" eaLnBrk="0" hangingPunct="0">
                  <a:lnSpc>
                    <a:spcPct val="90000"/>
                  </a:lnSpc>
                </a:pPr>
                <a:endParaRPr lang="en-US" smtClean="0">
                  <a:solidFill>
                    <a:srgbClr val="000000"/>
                  </a:solidFill>
                  <a:latin typeface="Arial" charset="0"/>
                </a:endParaRPr>
              </a:p>
            </p:txBody>
          </p:sp>
          <p:sp>
            <p:nvSpPr>
              <p:cNvPr id="3132" name="Text Box 57"/>
              <p:cNvSpPr txBox="1">
                <a:spLocks noChangeArrowheads="1"/>
              </p:cNvSpPr>
              <p:nvPr/>
            </p:nvSpPr>
            <p:spPr bwMode="auto">
              <a:xfrm>
                <a:off x="2349" y="3483"/>
                <a:ext cx="1052" cy="136"/>
              </a:xfrm>
              <a:prstGeom prst="rect">
                <a:avLst/>
              </a:prstGeom>
              <a:noFill/>
              <a:ln w="9525" algn="ctr">
                <a:noFill/>
                <a:miter lim="800000"/>
                <a:headEnd/>
                <a:tailEnd/>
              </a:ln>
            </p:spPr>
            <p:txBody>
              <a:bodyPr lIns="0" tIns="0" rIns="0" bIns="0" anchor="ctr"/>
              <a:lstStyle/>
              <a:p>
                <a:pPr algn="ctr" defTabSz="814388" eaLnBrk="0" hangingPunct="0">
                  <a:lnSpc>
                    <a:spcPct val="90000"/>
                  </a:lnSpc>
                </a:pPr>
                <a:r>
                  <a:rPr lang="en-US" sz="1400" b="1" smtClean="0">
                    <a:solidFill>
                      <a:srgbClr val="FFFFFF"/>
                    </a:solidFill>
                    <a:latin typeface="Arial" charset="0"/>
                  </a:rPr>
                  <a:t>Packet Tracer</a:t>
                </a:r>
              </a:p>
            </p:txBody>
          </p:sp>
        </p:grpSp>
      </p:grpSp>
      <p:sp>
        <p:nvSpPr>
          <p:cNvPr id="3076" name="Rectangle 8"/>
          <p:cNvSpPr>
            <a:spLocks noChangeArrowheads="1"/>
          </p:cNvSpPr>
          <p:nvPr/>
        </p:nvSpPr>
        <p:spPr bwMode="auto">
          <a:xfrm rot="5400000">
            <a:off x="4056062" y="2139951"/>
            <a:ext cx="606425" cy="8718550"/>
          </a:xfrm>
          <a:prstGeom prst="rect">
            <a:avLst/>
          </a:prstGeom>
          <a:gradFill rotWithShape="1">
            <a:gsLst>
              <a:gs pos="0">
                <a:srgbClr val="001923">
                  <a:alpha val="0"/>
                </a:srgbClr>
              </a:gs>
              <a:gs pos="100000">
                <a:srgbClr val="01364B"/>
              </a:gs>
            </a:gsLst>
            <a:lin ang="5400000" scaled="1"/>
          </a:gradFill>
          <a:ln w="9525" algn="ctr">
            <a:noFill/>
            <a:miter lim="800000"/>
            <a:headEnd/>
            <a:tailEnd/>
          </a:ln>
        </p:spPr>
        <p:txBody>
          <a:bodyPr rot="10800000" vert="eaVert" wrap="none" lIns="73025" tIns="36511" rIns="73025" bIns="36511" anchor="ctr"/>
          <a:lstStyle/>
          <a:p>
            <a:pPr algn="ctr" eaLnBrk="0" hangingPunct="0">
              <a:lnSpc>
                <a:spcPct val="90000"/>
              </a:lnSpc>
            </a:pPr>
            <a:endParaRPr lang="en-US" smtClean="0">
              <a:solidFill>
                <a:srgbClr val="000000"/>
              </a:solidFill>
              <a:latin typeface="Arial" charset="0"/>
            </a:endParaRPr>
          </a:p>
        </p:txBody>
      </p:sp>
      <p:sp>
        <p:nvSpPr>
          <p:cNvPr id="3077" name="AutoShape 17"/>
          <p:cNvSpPr>
            <a:spLocks noChangeArrowheads="1"/>
          </p:cNvSpPr>
          <p:nvPr/>
        </p:nvSpPr>
        <p:spPr bwMode="auto">
          <a:xfrm>
            <a:off x="0" y="6245225"/>
            <a:ext cx="9144000" cy="500063"/>
          </a:xfrm>
          <a:prstGeom prst="homePlate">
            <a:avLst>
              <a:gd name="adj" fmla="val 66370"/>
            </a:avLst>
          </a:prstGeom>
          <a:solidFill>
            <a:srgbClr val="015F85">
              <a:alpha val="98822"/>
            </a:srgbClr>
          </a:solidFill>
          <a:ln w="63500" algn="ctr">
            <a:noFill/>
            <a:miter lim="800000"/>
            <a:headEnd/>
            <a:tailEnd/>
          </a:ln>
        </p:spPr>
        <p:txBody>
          <a:bodyPr vert="eaVert" lIns="9144" tIns="9144" rIns="9144" bIns="9144"/>
          <a:lstStyle/>
          <a:p>
            <a:pPr algn="ctr" eaLnBrk="0" hangingPunct="0">
              <a:lnSpc>
                <a:spcPct val="90000"/>
              </a:lnSpc>
            </a:pPr>
            <a:endParaRPr lang="en-US" smtClean="0">
              <a:solidFill>
                <a:srgbClr val="000000"/>
              </a:solidFill>
              <a:latin typeface="Arial" charset="0"/>
            </a:endParaRPr>
          </a:p>
        </p:txBody>
      </p:sp>
      <p:sp>
        <p:nvSpPr>
          <p:cNvPr id="3078" name="Rectangle 8"/>
          <p:cNvSpPr>
            <a:spLocks noChangeArrowheads="1"/>
          </p:cNvSpPr>
          <p:nvPr/>
        </p:nvSpPr>
        <p:spPr bwMode="auto">
          <a:xfrm rot="5400000">
            <a:off x="3968750" y="2325688"/>
            <a:ext cx="382587" cy="8320088"/>
          </a:xfrm>
          <a:prstGeom prst="rect">
            <a:avLst/>
          </a:prstGeom>
          <a:gradFill rotWithShape="1">
            <a:gsLst>
              <a:gs pos="0">
                <a:schemeClr val="bg1">
                  <a:alpha val="0"/>
                </a:schemeClr>
              </a:gs>
              <a:gs pos="100000">
                <a:schemeClr val="tx1">
                  <a:alpha val="14998"/>
                </a:schemeClr>
              </a:gs>
            </a:gsLst>
            <a:lin ang="5400000" scaled="1"/>
          </a:gradFill>
          <a:ln w="9525" algn="ctr">
            <a:noFill/>
            <a:miter lim="800000"/>
            <a:headEnd/>
            <a:tailEnd/>
          </a:ln>
        </p:spPr>
        <p:txBody>
          <a:bodyPr rot="10800000" vert="eaVert" wrap="none" lIns="73025" tIns="36511" rIns="73025" bIns="36511" anchor="ctr"/>
          <a:lstStyle/>
          <a:p>
            <a:pPr algn="ctr" eaLnBrk="0" hangingPunct="0">
              <a:lnSpc>
                <a:spcPct val="90000"/>
              </a:lnSpc>
            </a:pPr>
            <a:endParaRPr lang="en-US" smtClean="0">
              <a:solidFill>
                <a:srgbClr val="000000"/>
              </a:solidFill>
              <a:latin typeface="Arial" charset="0"/>
            </a:endParaRPr>
          </a:p>
        </p:txBody>
      </p:sp>
      <p:sp>
        <p:nvSpPr>
          <p:cNvPr id="3079" name="Text Box 13"/>
          <p:cNvSpPr txBox="1">
            <a:spLocks noChangeArrowheads="1"/>
          </p:cNvSpPr>
          <p:nvPr/>
        </p:nvSpPr>
        <p:spPr bwMode="auto">
          <a:xfrm>
            <a:off x="2897188" y="6361113"/>
            <a:ext cx="5340350" cy="201612"/>
          </a:xfrm>
          <a:prstGeom prst="rect">
            <a:avLst/>
          </a:prstGeom>
          <a:noFill/>
          <a:ln w="9525" algn="ctr">
            <a:noFill/>
            <a:miter lim="800000"/>
            <a:headEnd/>
            <a:tailEnd/>
          </a:ln>
        </p:spPr>
        <p:txBody>
          <a:bodyPr lIns="9144" tIns="9144" rIns="9144" bIns="9144"/>
          <a:lstStyle/>
          <a:p>
            <a:pPr algn="ctr" defTabSz="814388" eaLnBrk="0" hangingPunct="0">
              <a:lnSpc>
                <a:spcPct val="90000"/>
              </a:lnSpc>
            </a:pPr>
            <a:r>
              <a:rPr lang="en-US" sz="1800" smtClean="0">
                <a:solidFill>
                  <a:srgbClr val="FFFFFF"/>
                </a:solidFill>
                <a:latin typeface="Arial" charset="0"/>
              </a:rPr>
              <a:t>Student Networking Knowledge and Skills</a:t>
            </a:r>
          </a:p>
        </p:txBody>
      </p:sp>
      <p:sp>
        <p:nvSpPr>
          <p:cNvPr id="55" name="Rectangle 2"/>
          <p:cNvSpPr>
            <a:spLocks noChangeArrowheads="1"/>
          </p:cNvSpPr>
          <p:nvPr/>
        </p:nvSpPr>
        <p:spPr bwMode="auto">
          <a:xfrm rot="10800000">
            <a:off x="7696200" y="1106488"/>
            <a:ext cx="1385888" cy="2201862"/>
          </a:xfrm>
          <a:prstGeom prst="rect">
            <a:avLst/>
          </a:prstGeom>
          <a:gradFill rotWithShape="1">
            <a:gsLst>
              <a:gs pos="0">
                <a:srgbClr val="83A2CF"/>
              </a:gs>
              <a:gs pos="100000">
                <a:srgbClr val="3D4B60">
                  <a:alpha val="0"/>
                </a:srgbClr>
              </a:gs>
            </a:gsLst>
            <a:lin ang="5400000" scaled="1"/>
          </a:gradFill>
          <a:ln w="9525" algn="ctr">
            <a:noFill/>
            <a:miter lim="800000"/>
            <a:headEnd/>
            <a:tailEnd/>
          </a:ln>
        </p:spPr>
        <p:txBody>
          <a:bodyPr rot="10800000" wrap="none" lIns="82124" tIns="41061" rIns="82124" bIns="41061" anchor="ctr"/>
          <a:lstStyle/>
          <a:p>
            <a:pPr algn="ctr" eaLnBrk="0" hangingPunct="0">
              <a:lnSpc>
                <a:spcPct val="90000"/>
              </a:lnSpc>
            </a:pPr>
            <a:endParaRPr lang="en-US" smtClean="0">
              <a:solidFill>
                <a:srgbClr val="000000"/>
              </a:solidFill>
              <a:latin typeface="Arial" charset="0"/>
            </a:endParaRPr>
          </a:p>
        </p:txBody>
      </p:sp>
      <p:sp>
        <p:nvSpPr>
          <p:cNvPr id="57" name="Rectangle 4"/>
          <p:cNvSpPr>
            <a:spLocks noChangeArrowheads="1"/>
          </p:cNvSpPr>
          <p:nvPr/>
        </p:nvSpPr>
        <p:spPr bwMode="auto">
          <a:xfrm rot="10800000">
            <a:off x="1882775" y="3048000"/>
            <a:ext cx="1165225" cy="2401888"/>
          </a:xfrm>
          <a:prstGeom prst="rect">
            <a:avLst/>
          </a:prstGeom>
          <a:gradFill rotWithShape="1">
            <a:gsLst>
              <a:gs pos="0">
                <a:srgbClr val="0183B7"/>
              </a:gs>
              <a:gs pos="100000">
                <a:srgbClr val="003D55">
                  <a:alpha val="0"/>
                </a:srgbClr>
              </a:gs>
            </a:gsLst>
            <a:lin ang="5400000" scaled="1"/>
          </a:gradFill>
          <a:ln w="9525" algn="ctr">
            <a:noFill/>
            <a:miter lim="800000"/>
            <a:headEnd/>
            <a:tailEnd/>
          </a:ln>
        </p:spPr>
        <p:txBody>
          <a:bodyPr rot="10800000" wrap="none" lIns="82124" tIns="41061" rIns="82124" bIns="41061" anchor="ctr"/>
          <a:lstStyle/>
          <a:p>
            <a:pPr algn="ctr" eaLnBrk="0" hangingPunct="0">
              <a:lnSpc>
                <a:spcPct val="90000"/>
              </a:lnSpc>
            </a:pPr>
            <a:endParaRPr lang="en-US" smtClean="0">
              <a:solidFill>
                <a:srgbClr val="000000"/>
              </a:solidFill>
              <a:latin typeface="Arial" charset="0"/>
            </a:endParaRPr>
          </a:p>
        </p:txBody>
      </p:sp>
      <p:sp>
        <p:nvSpPr>
          <p:cNvPr id="58" name="Rectangle 5"/>
          <p:cNvSpPr>
            <a:spLocks noChangeArrowheads="1"/>
          </p:cNvSpPr>
          <p:nvPr/>
        </p:nvSpPr>
        <p:spPr bwMode="auto">
          <a:xfrm rot="10800000">
            <a:off x="6343650" y="1747838"/>
            <a:ext cx="1152525" cy="2260600"/>
          </a:xfrm>
          <a:prstGeom prst="rect">
            <a:avLst/>
          </a:prstGeom>
          <a:gradFill rotWithShape="1">
            <a:gsLst>
              <a:gs pos="0">
                <a:srgbClr val="B21A1A"/>
              </a:gs>
              <a:gs pos="100000">
                <a:srgbClr val="520C0C">
                  <a:alpha val="0"/>
                </a:srgbClr>
              </a:gs>
            </a:gsLst>
            <a:lin ang="5400000" scaled="1"/>
          </a:gradFill>
          <a:ln w="9525" algn="ctr">
            <a:noFill/>
            <a:miter lim="800000"/>
            <a:headEnd/>
            <a:tailEnd/>
          </a:ln>
        </p:spPr>
        <p:txBody>
          <a:bodyPr rot="10800000" wrap="none" lIns="82124" tIns="41061" rIns="82124" bIns="41061" anchor="ctr"/>
          <a:lstStyle/>
          <a:p>
            <a:pPr algn="ctr" eaLnBrk="0" hangingPunct="0">
              <a:lnSpc>
                <a:spcPct val="90000"/>
              </a:lnSpc>
            </a:pPr>
            <a:endParaRPr lang="en-US" smtClean="0">
              <a:solidFill>
                <a:srgbClr val="000000"/>
              </a:solidFill>
              <a:latin typeface="Arial" charset="0"/>
            </a:endParaRPr>
          </a:p>
        </p:txBody>
      </p:sp>
      <p:sp>
        <p:nvSpPr>
          <p:cNvPr id="59" name="Rectangle 6"/>
          <p:cNvSpPr>
            <a:spLocks noChangeArrowheads="1"/>
          </p:cNvSpPr>
          <p:nvPr/>
        </p:nvSpPr>
        <p:spPr bwMode="auto">
          <a:xfrm rot="10800000">
            <a:off x="3394075" y="1698625"/>
            <a:ext cx="1385888" cy="2887663"/>
          </a:xfrm>
          <a:prstGeom prst="rect">
            <a:avLst/>
          </a:prstGeom>
          <a:gradFill rotWithShape="1">
            <a:gsLst>
              <a:gs pos="0">
                <a:srgbClr val="96969C"/>
              </a:gs>
              <a:gs pos="100000">
                <a:srgbClr val="454548">
                  <a:alpha val="0"/>
                </a:srgbClr>
              </a:gs>
            </a:gsLst>
            <a:lin ang="5400000" scaled="1"/>
          </a:gradFill>
          <a:ln w="9525" algn="ctr">
            <a:noFill/>
            <a:miter lim="800000"/>
            <a:headEnd/>
            <a:tailEnd/>
          </a:ln>
        </p:spPr>
        <p:txBody>
          <a:bodyPr rot="10800000" wrap="none" lIns="82124" tIns="41061" rIns="82124" bIns="41061" anchor="ctr"/>
          <a:lstStyle/>
          <a:p>
            <a:pPr algn="ctr" eaLnBrk="0" hangingPunct="0">
              <a:lnSpc>
                <a:spcPct val="90000"/>
              </a:lnSpc>
            </a:pPr>
            <a:endParaRPr lang="en-US" smtClean="0">
              <a:solidFill>
                <a:srgbClr val="000000"/>
              </a:solidFill>
              <a:latin typeface="Arial" charset="0"/>
            </a:endParaRPr>
          </a:p>
        </p:txBody>
      </p:sp>
      <p:sp>
        <p:nvSpPr>
          <p:cNvPr id="60" name="Rectangle 7"/>
          <p:cNvSpPr>
            <a:spLocks noChangeArrowheads="1"/>
          </p:cNvSpPr>
          <p:nvPr/>
        </p:nvSpPr>
        <p:spPr bwMode="auto">
          <a:xfrm rot="10800000">
            <a:off x="4905375" y="1698625"/>
            <a:ext cx="1336675" cy="2887663"/>
          </a:xfrm>
          <a:prstGeom prst="rect">
            <a:avLst/>
          </a:prstGeom>
          <a:gradFill rotWithShape="1">
            <a:gsLst>
              <a:gs pos="0">
                <a:srgbClr val="EFB525"/>
              </a:gs>
              <a:gs pos="100000">
                <a:srgbClr val="6F5411">
                  <a:alpha val="0"/>
                </a:srgbClr>
              </a:gs>
            </a:gsLst>
            <a:lin ang="5400000" scaled="1"/>
          </a:gradFill>
          <a:ln w="9525" algn="ctr">
            <a:noFill/>
            <a:miter lim="800000"/>
            <a:headEnd/>
            <a:tailEnd/>
          </a:ln>
        </p:spPr>
        <p:txBody>
          <a:bodyPr rot="10800000" wrap="none" lIns="82124" tIns="41061" rIns="82124" bIns="41061" anchor="ctr"/>
          <a:lstStyle/>
          <a:p>
            <a:pPr algn="ctr" eaLnBrk="0" hangingPunct="0">
              <a:lnSpc>
                <a:spcPct val="90000"/>
              </a:lnSpc>
            </a:pPr>
            <a:endParaRPr lang="en-US" smtClean="0">
              <a:solidFill>
                <a:srgbClr val="000000"/>
              </a:solidFill>
              <a:latin typeface="Arial" charset="0"/>
            </a:endParaRPr>
          </a:p>
        </p:txBody>
      </p:sp>
      <p:sp>
        <p:nvSpPr>
          <p:cNvPr id="3085" name="Rectangle 8"/>
          <p:cNvSpPr>
            <a:spLocks noChangeArrowheads="1"/>
          </p:cNvSpPr>
          <p:nvPr/>
        </p:nvSpPr>
        <p:spPr bwMode="auto">
          <a:xfrm>
            <a:off x="0" y="2986088"/>
            <a:ext cx="1641475" cy="3871912"/>
          </a:xfrm>
          <a:prstGeom prst="rect">
            <a:avLst/>
          </a:prstGeom>
          <a:solidFill>
            <a:srgbClr val="01364B"/>
          </a:solidFill>
          <a:ln w="9525" algn="ctr">
            <a:noFill/>
            <a:miter lim="800000"/>
            <a:headEnd/>
            <a:tailEnd/>
          </a:ln>
        </p:spPr>
        <p:txBody>
          <a:bodyPr wrap="none" lIns="73025" tIns="36511" rIns="73025" bIns="36511" anchor="ctr"/>
          <a:lstStyle/>
          <a:p>
            <a:pPr algn="ctr" eaLnBrk="0" hangingPunct="0">
              <a:lnSpc>
                <a:spcPct val="90000"/>
              </a:lnSpc>
            </a:pPr>
            <a:endParaRPr lang="en-US" smtClean="0">
              <a:solidFill>
                <a:srgbClr val="000000"/>
              </a:solidFill>
              <a:latin typeface="Arial" charset="0"/>
            </a:endParaRPr>
          </a:p>
        </p:txBody>
      </p:sp>
      <p:sp>
        <p:nvSpPr>
          <p:cNvPr id="3086" name="Rectangle 9"/>
          <p:cNvSpPr>
            <a:spLocks noChangeArrowheads="1"/>
          </p:cNvSpPr>
          <p:nvPr/>
        </p:nvSpPr>
        <p:spPr bwMode="auto">
          <a:xfrm>
            <a:off x="0" y="1855788"/>
            <a:ext cx="1641475" cy="1143000"/>
          </a:xfrm>
          <a:prstGeom prst="rect">
            <a:avLst/>
          </a:prstGeom>
          <a:gradFill rotWithShape="1">
            <a:gsLst>
              <a:gs pos="0">
                <a:srgbClr val="FFFFFF">
                  <a:alpha val="0"/>
                </a:srgbClr>
              </a:gs>
              <a:gs pos="100000">
                <a:srgbClr val="01364B"/>
              </a:gs>
            </a:gsLst>
            <a:lin ang="5400000" scaled="1"/>
          </a:gradFill>
          <a:ln w="9525" algn="ctr">
            <a:noFill/>
            <a:miter lim="800000"/>
            <a:headEnd/>
            <a:tailEnd/>
          </a:ln>
        </p:spPr>
        <p:txBody>
          <a:bodyPr wrap="none" lIns="73025" tIns="36511" rIns="73025" bIns="36511" anchor="ctr"/>
          <a:lstStyle/>
          <a:p>
            <a:pPr algn="ctr" eaLnBrk="0" hangingPunct="0">
              <a:lnSpc>
                <a:spcPct val="90000"/>
              </a:lnSpc>
            </a:pPr>
            <a:endParaRPr lang="en-US" smtClean="0">
              <a:solidFill>
                <a:srgbClr val="000000"/>
              </a:solidFill>
              <a:latin typeface="Arial" charset="0"/>
            </a:endParaRPr>
          </a:p>
        </p:txBody>
      </p:sp>
      <p:sp>
        <p:nvSpPr>
          <p:cNvPr id="3087" name="Rectangle 11"/>
          <p:cNvSpPr txBox="1">
            <a:spLocks noChangeArrowheads="1"/>
          </p:cNvSpPr>
          <p:nvPr/>
        </p:nvSpPr>
        <p:spPr bwMode="auto">
          <a:xfrm>
            <a:off x="655638" y="798513"/>
            <a:ext cx="8145462" cy="838200"/>
          </a:xfrm>
          <a:prstGeom prst="rect">
            <a:avLst/>
          </a:prstGeom>
          <a:noFill/>
          <a:ln w="9525" algn="ctr">
            <a:noFill/>
            <a:miter lim="800000"/>
            <a:headEnd/>
            <a:tailEnd/>
          </a:ln>
        </p:spPr>
        <p:txBody>
          <a:bodyPr lIns="82124" tIns="41061" rIns="82124" bIns="41061" anchor="b"/>
          <a:lstStyle/>
          <a:p>
            <a:pPr defTabSz="814388">
              <a:lnSpc>
                <a:spcPct val="90000"/>
              </a:lnSpc>
            </a:pPr>
            <a:r>
              <a:rPr lang="en-GB" sz="3200" b="1" smtClean="0">
                <a:solidFill>
                  <a:srgbClr val="0183B7"/>
                </a:solidFill>
                <a:latin typeface="Arial" charset="0"/>
              </a:rPr>
              <a:t>Cisco Networking Academy</a:t>
            </a:r>
            <a:r>
              <a:rPr lang="en-GB" sz="3200" b="1" smtClean="0">
                <a:solidFill>
                  <a:srgbClr val="FFFFFF"/>
                </a:solidFill>
                <a:latin typeface="Arial" charset="0"/>
              </a:rPr>
              <a:t> </a:t>
            </a:r>
            <a:br>
              <a:rPr lang="en-GB" sz="3200" b="1" smtClean="0">
                <a:solidFill>
                  <a:srgbClr val="FFFFFF"/>
                </a:solidFill>
                <a:latin typeface="Arial" charset="0"/>
              </a:rPr>
            </a:br>
            <a:r>
              <a:rPr lang="en-GB" sz="2000" b="1" smtClean="0">
                <a:solidFill>
                  <a:srgbClr val="B21A1A"/>
                </a:solidFill>
                <a:latin typeface="Arial" charset="0"/>
              </a:rPr>
              <a:t>Curricula Portfolio</a:t>
            </a:r>
            <a:r>
              <a:rPr lang="en-GB" sz="2000" b="1" smtClean="0">
                <a:solidFill>
                  <a:srgbClr val="EFB525"/>
                </a:solidFill>
                <a:latin typeface="Arial" charset="0"/>
              </a:rPr>
              <a:t/>
            </a:r>
            <a:br>
              <a:rPr lang="en-GB" sz="2000" b="1" smtClean="0">
                <a:solidFill>
                  <a:srgbClr val="EFB525"/>
                </a:solidFill>
                <a:latin typeface="Arial" charset="0"/>
              </a:rPr>
            </a:br>
            <a:endParaRPr lang="en-GB" sz="2000" b="1" smtClean="0">
              <a:solidFill>
                <a:srgbClr val="EFB525"/>
              </a:solidFill>
              <a:latin typeface="Arial" charset="0"/>
            </a:endParaRPr>
          </a:p>
        </p:txBody>
      </p:sp>
      <p:sp>
        <p:nvSpPr>
          <p:cNvPr id="3088" name="Text Box 14"/>
          <p:cNvSpPr txBox="1">
            <a:spLocks noChangeArrowheads="1"/>
          </p:cNvSpPr>
          <p:nvPr/>
        </p:nvSpPr>
        <p:spPr bwMode="auto">
          <a:xfrm>
            <a:off x="7426325" y="3287713"/>
            <a:ext cx="1743075" cy="508000"/>
          </a:xfrm>
          <a:prstGeom prst="rect">
            <a:avLst/>
          </a:prstGeom>
          <a:noFill/>
          <a:ln w="9525" algn="ctr">
            <a:noFill/>
            <a:miter lim="800000"/>
            <a:headEnd/>
            <a:tailEnd/>
          </a:ln>
        </p:spPr>
        <p:txBody>
          <a:bodyPr lIns="82124" tIns="41061" rIns="82124" bIns="41061"/>
          <a:lstStyle/>
          <a:p>
            <a:pPr algn="ctr" defTabSz="814388" eaLnBrk="0" hangingPunct="0">
              <a:lnSpc>
                <a:spcPct val="90000"/>
              </a:lnSpc>
              <a:spcBef>
                <a:spcPct val="50000"/>
              </a:spcBef>
            </a:pPr>
            <a:r>
              <a:rPr lang="en-US" sz="1400" b="1" smtClean="0">
                <a:solidFill>
                  <a:srgbClr val="FFFFFF"/>
                </a:solidFill>
                <a:latin typeface="Arial" charset="0"/>
              </a:rPr>
              <a:t>CCNP</a:t>
            </a:r>
            <a:r>
              <a:rPr lang="en-US" sz="1400" smtClean="0">
                <a:solidFill>
                  <a:srgbClr val="FFFFFF"/>
                </a:solidFill>
                <a:latin typeface="Arial" charset="0"/>
              </a:rPr>
              <a:t/>
            </a:r>
            <a:br>
              <a:rPr lang="en-US" sz="1400" smtClean="0">
                <a:solidFill>
                  <a:srgbClr val="FFFFFF"/>
                </a:solidFill>
                <a:latin typeface="Arial" charset="0"/>
              </a:rPr>
            </a:br>
            <a:endParaRPr lang="en-US" sz="1400" smtClean="0">
              <a:solidFill>
                <a:srgbClr val="FFFFFF"/>
              </a:solidFill>
              <a:latin typeface="Arial" charset="0"/>
            </a:endParaRPr>
          </a:p>
        </p:txBody>
      </p:sp>
      <p:sp>
        <p:nvSpPr>
          <p:cNvPr id="3089" name="Freeform 15"/>
          <p:cNvSpPr>
            <a:spLocks/>
          </p:cNvSpPr>
          <p:nvPr/>
        </p:nvSpPr>
        <p:spPr bwMode="auto">
          <a:xfrm>
            <a:off x="4356100" y="4073525"/>
            <a:ext cx="987425" cy="1149350"/>
          </a:xfrm>
          <a:custGeom>
            <a:avLst/>
            <a:gdLst>
              <a:gd name="T0" fmla="*/ 2147483647 w 1306"/>
              <a:gd name="T1" fmla="*/ 2147483647 h 758"/>
              <a:gd name="T2" fmla="*/ 2147483647 w 1306"/>
              <a:gd name="T3" fmla="*/ 2147483647 h 758"/>
              <a:gd name="T4" fmla="*/ 0 w 1306"/>
              <a:gd name="T5" fmla="*/ 2147483647 h 758"/>
              <a:gd name="T6" fmla="*/ 0 w 1306"/>
              <a:gd name="T7" fmla="*/ 0 h 758"/>
              <a:gd name="T8" fmla="*/ 2147483647 w 1306"/>
              <a:gd name="T9" fmla="*/ 2147483647 h 758"/>
              <a:gd name="T10" fmla="*/ 2147483647 w 1306"/>
              <a:gd name="T11" fmla="*/ 0 h 758"/>
              <a:gd name="T12" fmla="*/ 2147483647 w 1306"/>
              <a:gd name="T13" fmla="*/ 2147483647 h 758"/>
              <a:gd name="T14" fmla="*/ 0 60000 65536"/>
              <a:gd name="T15" fmla="*/ 0 60000 65536"/>
              <a:gd name="T16" fmla="*/ 0 60000 65536"/>
              <a:gd name="T17" fmla="*/ 0 60000 65536"/>
              <a:gd name="T18" fmla="*/ 0 60000 65536"/>
              <a:gd name="T19" fmla="*/ 0 60000 65536"/>
              <a:gd name="T20" fmla="*/ 0 60000 65536"/>
              <a:gd name="T21" fmla="*/ 0 w 1306"/>
              <a:gd name="T22" fmla="*/ 0 h 758"/>
              <a:gd name="T23" fmla="*/ 1306 w 1306"/>
              <a:gd name="T24" fmla="*/ 758 h 75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06" h="758">
                <a:moveTo>
                  <a:pt x="1306" y="758"/>
                </a:moveTo>
                <a:cubicBezTo>
                  <a:pt x="1306" y="758"/>
                  <a:pt x="954" y="623"/>
                  <a:pt x="654" y="623"/>
                </a:cubicBezTo>
                <a:cubicBezTo>
                  <a:pt x="353" y="623"/>
                  <a:pt x="0" y="758"/>
                  <a:pt x="0" y="758"/>
                </a:cubicBezTo>
                <a:cubicBezTo>
                  <a:pt x="0" y="0"/>
                  <a:pt x="0" y="0"/>
                  <a:pt x="0" y="0"/>
                </a:cubicBezTo>
                <a:cubicBezTo>
                  <a:pt x="0" y="0"/>
                  <a:pt x="322" y="144"/>
                  <a:pt x="654" y="144"/>
                </a:cubicBezTo>
                <a:cubicBezTo>
                  <a:pt x="985" y="144"/>
                  <a:pt x="1306" y="0"/>
                  <a:pt x="1306" y="0"/>
                </a:cubicBezTo>
                <a:lnTo>
                  <a:pt x="1306" y="758"/>
                </a:lnTo>
                <a:close/>
              </a:path>
            </a:pathLst>
          </a:custGeom>
          <a:gradFill rotWithShape="1">
            <a:gsLst>
              <a:gs pos="0">
                <a:srgbClr val="808080">
                  <a:alpha val="81000"/>
                </a:srgbClr>
              </a:gs>
              <a:gs pos="100000">
                <a:srgbClr val="EFB525"/>
              </a:gs>
            </a:gsLst>
            <a:lin ang="0" scaled="1"/>
          </a:gradFill>
          <a:ln w="9525">
            <a:noFill/>
            <a:round/>
            <a:headEnd/>
            <a:tailEnd/>
          </a:ln>
        </p:spPr>
        <p:txBody>
          <a:bodyPr/>
          <a:lstStyle/>
          <a:p>
            <a:pPr algn="ctr" eaLnBrk="0" hangingPunct="0">
              <a:lnSpc>
                <a:spcPct val="90000"/>
              </a:lnSpc>
            </a:pPr>
            <a:endParaRPr lang="en-US" i="1" smtClean="0">
              <a:solidFill>
                <a:srgbClr val="FFFFFF"/>
              </a:solidFill>
              <a:latin typeface="Arial" charset="0"/>
            </a:endParaRPr>
          </a:p>
        </p:txBody>
      </p:sp>
      <p:sp>
        <p:nvSpPr>
          <p:cNvPr id="69" name="Text Box 16"/>
          <p:cNvSpPr txBox="1">
            <a:spLocks noChangeArrowheads="1"/>
          </p:cNvSpPr>
          <p:nvPr/>
        </p:nvSpPr>
        <p:spPr bwMode="auto">
          <a:xfrm>
            <a:off x="1905000" y="3241675"/>
            <a:ext cx="1143000" cy="492125"/>
          </a:xfrm>
          <a:prstGeom prst="rect">
            <a:avLst/>
          </a:prstGeom>
          <a:noFill/>
          <a:ln w="9525" algn="ctr">
            <a:noFill/>
            <a:miter lim="800000"/>
            <a:headEnd/>
            <a:tailEnd/>
          </a:ln>
        </p:spPr>
        <p:txBody>
          <a:bodyPr lIns="82124" tIns="41061" rIns="82124" bIns="41061"/>
          <a:lstStyle/>
          <a:p>
            <a:pPr algn="ctr" defTabSz="814388" eaLnBrk="0" hangingPunct="0">
              <a:lnSpc>
                <a:spcPct val="90000"/>
              </a:lnSpc>
            </a:pPr>
            <a:r>
              <a:rPr lang="en-US" sz="1000" smtClean="0">
                <a:solidFill>
                  <a:srgbClr val="000000"/>
                </a:solidFill>
                <a:latin typeface="Arial" charset="0"/>
              </a:rPr>
              <a:t>IT Essentials: </a:t>
            </a:r>
            <a:br>
              <a:rPr lang="en-US" sz="1000" smtClean="0">
                <a:solidFill>
                  <a:srgbClr val="000000"/>
                </a:solidFill>
                <a:latin typeface="Arial" charset="0"/>
              </a:rPr>
            </a:br>
            <a:r>
              <a:rPr lang="en-US" sz="1000" smtClean="0">
                <a:solidFill>
                  <a:srgbClr val="000000"/>
                </a:solidFill>
                <a:latin typeface="Arial" charset="0"/>
              </a:rPr>
              <a:t>PC Hardware and Software</a:t>
            </a:r>
          </a:p>
        </p:txBody>
      </p:sp>
      <p:sp>
        <p:nvSpPr>
          <p:cNvPr id="3091" name="Oval 24"/>
          <p:cNvSpPr>
            <a:spLocks noChangeAspect="1" noChangeArrowheads="1"/>
          </p:cNvSpPr>
          <p:nvPr/>
        </p:nvSpPr>
        <p:spPr bwMode="auto">
          <a:xfrm>
            <a:off x="1778000" y="5889625"/>
            <a:ext cx="1368425" cy="393700"/>
          </a:xfrm>
          <a:prstGeom prst="ellipse">
            <a:avLst/>
          </a:prstGeom>
          <a:gradFill rotWithShape="1">
            <a:gsLst>
              <a:gs pos="0">
                <a:srgbClr val="000000">
                  <a:alpha val="35001"/>
                </a:srgbClr>
              </a:gs>
              <a:gs pos="100000">
                <a:srgbClr val="FFFFFF">
                  <a:alpha val="0"/>
                </a:srgbClr>
              </a:gs>
            </a:gsLst>
            <a:path path="shape">
              <a:fillToRect l="50000" t="50000" r="50000" b="50000"/>
            </a:path>
          </a:gradFill>
          <a:ln w="9525" algn="ctr">
            <a:noFill/>
            <a:round/>
            <a:headEnd/>
            <a:tailEnd/>
          </a:ln>
        </p:spPr>
        <p:txBody>
          <a:bodyPr wrap="none" lIns="73025" tIns="36511" rIns="73025" bIns="36511" anchor="ctr"/>
          <a:lstStyle/>
          <a:p>
            <a:pPr algn="ctr" eaLnBrk="0" hangingPunct="0">
              <a:lnSpc>
                <a:spcPct val="90000"/>
              </a:lnSpc>
            </a:pPr>
            <a:endParaRPr lang="en-US" smtClean="0">
              <a:solidFill>
                <a:srgbClr val="000000"/>
              </a:solidFill>
              <a:latin typeface="Arial" charset="0"/>
            </a:endParaRPr>
          </a:p>
        </p:txBody>
      </p:sp>
      <p:sp>
        <p:nvSpPr>
          <p:cNvPr id="3092" name="Oval 25"/>
          <p:cNvSpPr>
            <a:spLocks noChangeAspect="1" noChangeArrowheads="1"/>
          </p:cNvSpPr>
          <p:nvPr/>
        </p:nvSpPr>
        <p:spPr bwMode="auto">
          <a:xfrm>
            <a:off x="1879600" y="4918075"/>
            <a:ext cx="1165225" cy="1171575"/>
          </a:xfrm>
          <a:prstGeom prst="ellipse">
            <a:avLst/>
          </a:prstGeom>
          <a:gradFill rotWithShape="1">
            <a:gsLst>
              <a:gs pos="0">
                <a:srgbClr val="0183B7"/>
              </a:gs>
              <a:gs pos="100000">
                <a:srgbClr val="003D55"/>
              </a:gs>
            </a:gsLst>
            <a:path path="shape">
              <a:fillToRect l="50000" t="50000" r="50000" b="50000"/>
            </a:path>
          </a:gradFill>
          <a:ln w="25400" algn="ctr">
            <a:solidFill>
              <a:srgbClr val="014763"/>
            </a:solidFill>
            <a:round/>
            <a:headEnd/>
            <a:tailEnd/>
          </a:ln>
        </p:spPr>
        <p:txBody>
          <a:bodyPr lIns="82124" tIns="41061" rIns="82124" bIns="41061" anchor="ctr"/>
          <a:lstStyle/>
          <a:p>
            <a:pPr algn="ctr" eaLnBrk="0" hangingPunct="0">
              <a:lnSpc>
                <a:spcPct val="90000"/>
              </a:lnSpc>
            </a:pPr>
            <a:endParaRPr lang="en-US" smtClean="0">
              <a:solidFill>
                <a:srgbClr val="000000"/>
              </a:solidFill>
              <a:latin typeface="Arial" charset="0"/>
            </a:endParaRPr>
          </a:p>
        </p:txBody>
      </p:sp>
      <p:sp>
        <p:nvSpPr>
          <p:cNvPr id="3093" name="Oval 26"/>
          <p:cNvSpPr>
            <a:spLocks noChangeAspect="1" noChangeArrowheads="1"/>
          </p:cNvSpPr>
          <p:nvPr/>
        </p:nvSpPr>
        <p:spPr bwMode="auto">
          <a:xfrm>
            <a:off x="2065338" y="4975225"/>
            <a:ext cx="793750" cy="550863"/>
          </a:xfrm>
          <a:prstGeom prst="ellipse">
            <a:avLst/>
          </a:prstGeom>
          <a:gradFill rotWithShape="1">
            <a:gsLst>
              <a:gs pos="0">
                <a:srgbClr val="FFFFFF">
                  <a:alpha val="35001"/>
                </a:srgbClr>
              </a:gs>
              <a:gs pos="100000">
                <a:srgbClr val="FFFFFF">
                  <a:alpha val="0"/>
                </a:srgbClr>
              </a:gs>
            </a:gsLst>
            <a:lin ang="5400000" scaled="1"/>
          </a:gradFill>
          <a:ln w="9525" algn="ctr">
            <a:noFill/>
            <a:round/>
            <a:headEnd/>
            <a:tailEnd/>
          </a:ln>
        </p:spPr>
        <p:txBody>
          <a:bodyPr wrap="none" lIns="73025" tIns="36511" rIns="73025" bIns="36511" anchor="ctr"/>
          <a:lstStyle/>
          <a:p>
            <a:pPr algn="ctr" eaLnBrk="0" hangingPunct="0">
              <a:lnSpc>
                <a:spcPct val="90000"/>
              </a:lnSpc>
            </a:pPr>
            <a:endParaRPr lang="en-US" smtClean="0">
              <a:solidFill>
                <a:srgbClr val="000000"/>
              </a:solidFill>
              <a:latin typeface="Arial" charset="0"/>
            </a:endParaRPr>
          </a:p>
        </p:txBody>
      </p:sp>
      <p:sp>
        <p:nvSpPr>
          <p:cNvPr id="3094" name="Text Box 27"/>
          <p:cNvSpPr txBox="1">
            <a:spLocks noChangeArrowheads="1"/>
          </p:cNvSpPr>
          <p:nvPr/>
        </p:nvSpPr>
        <p:spPr bwMode="auto">
          <a:xfrm>
            <a:off x="1858963" y="5267325"/>
            <a:ext cx="1133475" cy="466725"/>
          </a:xfrm>
          <a:prstGeom prst="rect">
            <a:avLst/>
          </a:prstGeom>
          <a:noFill/>
          <a:ln w="9525" algn="ctr">
            <a:noFill/>
            <a:miter lim="800000"/>
            <a:headEnd/>
            <a:tailEnd/>
          </a:ln>
        </p:spPr>
        <p:txBody>
          <a:bodyPr lIns="82124" tIns="41061" rIns="82124" bIns="41061"/>
          <a:lstStyle/>
          <a:p>
            <a:pPr algn="ctr" defTabSz="814388" eaLnBrk="0" hangingPunct="0">
              <a:lnSpc>
                <a:spcPct val="90000"/>
              </a:lnSpc>
            </a:pPr>
            <a:r>
              <a:rPr lang="en-US" sz="1400" b="1" smtClean="0">
                <a:solidFill>
                  <a:srgbClr val="FFFFFF"/>
                </a:solidFill>
                <a:latin typeface="Arial" charset="0"/>
              </a:rPr>
              <a:t>IT Essentials</a:t>
            </a:r>
          </a:p>
        </p:txBody>
      </p:sp>
      <p:grpSp>
        <p:nvGrpSpPr>
          <p:cNvPr id="4" name="Group 28"/>
          <p:cNvGrpSpPr>
            <a:grpSpLocks/>
          </p:cNvGrpSpPr>
          <p:nvPr/>
        </p:nvGrpSpPr>
        <p:grpSpPr bwMode="auto">
          <a:xfrm>
            <a:off x="3273425" y="3935413"/>
            <a:ext cx="1651000" cy="1654175"/>
            <a:chOff x="2016" y="2383"/>
            <a:chExt cx="1025" cy="1025"/>
          </a:xfrm>
        </p:grpSpPr>
        <p:sp>
          <p:nvSpPr>
            <p:cNvPr id="3123" name="Oval 29"/>
            <p:cNvSpPr>
              <a:spLocks noChangeAspect="1" noChangeArrowheads="1"/>
            </p:cNvSpPr>
            <p:nvPr/>
          </p:nvSpPr>
          <p:spPr bwMode="auto">
            <a:xfrm>
              <a:off x="2016" y="3113"/>
              <a:ext cx="1025" cy="295"/>
            </a:xfrm>
            <a:prstGeom prst="ellipse">
              <a:avLst/>
            </a:prstGeom>
            <a:gradFill rotWithShape="1">
              <a:gsLst>
                <a:gs pos="0">
                  <a:srgbClr val="000000">
                    <a:alpha val="35001"/>
                  </a:srgbClr>
                </a:gs>
                <a:gs pos="100000">
                  <a:srgbClr val="FFFFFF">
                    <a:alpha val="0"/>
                  </a:srgbClr>
                </a:gs>
              </a:gsLst>
              <a:path path="shape">
                <a:fillToRect l="50000" t="50000" r="50000" b="50000"/>
              </a:path>
            </a:gradFill>
            <a:ln w="9525" algn="ctr">
              <a:noFill/>
              <a:round/>
              <a:headEnd/>
              <a:tailEnd/>
            </a:ln>
          </p:spPr>
          <p:txBody>
            <a:bodyPr wrap="none" lIns="73025" tIns="36511" rIns="73025" bIns="36511" anchor="ctr"/>
            <a:lstStyle/>
            <a:p>
              <a:pPr algn="ctr" eaLnBrk="0" hangingPunct="0">
                <a:lnSpc>
                  <a:spcPct val="90000"/>
                </a:lnSpc>
              </a:pPr>
              <a:endParaRPr lang="en-US" smtClean="0">
                <a:solidFill>
                  <a:srgbClr val="000000"/>
                </a:solidFill>
                <a:latin typeface="Arial" charset="0"/>
              </a:endParaRPr>
            </a:p>
          </p:txBody>
        </p:sp>
        <p:grpSp>
          <p:nvGrpSpPr>
            <p:cNvPr id="5" name="Group 30"/>
            <p:cNvGrpSpPr>
              <a:grpSpLocks/>
            </p:cNvGrpSpPr>
            <p:nvPr/>
          </p:nvGrpSpPr>
          <p:grpSpPr bwMode="auto">
            <a:xfrm>
              <a:off x="2092" y="2383"/>
              <a:ext cx="877" cy="880"/>
              <a:chOff x="2092" y="2383"/>
              <a:chExt cx="877" cy="880"/>
            </a:xfrm>
          </p:grpSpPr>
          <p:sp>
            <p:nvSpPr>
              <p:cNvPr id="3125" name="Oval 31"/>
              <p:cNvSpPr>
                <a:spLocks noChangeAspect="1" noChangeArrowheads="1"/>
              </p:cNvSpPr>
              <p:nvPr/>
            </p:nvSpPr>
            <p:spPr bwMode="auto">
              <a:xfrm>
                <a:off x="2092" y="2383"/>
                <a:ext cx="873" cy="880"/>
              </a:xfrm>
              <a:prstGeom prst="ellipse">
                <a:avLst/>
              </a:prstGeom>
              <a:gradFill rotWithShape="1">
                <a:gsLst>
                  <a:gs pos="0">
                    <a:srgbClr val="777777"/>
                  </a:gs>
                  <a:gs pos="100000">
                    <a:srgbClr val="373737"/>
                  </a:gs>
                </a:gsLst>
                <a:path path="shape">
                  <a:fillToRect l="50000" t="50000" r="50000" b="50000"/>
                </a:path>
              </a:gradFill>
              <a:ln w="25400" algn="ctr">
                <a:solidFill>
                  <a:srgbClr val="4D4D4D"/>
                </a:solidFill>
                <a:round/>
                <a:headEnd/>
                <a:tailEnd/>
              </a:ln>
            </p:spPr>
            <p:txBody>
              <a:bodyPr lIns="82124" tIns="41061" rIns="82124" bIns="41061" anchor="ctr"/>
              <a:lstStyle/>
              <a:p>
                <a:pPr algn="ctr" eaLnBrk="0" hangingPunct="0">
                  <a:lnSpc>
                    <a:spcPct val="90000"/>
                  </a:lnSpc>
                </a:pPr>
                <a:endParaRPr lang="en-US" smtClean="0">
                  <a:solidFill>
                    <a:srgbClr val="000000"/>
                  </a:solidFill>
                  <a:latin typeface="Arial" charset="0"/>
                </a:endParaRPr>
              </a:p>
            </p:txBody>
          </p:sp>
          <p:sp>
            <p:nvSpPr>
              <p:cNvPr id="3126" name="Oval 32"/>
              <p:cNvSpPr>
                <a:spLocks noChangeAspect="1" noChangeArrowheads="1"/>
              </p:cNvSpPr>
              <p:nvPr/>
            </p:nvSpPr>
            <p:spPr bwMode="auto">
              <a:xfrm>
                <a:off x="2231" y="2426"/>
                <a:ext cx="595" cy="414"/>
              </a:xfrm>
              <a:prstGeom prst="ellipse">
                <a:avLst/>
              </a:prstGeom>
              <a:gradFill rotWithShape="1">
                <a:gsLst>
                  <a:gs pos="0">
                    <a:srgbClr val="FFFFFF">
                      <a:alpha val="35001"/>
                    </a:srgbClr>
                  </a:gs>
                  <a:gs pos="100000">
                    <a:srgbClr val="FFFFFF">
                      <a:alpha val="0"/>
                    </a:srgbClr>
                  </a:gs>
                </a:gsLst>
                <a:lin ang="5400000" scaled="1"/>
              </a:gradFill>
              <a:ln w="9525" algn="ctr">
                <a:noFill/>
                <a:round/>
                <a:headEnd/>
                <a:tailEnd/>
              </a:ln>
            </p:spPr>
            <p:txBody>
              <a:bodyPr wrap="none" lIns="73025" tIns="36511" rIns="73025" bIns="36511" anchor="ctr"/>
              <a:lstStyle/>
              <a:p>
                <a:pPr algn="ctr" eaLnBrk="0" hangingPunct="0">
                  <a:lnSpc>
                    <a:spcPct val="90000"/>
                  </a:lnSpc>
                </a:pPr>
                <a:endParaRPr lang="en-US" smtClean="0">
                  <a:solidFill>
                    <a:srgbClr val="000000"/>
                  </a:solidFill>
                  <a:latin typeface="Arial" charset="0"/>
                </a:endParaRPr>
              </a:p>
            </p:txBody>
          </p:sp>
          <p:sp>
            <p:nvSpPr>
              <p:cNvPr id="3127" name="Text Box 33"/>
              <p:cNvSpPr txBox="1">
                <a:spLocks noChangeArrowheads="1"/>
              </p:cNvSpPr>
              <p:nvPr/>
            </p:nvSpPr>
            <p:spPr bwMode="auto">
              <a:xfrm>
                <a:off x="2120" y="2688"/>
                <a:ext cx="849" cy="294"/>
              </a:xfrm>
              <a:prstGeom prst="rect">
                <a:avLst/>
              </a:prstGeom>
              <a:noFill/>
              <a:ln w="9525" algn="ctr">
                <a:noFill/>
                <a:miter lim="800000"/>
                <a:headEnd/>
                <a:tailEnd/>
              </a:ln>
            </p:spPr>
            <p:txBody>
              <a:bodyPr lIns="82124" tIns="41061" rIns="82124" bIns="41061"/>
              <a:lstStyle/>
              <a:p>
                <a:pPr algn="ctr" defTabSz="814388" eaLnBrk="0" hangingPunct="0">
                  <a:lnSpc>
                    <a:spcPct val="90000"/>
                  </a:lnSpc>
                </a:pPr>
                <a:r>
                  <a:rPr lang="en-US" sz="1400" b="1" smtClean="0">
                    <a:solidFill>
                      <a:srgbClr val="FFFFFF"/>
                    </a:solidFill>
                    <a:latin typeface="Arial" charset="0"/>
                  </a:rPr>
                  <a:t>CCNA Discovery</a:t>
                </a:r>
              </a:p>
            </p:txBody>
          </p:sp>
        </p:grpSp>
      </p:grpSp>
      <p:grpSp>
        <p:nvGrpSpPr>
          <p:cNvPr id="6" name="Group 34"/>
          <p:cNvGrpSpPr>
            <a:grpSpLocks/>
          </p:cNvGrpSpPr>
          <p:nvPr/>
        </p:nvGrpSpPr>
        <p:grpSpPr bwMode="auto">
          <a:xfrm>
            <a:off x="7580313" y="2555875"/>
            <a:ext cx="1627187" cy="1687513"/>
            <a:chOff x="4800" y="1200"/>
            <a:chExt cx="1025" cy="1063"/>
          </a:xfrm>
        </p:grpSpPr>
        <p:sp>
          <p:nvSpPr>
            <p:cNvPr id="3118" name="Oval 35"/>
            <p:cNvSpPr>
              <a:spLocks noChangeAspect="1" noChangeArrowheads="1"/>
            </p:cNvSpPr>
            <p:nvPr/>
          </p:nvSpPr>
          <p:spPr bwMode="auto">
            <a:xfrm>
              <a:off x="4800" y="1968"/>
              <a:ext cx="1025" cy="295"/>
            </a:xfrm>
            <a:prstGeom prst="ellipse">
              <a:avLst/>
            </a:prstGeom>
            <a:gradFill rotWithShape="1">
              <a:gsLst>
                <a:gs pos="0">
                  <a:srgbClr val="000000">
                    <a:alpha val="35001"/>
                  </a:srgbClr>
                </a:gs>
                <a:gs pos="100000">
                  <a:srgbClr val="FFFFFF">
                    <a:alpha val="0"/>
                  </a:srgbClr>
                </a:gs>
              </a:gsLst>
              <a:path path="shape">
                <a:fillToRect l="50000" t="50000" r="50000" b="50000"/>
              </a:path>
            </a:gradFill>
            <a:ln w="9525" algn="ctr">
              <a:noFill/>
              <a:round/>
              <a:headEnd/>
              <a:tailEnd/>
            </a:ln>
          </p:spPr>
          <p:txBody>
            <a:bodyPr wrap="none" lIns="73025" tIns="36511" rIns="73025" bIns="36511" anchor="ctr"/>
            <a:lstStyle/>
            <a:p>
              <a:pPr algn="ctr" eaLnBrk="0" hangingPunct="0">
                <a:lnSpc>
                  <a:spcPct val="90000"/>
                </a:lnSpc>
              </a:pPr>
              <a:endParaRPr lang="en-US" smtClean="0">
                <a:solidFill>
                  <a:srgbClr val="000000"/>
                </a:solidFill>
                <a:latin typeface="Arial" charset="0"/>
              </a:endParaRPr>
            </a:p>
          </p:txBody>
        </p:sp>
        <p:grpSp>
          <p:nvGrpSpPr>
            <p:cNvPr id="7" name="Group 36"/>
            <p:cNvGrpSpPr>
              <a:grpSpLocks/>
            </p:cNvGrpSpPr>
            <p:nvPr/>
          </p:nvGrpSpPr>
          <p:grpSpPr bwMode="auto">
            <a:xfrm>
              <a:off x="4876" y="1200"/>
              <a:ext cx="873" cy="880"/>
              <a:chOff x="3984" y="1728"/>
              <a:chExt cx="873" cy="880"/>
            </a:xfrm>
          </p:grpSpPr>
          <p:sp>
            <p:nvSpPr>
              <p:cNvPr id="3120" name="Oval 37"/>
              <p:cNvSpPr>
                <a:spLocks noChangeAspect="1" noChangeArrowheads="1"/>
              </p:cNvSpPr>
              <p:nvPr/>
            </p:nvSpPr>
            <p:spPr bwMode="auto">
              <a:xfrm>
                <a:off x="3984" y="1728"/>
                <a:ext cx="873" cy="880"/>
              </a:xfrm>
              <a:prstGeom prst="ellipse">
                <a:avLst/>
              </a:prstGeom>
              <a:gradFill rotWithShape="1">
                <a:gsLst>
                  <a:gs pos="0">
                    <a:srgbClr val="83A2CF"/>
                  </a:gs>
                  <a:gs pos="100000">
                    <a:srgbClr val="3D4B60"/>
                  </a:gs>
                </a:gsLst>
                <a:path path="shape">
                  <a:fillToRect l="50000" t="50000" r="50000" b="50000"/>
                </a:path>
              </a:gradFill>
              <a:ln w="25400" algn="ctr">
                <a:solidFill>
                  <a:srgbClr val="83A2CF"/>
                </a:solidFill>
                <a:round/>
                <a:headEnd/>
                <a:tailEnd/>
              </a:ln>
            </p:spPr>
            <p:txBody>
              <a:bodyPr lIns="82124" tIns="41061" rIns="82124" bIns="41061" anchor="ctr"/>
              <a:lstStyle/>
              <a:p>
                <a:pPr algn="ctr" eaLnBrk="0" hangingPunct="0">
                  <a:lnSpc>
                    <a:spcPct val="90000"/>
                  </a:lnSpc>
                </a:pPr>
                <a:endParaRPr lang="en-US" smtClean="0">
                  <a:solidFill>
                    <a:srgbClr val="000000"/>
                  </a:solidFill>
                  <a:latin typeface="Arial" charset="0"/>
                </a:endParaRPr>
              </a:p>
            </p:txBody>
          </p:sp>
          <p:sp>
            <p:nvSpPr>
              <p:cNvPr id="3121" name="Oval 38"/>
              <p:cNvSpPr>
                <a:spLocks noChangeAspect="1" noChangeArrowheads="1"/>
              </p:cNvSpPr>
              <p:nvPr/>
            </p:nvSpPr>
            <p:spPr bwMode="auto">
              <a:xfrm>
                <a:off x="4123" y="1771"/>
                <a:ext cx="595" cy="414"/>
              </a:xfrm>
              <a:prstGeom prst="ellipse">
                <a:avLst/>
              </a:prstGeom>
              <a:gradFill rotWithShape="1">
                <a:gsLst>
                  <a:gs pos="0">
                    <a:srgbClr val="FFFFFF">
                      <a:alpha val="35001"/>
                    </a:srgbClr>
                  </a:gs>
                  <a:gs pos="100000">
                    <a:srgbClr val="FFFFFF">
                      <a:alpha val="0"/>
                    </a:srgbClr>
                  </a:gs>
                </a:gsLst>
                <a:lin ang="5400000" scaled="1"/>
              </a:gradFill>
              <a:ln w="9525" algn="ctr">
                <a:noFill/>
                <a:round/>
                <a:headEnd/>
                <a:tailEnd/>
              </a:ln>
            </p:spPr>
            <p:txBody>
              <a:bodyPr wrap="none" lIns="73025" tIns="36511" rIns="73025" bIns="36511" anchor="ctr"/>
              <a:lstStyle/>
              <a:p>
                <a:pPr algn="ctr" eaLnBrk="0" hangingPunct="0">
                  <a:lnSpc>
                    <a:spcPct val="90000"/>
                  </a:lnSpc>
                </a:pPr>
                <a:endParaRPr lang="en-US" smtClean="0">
                  <a:solidFill>
                    <a:srgbClr val="000000"/>
                  </a:solidFill>
                  <a:latin typeface="Arial" charset="0"/>
                </a:endParaRPr>
              </a:p>
            </p:txBody>
          </p:sp>
          <p:sp>
            <p:nvSpPr>
              <p:cNvPr id="3122" name="Text Box 39"/>
              <p:cNvSpPr txBox="1">
                <a:spLocks noChangeArrowheads="1"/>
              </p:cNvSpPr>
              <p:nvPr/>
            </p:nvSpPr>
            <p:spPr bwMode="auto">
              <a:xfrm>
                <a:off x="4007" y="2069"/>
                <a:ext cx="849" cy="173"/>
              </a:xfrm>
              <a:prstGeom prst="rect">
                <a:avLst/>
              </a:prstGeom>
              <a:noFill/>
              <a:ln w="9525" algn="ctr">
                <a:noFill/>
                <a:miter lim="800000"/>
                <a:headEnd/>
                <a:tailEnd/>
              </a:ln>
            </p:spPr>
            <p:txBody>
              <a:bodyPr lIns="82124" tIns="41061" rIns="82124" bIns="41061"/>
              <a:lstStyle/>
              <a:p>
                <a:pPr algn="ctr" defTabSz="814388" eaLnBrk="0" hangingPunct="0">
                  <a:lnSpc>
                    <a:spcPct val="90000"/>
                  </a:lnSpc>
                </a:pPr>
                <a:r>
                  <a:rPr lang="en-US" sz="1400" b="1" smtClean="0">
                    <a:solidFill>
                      <a:srgbClr val="FFFFFF"/>
                    </a:solidFill>
                    <a:latin typeface="Arial" charset="0"/>
                  </a:rPr>
                  <a:t>CCNP</a:t>
                </a:r>
              </a:p>
            </p:txBody>
          </p:sp>
        </p:grpSp>
      </p:grpSp>
      <p:sp>
        <p:nvSpPr>
          <p:cNvPr id="3097" name="Oval 41"/>
          <p:cNvSpPr>
            <a:spLocks noChangeAspect="1" noChangeArrowheads="1"/>
          </p:cNvSpPr>
          <p:nvPr/>
        </p:nvSpPr>
        <p:spPr bwMode="auto">
          <a:xfrm>
            <a:off x="6289675" y="4421188"/>
            <a:ext cx="1368425" cy="393700"/>
          </a:xfrm>
          <a:prstGeom prst="ellipse">
            <a:avLst/>
          </a:prstGeom>
          <a:gradFill rotWithShape="1">
            <a:gsLst>
              <a:gs pos="0">
                <a:srgbClr val="000000">
                  <a:alpha val="35001"/>
                </a:srgbClr>
              </a:gs>
              <a:gs pos="100000">
                <a:srgbClr val="FFFFFF">
                  <a:alpha val="0"/>
                </a:srgbClr>
              </a:gs>
            </a:gsLst>
            <a:path path="shape">
              <a:fillToRect l="50000" t="50000" r="50000" b="50000"/>
            </a:path>
          </a:gradFill>
          <a:ln w="9525" algn="ctr">
            <a:noFill/>
            <a:round/>
            <a:headEnd/>
            <a:tailEnd/>
          </a:ln>
        </p:spPr>
        <p:txBody>
          <a:bodyPr wrap="none" lIns="73025" tIns="36511" rIns="73025" bIns="36511" anchor="ctr"/>
          <a:lstStyle/>
          <a:p>
            <a:pPr algn="ctr" eaLnBrk="0" hangingPunct="0">
              <a:lnSpc>
                <a:spcPct val="90000"/>
              </a:lnSpc>
            </a:pPr>
            <a:endParaRPr lang="en-US" smtClean="0">
              <a:solidFill>
                <a:srgbClr val="000000"/>
              </a:solidFill>
              <a:latin typeface="Arial" charset="0"/>
            </a:endParaRPr>
          </a:p>
        </p:txBody>
      </p:sp>
      <p:sp>
        <p:nvSpPr>
          <p:cNvPr id="3098" name="Oval 43"/>
          <p:cNvSpPr>
            <a:spLocks noChangeAspect="1" noChangeArrowheads="1"/>
          </p:cNvSpPr>
          <p:nvPr/>
        </p:nvSpPr>
        <p:spPr bwMode="auto">
          <a:xfrm>
            <a:off x="6353175" y="3398838"/>
            <a:ext cx="1166813" cy="1171575"/>
          </a:xfrm>
          <a:prstGeom prst="ellipse">
            <a:avLst/>
          </a:prstGeom>
          <a:gradFill rotWithShape="1">
            <a:gsLst>
              <a:gs pos="0">
                <a:srgbClr val="B21A1A"/>
              </a:gs>
              <a:gs pos="100000">
                <a:srgbClr val="520C0C"/>
              </a:gs>
            </a:gsLst>
            <a:path path="shape">
              <a:fillToRect l="50000" t="50000" r="50000" b="50000"/>
            </a:path>
          </a:gradFill>
          <a:ln w="25400" algn="ctr">
            <a:solidFill>
              <a:srgbClr val="8A1414"/>
            </a:solidFill>
            <a:round/>
            <a:headEnd/>
            <a:tailEnd/>
          </a:ln>
        </p:spPr>
        <p:txBody>
          <a:bodyPr lIns="82124" tIns="41061" rIns="82124" bIns="41061" anchor="ctr"/>
          <a:lstStyle/>
          <a:p>
            <a:pPr algn="ctr" eaLnBrk="0" hangingPunct="0">
              <a:lnSpc>
                <a:spcPct val="90000"/>
              </a:lnSpc>
            </a:pPr>
            <a:endParaRPr lang="en-US" smtClean="0">
              <a:solidFill>
                <a:srgbClr val="000000"/>
              </a:solidFill>
              <a:latin typeface="Arial" charset="0"/>
            </a:endParaRPr>
          </a:p>
        </p:txBody>
      </p:sp>
      <p:sp>
        <p:nvSpPr>
          <p:cNvPr id="3099" name="Oval 44"/>
          <p:cNvSpPr>
            <a:spLocks noChangeAspect="1" noChangeArrowheads="1"/>
          </p:cNvSpPr>
          <p:nvPr/>
        </p:nvSpPr>
        <p:spPr bwMode="auto">
          <a:xfrm>
            <a:off x="6538913" y="3455988"/>
            <a:ext cx="795337" cy="550862"/>
          </a:xfrm>
          <a:prstGeom prst="ellipse">
            <a:avLst/>
          </a:prstGeom>
          <a:gradFill rotWithShape="1">
            <a:gsLst>
              <a:gs pos="0">
                <a:srgbClr val="FFFFFF">
                  <a:alpha val="35001"/>
                </a:srgbClr>
              </a:gs>
              <a:gs pos="100000">
                <a:srgbClr val="FFFFFF">
                  <a:alpha val="0"/>
                </a:srgbClr>
              </a:gs>
            </a:gsLst>
            <a:lin ang="5400000" scaled="1"/>
          </a:gradFill>
          <a:ln w="9525" algn="ctr">
            <a:noFill/>
            <a:round/>
            <a:headEnd/>
            <a:tailEnd/>
          </a:ln>
        </p:spPr>
        <p:txBody>
          <a:bodyPr wrap="none" lIns="73025" tIns="36511" rIns="73025" bIns="36511" anchor="ctr"/>
          <a:lstStyle/>
          <a:p>
            <a:pPr algn="ctr" eaLnBrk="0" hangingPunct="0">
              <a:lnSpc>
                <a:spcPct val="90000"/>
              </a:lnSpc>
            </a:pPr>
            <a:endParaRPr lang="en-US" smtClean="0">
              <a:solidFill>
                <a:srgbClr val="000000"/>
              </a:solidFill>
              <a:latin typeface="Arial" charset="0"/>
            </a:endParaRPr>
          </a:p>
        </p:txBody>
      </p:sp>
      <p:sp>
        <p:nvSpPr>
          <p:cNvPr id="3100" name="Text Box 45"/>
          <p:cNvSpPr txBox="1">
            <a:spLocks noChangeArrowheads="1"/>
          </p:cNvSpPr>
          <p:nvPr/>
        </p:nvSpPr>
        <p:spPr bwMode="auto">
          <a:xfrm>
            <a:off x="6373813" y="3876675"/>
            <a:ext cx="1135062" cy="466725"/>
          </a:xfrm>
          <a:prstGeom prst="rect">
            <a:avLst/>
          </a:prstGeom>
          <a:noFill/>
          <a:ln w="9525" algn="ctr">
            <a:noFill/>
            <a:miter lim="800000"/>
            <a:headEnd/>
            <a:tailEnd/>
          </a:ln>
        </p:spPr>
        <p:txBody>
          <a:bodyPr lIns="82124" tIns="41061" rIns="82124" bIns="41061"/>
          <a:lstStyle/>
          <a:p>
            <a:pPr algn="ctr" defTabSz="814388" eaLnBrk="0" hangingPunct="0">
              <a:lnSpc>
                <a:spcPct val="90000"/>
              </a:lnSpc>
            </a:pPr>
            <a:r>
              <a:rPr lang="en-US" sz="1400" b="1" smtClean="0">
                <a:solidFill>
                  <a:srgbClr val="FFFFFF"/>
                </a:solidFill>
                <a:latin typeface="Arial" charset="0"/>
              </a:rPr>
              <a:t>Security</a:t>
            </a:r>
          </a:p>
        </p:txBody>
      </p:sp>
      <p:grpSp>
        <p:nvGrpSpPr>
          <p:cNvPr id="8" name="Group 46"/>
          <p:cNvGrpSpPr>
            <a:grpSpLocks/>
          </p:cNvGrpSpPr>
          <p:nvPr/>
        </p:nvGrpSpPr>
        <p:grpSpPr bwMode="auto">
          <a:xfrm>
            <a:off x="4760913" y="3935413"/>
            <a:ext cx="1651000" cy="1654175"/>
            <a:chOff x="3089" y="2383"/>
            <a:chExt cx="1025" cy="1025"/>
          </a:xfrm>
        </p:grpSpPr>
        <p:sp>
          <p:nvSpPr>
            <p:cNvPr id="3113" name="Oval 47"/>
            <p:cNvSpPr>
              <a:spLocks noChangeAspect="1" noChangeArrowheads="1"/>
            </p:cNvSpPr>
            <p:nvPr/>
          </p:nvSpPr>
          <p:spPr bwMode="auto">
            <a:xfrm>
              <a:off x="3089" y="3113"/>
              <a:ext cx="1025" cy="295"/>
            </a:xfrm>
            <a:prstGeom prst="ellipse">
              <a:avLst/>
            </a:prstGeom>
            <a:gradFill rotWithShape="1">
              <a:gsLst>
                <a:gs pos="0">
                  <a:srgbClr val="000000">
                    <a:alpha val="35001"/>
                  </a:srgbClr>
                </a:gs>
                <a:gs pos="100000">
                  <a:srgbClr val="FFFFFF">
                    <a:alpha val="0"/>
                  </a:srgbClr>
                </a:gs>
              </a:gsLst>
              <a:path path="shape">
                <a:fillToRect l="50000" t="50000" r="50000" b="50000"/>
              </a:path>
            </a:gradFill>
            <a:ln w="9525" algn="ctr">
              <a:noFill/>
              <a:round/>
              <a:headEnd/>
              <a:tailEnd/>
            </a:ln>
          </p:spPr>
          <p:txBody>
            <a:bodyPr wrap="none" lIns="73025" tIns="36511" rIns="73025" bIns="36511" anchor="ctr"/>
            <a:lstStyle/>
            <a:p>
              <a:pPr algn="ctr" eaLnBrk="0" hangingPunct="0">
                <a:lnSpc>
                  <a:spcPct val="90000"/>
                </a:lnSpc>
              </a:pPr>
              <a:endParaRPr lang="en-US" smtClean="0">
                <a:solidFill>
                  <a:srgbClr val="000000"/>
                </a:solidFill>
                <a:latin typeface="Arial" charset="0"/>
              </a:endParaRPr>
            </a:p>
          </p:txBody>
        </p:sp>
        <p:grpSp>
          <p:nvGrpSpPr>
            <p:cNvPr id="9" name="Group 48"/>
            <p:cNvGrpSpPr>
              <a:grpSpLocks/>
            </p:cNvGrpSpPr>
            <p:nvPr/>
          </p:nvGrpSpPr>
          <p:grpSpPr bwMode="auto">
            <a:xfrm>
              <a:off x="3165" y="2383"/>
              <a:ext cx="877" cy="880"/>
              <a:chOff x="2092" y="2383"/>
              <a:chExt cx="877" cy="880"/>
            </a:xfrm>
          </p:grpSpPr>
          <p:sp>
            <p:nvSpPr>
              <p:cNvPr id="3115" name="Oval 49"/>
              <p:cNvSpPr>
                <a:spLocks noChangeAspect="1" noChangeArrowheads="1"/>
              </p:cNvSpPr>
              <p:nvPr/>
            </p:nvSpPr>
            <p:spPr bwMode="auto">
              <a:xfrm>
                <a:off x="2092" y="2383"/>
                <a:ext cx="873" cy="880"/>
              </a:xfrm>
              <a:prstGeom prst="ellipse">
                <a:avLst/>
              </a:prstGeom>
              <a:gradFill rotWithShape="1">
                <a:gsLst>
                  <a:gs pos="0">
                    <a:srgbClr val="EFB525"/>
                  </a:gs>
                  <a:gs pos="100000">
                    <a:srgbClr val="6F5411"/>
                  </a:gs>
                </a:gsLst>
                <a:path path="shape">
                  <a:fillToRect l="50000" t="50000" r="50000" b="50000"/>
                </a:path>
              </a:gradFill>
              <a:ln w="25400" algn="ctr">
                <a:solidFill>
                  <a:srgbClr val="B3840D"/>
                </a:solidFill>
                <a:round/>
                <a:headEnd/>
                <a:tailEnd/>
              </a:ln>
            </p:spPr>
            <p:txBody>
              <a:bodyPr lIns="82124" tIns="41061" rIns="82124" bIns="41061" anchor="ctr"/>
              <a:lstStyle/>
              <a:p>
                <a:pPr algn="ctr" eaLnBrk="0" hangingPunct="0">
                  <a:lnSpc>
                    <a:spcPct val="90000"/>
                  </a:lnSpc>
                </a:pPr>
                <a:endParaRPr lang="en-US" smtClean="0">
                  <a:solidFill>
                    <a:srgbClr val="000000"/>
                  </a:solidFill>
                  <a:latin typeface="Arial" charset="0"/>
                </a:endParaRPr>
              </a:p>
            </p:txBody>
          </p:sp>
          <p:sp>
            <p:nvSpPr>
              <p:cNvPr id="3116" name="Oval 50"/>
              <p:cNvSpPr>
                <a:spLocks noChangeAspect="1" noChangeArrowheads="1"/>
              </p:cNvSpPr>
              <p:nvPr/>
            </p:nvSpPr>
            <p:spPr bwMode="auto">
              <a:xfrm>
                <a:off x="2231" y="2426"/>
                <a:ext cx="595" cy="414"/>
              </a:xfrm>
              <a:prstGeom prst="ellipse">
                <a:avLst/>
              </a:prstGeom>
              <a:gradFill rotWithShape="1">
                <a:gsLst>
                  <a:gs pos="0">
                    <a:srgbClr val="FFFFFF">
                      <a:alpha val="35001"/>
                    </a:srgbClr>
                  </a:gs>
                  <a:gs pos="100000">
                    <a:srgbClr val="FFFFFF">
                      <a:alpha val="0"/>
                    </a:srgbClr>
                  </a:gs>
                </a:gsLst>
                <a:lin ang="5400000" scaled="1"/>
              </a:gradFill>
              <a:ln w="9525" algn="ctr">
                <a:noFill/>
                <a:round/>
                <a:headEnd/>
                <a:tailEnd/>
              </a:ln>
            </p:spPr>
            <p:txBody>
              <a:bodyPr wrap="none" lIns="73025" tIns="36511" rIns="73025" bIns="36511" anchor="ctr"/>
              <a:lstStyle/>
              <a:p>
                <a:pPr algn="ctr" eaLnBrk="0" hangingPunct="0">
                  <a:lnSpc>
                    <a:spcPct val="90000"/>
                  </a:lnSpc>
                </a:pPr>
                <a:endParaRPr lang="en-US" smtClean="0">
                  <a:solidFill>
                    <a:srgbClr val="000000"/>
                  </a:solidFill>
                  <a:latin typeface="Arial" charset="0"/>
                </a:endParaRPr>
              </a:p>
            </p:txBody>
          </p:sp>
          <p:sp>
            <p:nvSpPr>
              <p:cNvPr id="3117" name="Text Box 51"/>
              <p:cNvSpPr txBox="1">
                <a:spLocks noChangeArrowheads="1"/>
              </p:cNvSpPr>
              <p:nvPr/>
            </p:nvSpPr>
            <p:spPr bwMode="auto">
              <a:xfrm>
                <a:off x="2120" y="2688"/>
                <a:ext cx="849" cy="294"/>
              </a:xfrm>
              <a:prstGeom prst="rect">
                <a:avLst/>
              </a:prstGeom>
              <a:noFill/>
              <a:ln w="9525" algn="ctr">
                <a:noFill/>
                <a:miter lim="800000"/>
                <a:headEnd/>
                <a:tailEnd/>
              </a:ln>
            </p:spPr>
            <p:txBody>
              <a:bodyPr lIns="82124" tIns="41061" rIns="82124" bIns="41061"/>
              <a:lstStyle/>
              <a:p>
                <a:pPr algn="ctr" defTabSz="814388" eaLnBrk="0" hangingPunct="0">
                  <a:lnSpc>
                    <a:spcPct val="90000"/>
                  </a:lnSpc>
                </a:pPr>
                <a:r>
                  <a:rPr lang="en-US" sz="1400" b="1" smtClean="0">
                    <a:solidFill>
                      <a:srgbClr val="FFFFFF"/>
                    </a:solidFill>
                    <a:latin typeface="Arial" charset="0"/>
                  </a:rPr>
                  <a:t>CCNA Exploration</a:t>
                </a:r>
              </a:p>
            </p:txBody>
          </p:sp>
        </p:grpSp>
      </p:grpSp>
      <p:sp>
        <p:nvSpPr>
          <p:cNvPr id="102" name="Text Box 52"/>
          <p:cNvSpPr txBox="1">
            <a:spLocks noChangeArrowheads="1"/>
          </p:cNvSpPr>
          <p:nvPr/>
        </p:nvSpPr>
        <p:spPr bwMode="auto">
          <a:xfrm>
            <a:off x="3359150" y="1668463"/>
            <a:ext cx="1438275" cy="2266950"/>
          </a:xfrm>
          <a:prstGeom prst="rect">
            <a:avLst/>
          </a:prstGeom>
          <a:noFill/>
          <a:ln w="9525" algn="ctr">
            <a:noFill/>
            <a:miter lim="800000"/>
            <a:headEnd/>
            <a:tailEnd/>
          </a:ln>
        </p:spPr>
        <p:txBody>
          <a:bodyPr lIns="82124" tIns="41061" rIns="82124" bIns="41061"/>
          <a:lstStyle/>
          <a:p>
            <a:pPr algn="ctr" defTabSz="814388" eaLnBrk="0" hangingPunct="0">
              <a:lnSpc>
                <a:spcPct val="90000"/>
              </a:lnSpc>
            </a:pPr>
            <a:r>
              <a:rPr lang="en-US" sz="1000" smtClean="0">
                <a:solidFill>
                  <a:srgbClr val="000000"/>
                </a:solidFill>
                <a:latin typeface="Arial" charset="0"/>
              </a:rPr>
              <a:t>Networking for </a:t>
            </a:r>
            <a:br>
              <a:rPr lang="en-US" sz="1000" smtClean="0">
                <a:solidFill>
                  <a:srgbClr val="000000"/>
                </a:solidFill>
                <a:latin typeface="Arial" charset="0"/>
              </a:rPr>
            </a:br>
            <a:r>
              <a:rPr lang="en-US" sz="1000" smtClean="0">
                <a:solidFill>
                  <a:srgbClr val="000000"/>
                </a:solidFill>
                <a:latin typeface="Arial" charset="0"/>
              </a:rPr>
              <a:t>Home and Small </a:t>
            </a:r>
            <a:br>
              <a:rPr lang="en-US" sz="1000" smtClean="0">
                <a:solidFill>
                  <a:srgbClr val="000000"/>
                </a:solidFill>
                <a:latin typeface="Arial" charset="0"/>
              </a:rPr>
            </a:br>
            <a:r>
              <a:rPr lang="en-US" sz="1000" smtClean="0">
                <a:solidFill>
                  <a:srgbClr val="000000"/>
                </a:solidFill>
                <a:latin typeface="Arial" charset="0"/>
              </a:rPr>
              <a:t>Businesses</a:t>
            </a:r>
          </a:p>
          <a:p>
            <a:pPr algn="ctr" defTabSz="814388" eaLnBrk="0" hangingPunct="0">
              <a:lnSpc>
                <a:spcPct val="90000"/>
              </a:lnSpc>
            </a:pPr>
            <a:endParaRPr lang="en-US" sz="1000" smtClean="0">
              <a:solidFill>
                <a:srgbClr val="000000"/>
              </a:solidFill>
              <a:latin typeface="Arial" charset="0"/>
            </a:endParaRPr>
          </a:p>
          <a:p>
            <a:pPr algn="ctr" defTabSz="814388" eaLnBrk="0" hangingPunct="0">
              <a:lnSpc>
                <a:spcPct val="90000"/>
              </a:lnSpc>
            </a:pPr>
            <a:r>
              <a:rPr lang="en-US" sz="1000" smtClean="0">
                <a:solidFill>
                  <a:srgbClr val="000000"/>
                </a:solidFill>
                <a:latin typeface="Arial" charset="0"/>
              </a:rPr>
              <a:t>Working at a </a:t>
            </a:r>
            <a:br>
              <a:rPr lang="en-US" sz="1000" smtClean="0">
                <a:solidFill>
                  <a:srgbClr val="000000"/>
                </a:solidFill>
                <a:latin typeface="Arial" charset="0"/>
              </a:rPr>
            </a:br>
            <a:r>
              <a:rPr lang="en-US" sz="1000" smtClean="0">
                <a:solidFill>
                  <a:srgbClr val="000000"/>
                </a:solidFill>
                <a:latin typeface="Arial" charset="0"/>
              </a:rPr>
              <a:t>Small-to-Medium Business </a:t>
            </a:r>
            <a:br>
              <a:rPr lang="en-US" sz="1000" smtClean="0">
                <a:solidFill>
                  <a:srgbClr val="000000"/>
                </a:solidFill>
                <a:latin typeface="Arial" charset="0"/>
              </a:rPr>
            </a:br>
            <a:r>
              <a:rPr lang="en-US" sz="1000" smtClean="0">
                <a:solidFill>
                  <a:srgbClr val="000000"/>
                </a:solidFill>
                <a:latin typeface="Arial" charset="0"/>
              </a:rPr>
              <a:t>or ISP</a:t>
            </a:r>
          </a:p>
          <a:p>
            <a:pPr algn="ctr" defTabSz="814388" eaLnBrk="0" hangingPunct="0">
              <a:lnSpc>
                <a:spcPct val="90000"/>
              </a:lnSpc>
            </a:pPr>
            <a:endParaRPr lang="en-US" sz="1000" smtClean="0">
              <a:solidFill>
                <a:srgbClr val="000000"/>
              </a:solidFill>
              <a:latin typeface="Arial" charset="0"/>
            </a:endParaRPr>
          </a:p>
          <a:p>
            <a:pPr algn="ctr" defTabSz="814388" eaLnBrk="0" hangingPunct="0">
              <a:lnSpc>
                <a:spcPct val="90000"/>
              </a:lnSpc>
            </a:pPr>
            <a:r>
              <a:rPr lang="en-US" sz="1000" smtClean="0">
                <a:solidFill>
                  <a:srgbClr val="000000"/>
                </a:solidFill>
                <a:latin typeface="Arial" charset="0"/>
              </a:rPr>
              <a:t>Introducing Routing and Switching in the Enterprise</a:t>
            </a:r>
          </a:p>
          <a:p>
            <a:pPr algn="ctr" defTabSz="814388" eaLnBrk="0" hangingPunct="0">
              <a:lnSpc>
                <a:spcPct val="90000"/>
              </a:lnSpc>
            </a:pPr>
            <a:endParaRPr lang="en-US" sz="1000" smtClean="0">
              <a:solidFill>
                <a:srgbClr val="000000"/>
              </a:solidFill>
              <a:latin typeface="Arial" charset="0"/>
            </a:endParaRPr>
          </a:p>
          <a:p>
            <a:pPr algn="ctr" defTabSz="814388" eaLnBrk="0" hangingPunct="0">
              <a:lnSpc>
                <a:spcPct val="90000"/>
              </a:lnSpc>
            </a:pPr>
            <a:r>
              <a:rPr lang="en-US" sz="1000" smtClean="0">
                <a:solidFill>
                  <a:srgbClr val="000000"/>
                </a:solidFill>
                <a:latin typeface="Arial" charset="0"/>
              </a:rPr>
              <a:t>Designing and Supporting Computer Networks </a:t>
            </a:r>
          </a:p>
        </p:txBody>
      </p:sp>
      <p:sp>
        <p:nvSpPr>
          <p:cNvPr id="103" name="Text Box 53"/>
          <p:cNvSpPr txBox="1">
            <a:spLocks noChangeArrowheads="1"/>
          </p:cNvSpPr>
          <p:nvPr/>
        </p:nvSpPr>
        <p:spPr bwMode="auto">
          <a:xfrm>
            <a:off x="4810125" y="1668463"/>
            <a:ext cx="1447800" cy="1447800"/>
          </a:xfrm>
          <a:prstGeom prst="rect">
            <a:avLst/>
          </a:prstGeom>
          <a:noFill/>
          <a:ln w="9525" algn="ctr">
            <a:noFill/>
            <a:miter lim="800000"/>
            <a:headEnd/>
            <a:tailEnd/>
          </a:ln>
        </p:spPr>
        <p:txBody>
          <a:bodyPr lIns="82124" tIns="41061" rIns="82124" bIns="41061"/>
          <a:lstStyle/>
          <a:p>
            <a:pPr algn="ctr" defTabSz="814388" eaLnBrk="0" hangingPunct="0">
              <a:lnSpc>
                <a:spcPct val="90000"/>
              </a:lnSpc>
            </a:pPr>
            <a:r>
              <a:rPr lang="en-US" sz="1000" smtClean="0">
                <a:solidFill>
                  <a:srgbClr val="000000"/>
                </a:solidFill>
                <a:latin typeface="Arial" charset="0"/>
              </a:rPr>
              <a:t>Network Fundamentals</a:t>
            </a:r>
          </a:p>
          <a:p>
            <a:pPr algn="ctr" defTabSz="814388" eaLnBrk="0" hangingPunct="0">
              <a:lnSpc>
                <a:spcPct val="90000"/>
              </a:lnSpc>
            </a:pPr>
            <a:endParaRPr lang="en-US" sz="1000" smtClean="0">
              <a:solidFill>
                <a:srgbClr val="000000"/>
              </a:solidFill>
              <a:latin typeface="Arial" charset="0"/>
            </a:endParaRPr>
          </a:p>
          <a:p>
            <a:pPr algn="ctr" defTabSz="814388" eaLnBrk="0" hangingPunct="0">
              <a:lnSpc>
                <a:spcPct val="90000"/>
              </a:lnSpc>
            </a:pPr>
            <a:r>
              <a:rPr lang="en-US" sz="1000" smtClean="0">
                <a:solidFill>
                  <a:srgbClr val="000000"/>
                </a:solidFill>
                <a:latin typeface="Arial" charset="0"/>
              </a:rPr>
              <a:t>Routing Protocols and Concepts</a:t>
            </a:r>
          </a:p>
          <a:p>
            <a:pPr algn="ctr" defTabSz="814388" eaLnBrk="0" hangingPunct="0">
              <a:lnSpc>
                <a:spcPct val="90000"/>
              </a:lnSpc>
            </a:pPr>
            <a:endParaRPr lang="en-US" sz="1000" smtClean="0">
              <a:solidFill>
                <a:srgbClr val="000000"/>
              </a:solidFill>
              <a:latin typeface="Arial" charset="0"/>
            </a:endParaRPr>
          </a:p>
          <a:p>
            <a:pPr algn="ctr" defTabSz="814388" eaLnBrk="0" hangingPunct="0">
              <a:lnSpc>
                <a:spcPct val="90000"/>
              </a:lnSpc>
            </a:pPr>
            <a:r>
              <a:rPr lang="en-US" sz="1000" smtClean="0">
                <a:solidFill>
                  <a:srgbClr val="000000"/>
                </a:solidFill>
                <a:latin typeface="Arial" charset="0"/>
              </a:rPr>
              <a:t>LAN Switching and Wireless</a:t>
            </a:r>
          </a:p>
          <a:p>
            <a:pPr algn="ctr" defTabSz="814388" eaLnBrk="0" hangingPunct="0">
              <a:lnSpc>
                <a:spcPct val="90000"/>
              </a:lnSpc>
            </a:pPr>
            <a:endParaRPr lang="en-US" sz="1000" smtClean="0">
              <a:solidFill>
                <a:srgbClr val="000000"/>
              </a:solidFill>
              <a:latin typeface="Arial" charset="0"/>
            </a:endParaRPr>
          </a:p>
          <a:p>
            <a:pPr algn="ctr" defTabSz="814388" eaLnBrk="0" hangingPunct="0">
              <a:lnSpc>
                <a:spcPct val="90000"/>
              </a:lnSpc>
            </a:pPr>
            <a:r>
              <a:rPr lang="en-US" sz="1000" smtClean="0">
                <a:solidFill>
                  <a:srgbClr val="000000"/>
                </a:solidFill>
                <a:latin typeface="Arial" charset="0"/>
              </a:rPr>
              <a:t>Accessing the WAN</a:t>
            </a:r>
          </a:p>
        </p:txBody>
      </p:sp>
      <p:sp>
        <p:nvSpPr>
          <p:cNvPr id="104" name="Text Box 54"/>
          <p:cNvSpPr txBox="1">
            <a:spLocks noChangeArrowheads="1"/>
          </p:cNvSpPr>
          <p:nvPr/>
        </p:nvSpPr>
        <p:spPr bwMode="auto">
          <a:xfrm>
            <a:off x="6324600" y="1668463"/>
            <a:ext cx="1143000" cy="355600"/>
          </a:xfrm>
          <a:prstGeom prst="rect">
            <a:avLst/>
          </a:prstGeom>
          <a:noFill/>
          <a:ln w="9525" algn="ctr">
            <a:noFill/>
            <a:miter lim="800000"/>
            <a:headEnd/>
            <a:tailEnd/>
          </a:ln>
        </p:spPr>
        <p:txBody>
          <a:bodyPr lIns="82124" tIns="41061" rIns="82124" bIns="41061"/>
          <a:lstStyle/>
          <a:p>
            <a:pPr algn="ctr" defTabSz="814388" eaLnBrk="0" hangingPunct="0">
              <a:lnSpc>
                <a:spcPct val="90000"/>
              </a:lnSpc>
            </a:pPr>
            <a:r>
              <a:rPr lang="en-US" sz="1000" smtClean="0">
                <a:solidFill>
                  <a:srgbClr val="000000"/>
                </a:solidFill>
                <a:latin typeface="Arial" charset="0"/>
              </a:rPr>
              <a:t>CCNA</a:t>
            </a:r>
          </a:p>
          <a:p>
            <a:pPr algn="ctr" defTabSz="814388" eaLnBrk="0" hangingPunct="0">
              <a:lnSpc>
                <a:spcPct val="90000"/>
              </a:lnSpc>
            </a:pPr>
            <a:r>
              <a:rPr lang="en-US" sz="1000" smtClean="0">
                <a:solidFill>
                  <a:srgbClr val="000000"/>
                </a:solidFill>
                <a:latin typeface="Arial" charset="0"/>
              </a:rPr>
              <a:t> Security</a:t>
            </a:r>
          </a:p>
        </p:txBody>
      </p:sp>
      <p:sp>
        <p:nvSpPr>
          <p:cNvPr id="105" name="Text Box 55"/>
          <p:cNvSpPr txBox="1">
            <a:spLocks noChangeArrowheads="1"/>
          </p:cNvSpPr>
          <p:nvPr/>
        </p:nvSpPr>
        <p:spPr bwMode="auto">
          <a:xfrm>
            <a:off x="7688263" y="638175"/>
            <a:ext cx="1349375" cy="1887538"/>
          </a:xfrm>
          <a:prstGeom prst="rect">
            <a:avLst/>
          </a:prstGeom>
          <a:noFill/>
          <a:ln w="9525" algn="ctr">
            <a:noFill/>
            <a:miter lim="800000"/>
            <a:headEnd/>
            <a:tailEnd/>
          </a:ln>
        </p:spPr>
        <p:txBody>
          <a:bodyPr lIns="82124" tIns="41061" rIns="82124" bIns="41061"/>
          <a:lstStyle/>
          <a:p>
            <a:pPr algn="ctr" defTabSz="814388" eaLnBrk="0" hangingPunct="0">
              <a:lnSpc>
                <a:spcPct val="90000"/>
              </a:lnSpc>
            </a:pPr>
            <a:r>
              <a:rPr lang="en-US" sz="1000" smtClean="0">
                <a:solidFill>
                  <a:srgbClr val="000000"/>
                </a:solidFill>
                <a:latin typeface="Arial" charset="0"/>
              </a:rPr>
              <a:t>ROUTE: Implementing  IP Routing</a:t>
            </a:r>
          </a:p>
          <a:p>
            <a:pPr algn="ctr" defTabSz="814388" eaLnBrk="0" hangingPunct="0">
              <a:lnSpc>
                <a:spcPct val="90000"/>
              </a:lnSpc>
            </a:pPr>
            <a:endParaRPr lang="en-US" sz="1000" smtClean="0">
              <a:solidFill>
                <a:srgbClr val="000000"/>
              </a:solidFill>
              <a:latin typeface="Arial" charset="0"/>
            </a:endParaRPr>
          </a:p>
          <a:p>
            <a:pPr algn="ctr" defTabSz="814388" eaLnBrk="0" hangingPunct="0">
              <a:lnSpc>
                <a:spcPct val="90000"/>
              </a:lnSpc>
            </a:pPr>
            <a:r>
              <a:rPr lang="en-US" sz="1000" smtClean="0">
                <a:solidFill>
                  <a:srgbClr val="000000"/>
                </a:solidFill>
                <a:latin typeface="Arial" charset="0"/>
              </a:rPr>
              <a:t>SWITCH: Implementing IP Switched Networks</a:t>
            </a:r>
          </a:p>
          <a:p>
            <a:pPr algn="ctr" defTabSz="814388" eaLnBrk="0" hangingPunct="0">
              <a:lnSpc>
                <a:spcPct val="90000"/>
              </a:lnSpc>
            </a:pPr>
            <a:endParaRPr lang="en-US" sz="1000" smtClean="0">
              <a:solidFill>
                <a:srgbClr val="000000"/>
              </a:solidFill>
              <a:latin typeface="Arial" charset="0"/>
            </a:endParaRPr>
          </a:p>
          <a:p>
            <a:pPr algn="ctr" defTabSz="814388" eaLnBrk="0" hangingPunct="0">
              <a:lnSpc>
                <a:spcPct val="90000"/>
              </a:lnSpc>
            </a:pPr>
            <a:r>
              <a:rPr lang="en-US" sz="1000" smtClean="0">
                <a:solidFill>
                  <a:srgbClr val="000000"/>
                </a:solidFill>
                <a:latin typeface="Arial" charset="0"/>
              </a:rPr>
              <a:t>TSHOOT: Troubleshooting and Maintaining IP Networks </a:t>
            </a:r>
          </a:p>
        </p:txBody>
      </p:sp>
      <p:sp>
        <p:nvSpPr>
          <p:cNvPr id="3106" name="Rectangle 8"/>
          <p:cNvSpPr>
            <a:spLocks noChangeArrowheads="1"/>
          </p:cNvSpPr>
          <p:nvPr/>
        </p:nvSpPr>
        <p:spPr bwMode="auto">
          <a:xfrm>
            <a:off x="50800" y="2649538"/>
            <a:ext cx="1539875" cy="4208462"/>
          </a:xfrm>
          <a:prstGeom prst="rect">
            <a:avLst/>
          </a:prstGeom>
          <a:gradFill rotWithShape="1">
            <a:gsLst>
              <a:gs pos="0">
                <a:schemeClr val="bg1">
                  <a:alpha val="0"/>
                </a:schemeClr>
              </a:gs>
              <a:gs pos="100000">
                <a:schemeClr val="tx1">
                  <a:alpha val="14998"/>
                </a:schemeClr>
              </a:gs>
            </a:gsLst>
            <a:lin ang="5400000" scaled="1"/>
          </a:gradFill>
          <a:ln w="9525" algn="ctr">
            <a:noFill/>
            <a:miter lim="800000"/>
            <a:headEnd/>
            <a:tailEnd/>
          </a:ln>
        </p:spPr>
        <p:txBody>
          <a:bodyPr wrap="none" lIns="73025" tIns="36511" rIns="73025" bIns="36511" anchor="ctr"/>
          <a:lstStyle/>
          <a:p>
            <a:pPr algn="ctr" eaLnBrk="0" hangingPunct="0">
              <a:lnSpc>
                <a:spcPct val="90000"/>
              </a:lnSpc>
            </a:pPr>
            <a:endParaRPr lang="en-US" smtClean="0">
              <a:solidFill>
                <a:srgbClr val="000000"/>
              </a:solidFill>
              <a:latin typeface="Arial" charset="0"/>
            </a:endParaRPr>
          </a:p>
        </p:txBody>
      </p:sp>
      <p:sp>
        <p:nvSpPr>
          <p:cNvPr id="3107" name="AutoShape 17"/>
          <p:cNvSpPr>
            <a:spLocks noChangeArrowheads="1"/>
          </p:cNvSpPr>
          <p:nvPr/>
        </p:nvSpPr>
        <p:spPr bwMode="auto">
          <a:xfrm rot="-5400000">
            <a:off x="-1419224" y="3962400"/>
            <a:ext cx="4481512" cy="1309687"/>
          </a:xfrm>
          <a:prstGeom prst="homePlate">
            <a:avLst>
              <a:gd name="adj" fmla="val 22020"/>
            </a:avLst>
          </a:prstGeom>
          <a:solidFill>
            <a:srgbClr val="0183B7">
              <a:alpha val="41176"/>
            </a:srgbClr>
          </a:solidFill>
          <a:ln w="63500" algn="ctr">
            <a:noFill/>
            <a:miter lim="800000"/>
            <a:headEnd/>
            <a:tailEnd/>
          </a:ln>
        </p:spPr>
        <p:txBody>
          <a:bodyPr rot="10800000" lIns="9144" tIns="9144" rIns="9144" bIns="9144"/>
          <a:lstStyle/>
          <a:p>
            <a:pPr algn="ctr" eaLnBrk="0" hangingPunct="0">
              <a:lnSpc>
                <a:spcPct val="90000"/>
              </a:lnSpc>
            </a:pPr>
            <a:endParaRPr lang="en-US" smtClean="0">
              <a:solidFill>
                <a:srgbClr val="000000"/>
              </a:solidFill>
              <a:latin typeface="Arial" charset="0"/>
            </a:endParaRPr>
          </a:p>
        </p:txBody>
      </p:sp>
      <p:sp>
        <p:nvSpPr>
          <p:cNvPr id="3108" name="Text Box 18"/>
          <p:cNvSpPr txBox="1">
            <a:spLocks noChangeArrowheads="1"/>
          </p:cNvSpPr>
          <p:nvPr/>
        </p:nvSpPr>
        <p:spPr bwMode="auto">
          <a:xfrm>
            <a:off x="0" y="2743200"/>
            <a:ext cx="1609725" cy="422275"/>
          </a:xfrm>
          <a:prstGeom prst="rect">
            <a:avLst/>
          </a:prstGeom>
          <a:noFill/>
          <a:ln w="9525" algn="ctr">
            <a:noFill/>
            <a:miter lim="800000"/>
            <a:headEnd/>
            <a:tailEnd/>
          </a:ln>
        </p:spPr>
        <p:txBody>
          <a:bodyPr lIns="82124" tIns="41061" rIns="82124" bIns="41061"/>
          <a:lstStyle/>
          <a:p>
            <a:pPr algn="ctr" defTabSz="814388" eaLnBrk="0" hangingPunct="0">
              <a:lnSpc>
                <a:spcPct val="80000"/>
              </a:lnSpc>
              <a:spcBef>
                <a:spcPct val="50000"/>
              </a:spcBef>
            </a:pPr>
            <a:r>
              <a:rPr lang="en-GB" sz="1400" b="1" smtClean="0">
                <a:solidFill>
                  <a:srgbClr val="FFFFFF"/>
                </a:solidFill>
                <a:latin typeface="Arial" charset="0"/>
              </a:rPr>
              <a:t>Network Professional</a:t>
            </a:r>
            <a:endParaRPr lang="en-US" sz="1400" b="1" smtClean="0">
              <a:solidFill>
                <a:srgbClr val="FFFFFF"/>
              </a:solidFill>
              <a:latin typeface="Arial" charset="0"/>
            </a:endParaRPr>
          </a:p>
        </p:txBody>
      </p:sp>
      <p:sp>
        <p:nvSpPr>
          <p:cNvPr id="3109" name="Text Box 19"/>
          <p:cNvSpPr txBox="1">
            <a:spLocks noChangeArrowheads="1"/>
          </p:cNvSpPr>
          <p:nvPr/>
        </p:nvSpPr>
        <p:spPr bwMode="auto">
          <a:xfrm>
            <a:off x="3175" y="5614988"/>
            <a:ext cx="1609725" cy="252412"/>
          </a:xfrm>
          <a:prstGeom prst="rect">
            <a:avLst/>
          </a:prstGeom>
          <a:noFill/>
          <a:ln w="9525" algn="ctr">
            <a:noFill/>
            <a:miter lim="800000"/>
            <a:headEnd/>
            <a:tailEnd/>
          </a:ln>
        </p:spPr>
        <p:txBody>
          <a:bodyPr lIns="82124" tIns="41061" rIns="82124" bIns="41061"/>
          <a:lstStyle/>
          <a:p>
            <a:pPr algn="ctr" defTabSz="814388" eaLnBrk="0" hangingPunct="0">
              <a:lnSpc>
                <a:spcPct val="80000"/>
              </a:lnSpc>
              <a:spcBef>
                <a:spcPct val="50000"/>
              </a:spcBef>
            </a:pPr>
            <a:r>
              <a:rPr lang="en-GB" sz="1400" b="1" smtClean="0">
                <a:solidFill>
                  <a:srgbClr val="FFFFFF"/>
                </a:solidFill>
                <a:latin typeface="Arial" charset="0"/>
              </a:rPr>
              <a:t>IT Technician</a:t>
            </a:r>
            <a:endParaRPr lang="en-US" sz="1400" b="1" smtClean="0">
              <a:solidFill>
                <a:srgbClr val="FFFFFF"/>
              </a:solidFill>
              <a:latin typeface="Arial" charset="0"/>
            </a:endParaRPr>
          </a:p>
        </p:txBody>
      </p:sp>
      <p:sp>
        <p:nvSpPr>
          <p:cNvPr id="3110" name="Text Box 20"/>
          <p:cNvSpPr txBox="1">
            <a:spLocks noChangeArrowheads="1"/>
          </p:cNvSpPr>
          <p:nvPr/>
        </p:nvSpPr>
        <p:spPr bwMode="auto">
          <a:xfrm>
            <a:off x="0" y="4897438"/>
            <a:ext cx="1609725" cy="422275"/>
          </a:xfrm>
          <a:prstGeom prst="rect">
            <a:avLst/>
          </a:prstGeom>
          <a:noFill/>
          <a:ln w="9525" algn="ctr">
            <a:noFill/>
            <a:miter lim="800000"/>
            <a:headEnd/>
            <a:tailEnd/>
          </a:ln>
        </p:spPr>
        <p:txBody>
          <a:bodyPr lIns="82124" tIns="41061" rIns="82124" bIns="41061"/>
          <a:lstStyle/>
          <a:p>
            <a:pPr algn="ctr" defTabSz="814388" eaLnBrk="0" hangingPunct="0">
              <a:lnSpc>
                <a:spcPct val="80000"/>
              </a:lnSpc>
              <a:spcBef>
                <a:spcPct val="50000"/>
              </a:spcBef>
            </a:pPr>
            <a:r>
              <a:rPr lang="en-GB" sz="1400" b="1" smtClean="0">
                <a:solidFill>
                  <a:srgbClr val="FFFFFF"/>
                </a:solidFill>
                <a:latin typeface="Arial" charset="0"/>
              </a:rPr>
              <a:t>Network Technician</a:t>
            </a:r>
            <a:endParaRPr lang="en-US" sz="1400" b="1" smtClean="0">
              <a:solidFill>
                <a:srgbClr val="FFFFFF"/>
              </a:solidFill>
              <a:latin typeface="Arial" charset="0"/>
            </a:endParaRPr>
          </a:p>
        </p:txBody>
      </p:sp>
      <p:sp>
        <p:nvSpPr>
          <p:cNvPr id="3111" name="Text Box 21"/>
          <p:cNvSpPr txBox="1">
            <a:spLocks noChangeArrowheads="1"/>
          </p:cNvSpPr>
          <p:nvPr/>
        </p:nvSpPr>
        <p:spPr bwMode="auto">
          <a:xfrm>
            <a:off x="0" y="4179888"/>
            <a:ext cx="1609725" cy="422275"/>
          </a:xfrm>
          <a:prstGeom prst="rect">
            <a:avLst/>
          </a:prstGeom>
          <a:noFill/>
          <a:ln w="9525" algn="ctr">
            <a:noFill/>
            <a:miter lim="800000"/>
            <a:headEnd/>
            <a:tailEnd/>
          </a:ln>
        </p:spPr>
        <p:txBody>
          <a:bodyPr lIns="82124" tIns="41061" rIns="82124" bIns="41061"/>
          <a:lstStyle/>
          <a:p>
            <a:pPr algn="ctr" defTabSz="814388" eaLnBrk="0" hangingPunct="0">
              <a:lnSpc>
                <a:spcPct val="80000"/>
              </a:lnSpc>
              <a:spcBef>
                <a:spcPct val="50000"/>
              </a:spcBef>
            </a:pPr>
            <a:r>
              <a:rPr lang="en-GB" sz="1400" b="1" smtClean="0">
                <a:solidFill>
                  <a:srgbClr val="FFFFFF"/>
                </a:solidFill>
                <a:latin typeface="Arial" charset="0"/>
              </a:rPr>
              <a:t>Network Associate</a:t>
            </a:r>
            <a:endParaRPr lang="en-US" sz="1400" b="1" smtClean="0">
              <a:solidFill>
                <a:srgbClr val="FFFFFF"/>
              </a:solidFill>
              <a:latin typeface="Arial" charset="0"/>
            </a:endParaRPr>
          </a:p>
        </p:txBody>
      </p:sp>
      <p:sp>
        <p:nvSpPr>
          <p:cNvPr id="3112" name="Text Box 22"/>
          <p:cNvSpPr txBox="1">
            <a:spLocks noChangeArrowheads="1"/>
          </p:cNvSpPr>
          <p:nvPr/>
        </p:nvSpPr>
        <p:spPr bwMode="auto">
          <a:xfrm>
            <a:off x="0" y="3460750"/>
            <a:ext cx="1609725" cy="422275"/>
          </a:xfrm>
          <a:prstGeom prst="rect">
            <a:avLst/>
          </a:prstGeom>
          <a:noFill/>
          <a:ln w="9525" algn="ctr">
            <a:noFill/>
            <a:miter lim="800000"/>
            <a:headEnd/>
            <a:tailEnd/>
          </a:ln>
        </p:spPr>
        <p:txBody>
          <a:bodyPr lIns="82124" tIns="41061" rIns="82124" bIns="41061"/>
          <a:lstStyle/>
          <a:p>
            <a:pPr algn="ctr" defTabSz="814388" eaLnBrk="0" hangingPunct="0">
              <a:lnSpc>
                <a:spcPct val="80000"/>
              </a:lnSpc>
              <a:spcBef>
                <a:spcPct val="50000"/>
              </a:spcBef>
            </a:pPr>
            <a:r>
              <a:rPr lang="en-GB" sz="1400" b="1" smtClean="0">
                <a:solidFill>
                  <a:srgbClr val="FFFFFF"/>
                </a:solidFill>
                <a:latin typeface="Arial" charset="0"/>
              </a:rPr>
              <a:t>Network Specialist</a:t>
            </a:r>
            <a:endParaRPr lang="en-US" sz="1400" b="1" smtClean="0">
              <a:solidFill>
                <a:srgbClr val="FFFFFF"/>
              </a:solidFill>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fade">
                                      <p:cBhvr>
                                        <p:cTn id="7" dur="1000"/>
                                        <p:tgtEl>
                                          <p:spTgt spid="57"/>
                                        </p:tgtEl>
                                      </p:cBhvr>
                                    </p:animEffect>
                                    <p:anim calcmode="lin" valueType="num">
                                      <p:cBhvr>
                                        <p:cTn id="8" dur="1000" fill="hold"/>
                                        <p:tgtEl>
                                          <p:spTgt spid="57"/>
                                        </p:tgtEl>
                                        <p:attrNameLst>
                                          <p:attrName>ppt_x</p:attrName>
                                        </p:attrNameLst>
                                      </p:cBhvr>
                                      <p:tavLst>
                                        <p:tav tm="0">
                                          <p:val>
                                            <p:strVal val="#ppt_x"/>
                                          </p:val>
                                        </p:tav>
                                        <p:tav tm="100000">
                                          <p:val>
                                            <p:strVal val="#ppt_x"/>
                                          </p:val>
                                        </p:tav>
                                      </p:tavLst>
                                    </p:anim>
                                    <p:anim calcmode="lin" valueType="num">
                                      <p:cBhvr>
                                        <p:cTn id="9" dur="1000" fill="hold"/>
                                        <p:tgtEl>
                                          <p:spTgt spid="5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69"/>
                                        </p:tgtEl>
                                        <p:attrNameLst>
                                          <p:attrName>style.visibility</p:attrName>
                                        </p:attrNameLst>
                                      </p:cBhvr>
                                      <p:to>
                                        <p:strVal val="visible"/>
                                      </p:to>
                                    </p:set>
                                    <p:animEffect transition="in" filter="fade">
                                      <p:cBhvr>
                                        <p:cTn id="12" dur="1000"/>
                                        <p:tgtEl>
                                          <p:spTgt spid="69"/>
                                        </p:tgtEl>
                                      </p:cBhvr>
                                    </p:animEffect>
                                    <p:anim calcmode="lin" valueType="num">
                                      <p:cBhvr>
                                        <p:cTn id="13" dur="1000" fill="hold"/>
                                        <p:tgtEl>
                                          <p:spTgt spid="69"/>
                                        </p:tgtEl>
                                        <p:attrNameLst>
                                          <p:attrName>ppt_x</p:attrName>
                                        </p:attrNameLst>
                                      </p:cBhvr>
                                      <p:tavLst>
                                        <p:tav tm="0">
                                          <p:val>
                                            <p:strVal val="#ppt_x"/>
                                          </p:val>
                                        </p:tav>
                                        <p:tav tm="100000">
                                          <p:val>
                                            <p:strVal val="#ppt_x"/>
                                          </p:val>
                                        </p:tav>
                                      </p:tavLst>
                                    </p:anim>
                                    <p:anim calcmode="lin" valueType="num">
                                      <p:cBhvr>
                                        <p:cTn id="14" dur="1000" fill="hold"/>
                                        <p:tgtEl>
                                          <p:spTgt spid="69"/>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102"/>
                                        </p:tgtEl>
                                        <p:attrNameLst>
                                          <p:attrName>style.visibility</p:attrName>
                                        </p:attrNameLst>
                                      </p:cBhvr>
                                      <p:to>
                                        <p:strVal val="visible"/>
                                      </p:to>
                                    </p:set>
                                    <p:animEffect transition="in" filter="fade">
                                      <p:cBhvr>
                                        <p:cTn id="19" dur="1000"/>
                                        <p:tgtEl>
                                          <p:spTgt spid="102"/>
                                        </p:tgtEl>
                                      </p:cBhvr>
                                    </p:animEffect>
                                    <p:anim calcmode="lin" valueType="num">
                                      <p:cBhvr>
                                        <p:cTn id="20" dur="1000" fill="hold"/>
                                        <p:tgtEl>
                                          <p:spTgt spid="102"/>
                                        </p:tgtEl>
                                        <p:attrNameLst>
                                          <p:attrName>ppt_x</p:attrName>
                                        </p:attrNameLst>
                                      </p:cBhvr>
                                      <p:tavLst>
                                        <p:tav tm="0">
                                          <p:val>
                                            <p:strVal val="#ppt_x"/>
                                          </p:val>
                                        </p:tav>
                                        <p:tav tm="100000">
                                          <p:val>
                                            <p:strVal val="#ppt_x"/>
                                          </p:val>
                                        </p:tav>
                                      </p:tavLst>
                                    </p:anim>
                                    <p:anim calcmode="lin" valueType="num">
                                      <p:cBhvr>
                                        <p:cTn id="21" dur="1000" fill="hold"/>
                                        <p:tgtEl>
                                          <p:spTgt spid="102"/>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59"/>
                                        </p:tgtEl>
                                        <p:attrNameLst>
                                          <p:attrName>style.visibility</p:attrName>
                                        </p:attrNameLst>
                                      </p:cBhvr>
                                      <p:to>
                                        <p:strVal val="visible"/>
                                      </p:to>
                                    </p:set>
                                    <p:animEffect transition="in" filter="fade">
                                      <p:cBhvr>
                                        <p:cTn id="24" dur="1000"/>
                                        <p:tgtEl>
                                          <p:spTgt spid="59"/>
                                        </p:tgtEl>
                                      </p:cBhvr>
                                    </p:animEffect>
                                    <p:anim calcmode="lin" valueType="num">
                                      <p:cBhvr>
                                        <p:cTn id="25" dur="1000" fill="hold"/>
                                        <p:tgtEl>
                                          <p:spTgt spid="59"/>
                                        </p:tgtEl>
                                        <p:attrNameLst>
                                          <p:attrName>ppt_x</p:attrName>
                                        </p:attrNameLst>
                                      </p:cBhvr>
                                      <p:tavLst>
                                        <p:tav tm="0">
                                          <p:val>
                                            <p:strVal val="#ppt_x"/>
                                          </p:val>
                                        </p:tav>
                                        <p:tav tm="100000">
                                          <p:val>
                                            <p:strVal val="#ppt_x"/>
                                          </p:val>
                                        </p:tav>
                                      </p:tavLst>
                                    </p:anim>
                                    <p:anim calcmode="lin" valueType="num">
                                      <p:cBhvr>
                                        <p:cTn id="26" dur="1000" fill="hold"/>
                                        <p:tgtEl>
                                          <p:spTgt spid="59"/>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60"/>
                                        </p:tgtEl>
                                        <p:attrNameLst>
                                          <p:attrName>style.visibility</p:attrName>
                                        </p:attrNameLst>
                                      </p:cBhvr>
                                      <p:to>
                                        <p:strVal val="visible"/>
                                      </p:to>
                                    </p:set>
                                    <p:animEffect transition="in" filter="fade">
                                      <p:cBhvr>
                                        <p:cTn id="29" dur="1000"/>
                                        <p:tgtEl>
                                          <p:spTgt spid="60"/>
                                        </p:tgtEl>
                                      </p:cBhvr>
                                    </p:animEffect>
                                    <p:anim calcmode="lin" valueType="num">
                                      <p:cBhvr>
                                        <p:cTn id="30" dur="1000" fill="hold"/>
                                        <p:tgtEl>
                                          <p:spTgt spid="60"/>
                                        </p:tgtEl>
                                        <p:attrNameLst>
                                          <p:attrName>ppt_x</p:attrName>
                                        </p:attrNameLst>
                                      </p:cBhvr>
                                      <p:tavLst>
                                        <p:tav tm="0">
                                          <p:val>
                                            <p:strVal val="#ppt_x"/>
                                          </p:val>
                                        </p:tav>
                                        <p:tav tm="100000">
                                          <p:val>
                                            <p:strVal val="#ppt_x"/>
                                          </p:val>
                                        </p:tav>
                                      </p:tavLst>
                                    </p:anim>
                                    <p:anim calcmode="lin" valueType="num">
                                      <p:cBhvr>
                                        <p:cTn id="31" dur="1000" fill="hold"/>
                                        <p:tgtEl>
                                          <p:spTgt spid="60"/>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103"/>
                                        </p:tgtEl>
                                        <p:attrNameLst>
                                          <p:attrName>style.visibility</p:attrName>
                                        </p:attrNameLst>
                                      </p:cBhvr>
                                      <p:to>
                                        <p:strVal val="visible"/>
                                      </p:to>
                                    </p:set>
                                    <p:animEffect transition="in" filter="fade">
                                      <p:cBhvr>
                                        <p:cTn id="34" dur="1000"/>
                                        <p:tgtEl>
                                          <p:spTgt spid="103"/>
                                        </p:tgtEl>
                                      </p:cBhvr>
                                    </p:animEffect>
                                    <p:anim calcmode="lin" valueType="num">
                                      <p:cBhvr>
                                        <p:cTn id="35" dur="1000" fill="hold"/>
                                        <p:tgtEl>
                                          <p:spTgt spid="103"/>
                                        </p:tgtEl>
                                        <p:attrNameLst>
                                          <p:attrName>ppt_x</p:attrName>
                                        </p:attrNameLst>
                                      </p:cBhvr>
                                      <p:tavLst>
                                        <p:tav tm="0">
                                          <p:val>
                                            <p:strVal val="#ppt_x"/>
                                          </p:val>
                                        </p:tav>
                                        <p:tav tm="100000">
                                          <p:val>
                                            <p:strVal val="#ppt_x"/>
                                          </p:val>
                                        </p:tav>
                                      </p:tavLst>
                                    </p:anim>
                                    <p:anim calcmode="lin" valueType="num">
                                      <p:cBhvr>
                                        <p:cTn id="36" dur="1000" fill="hold"/>
                                        <p:tgtEl>
                                          <p:spTgt spid="103"/>
                                        </p:tgtEl>
                                        <p:attrNameLst>
                                          <p:attrName>ppt_y</p:attrName>
                                        </p:attrNameLst>
                                      </p:cBhvr>
                                      <p:tavLst>
                                        <p:tav tm="0">
                                          <p:val>
                                            <p:strVal val="#ppt_y+.1"/>
                                          </p:val>
                                        </p:tav>
                                        <p:tav tm="100000">
                                          <p:val>
                                            <p:strVal val="#ppt_y"/>
                                          </p:val>
                                        </p:tav>
                                      </p:tavLst>
                                    </p:anim>
                                  </p:childTnLst>
                                </p:cTn>
                              </p:par>
                              <p:par>
                                <p:cTn id="37" presetID="42" presetClass="exit" presetSubtype="0" fill="hold" grpId="1" nodeType="withEffect">
                                  <p:stCondLst>
                                    <p:cond delay="0"/>
                                  </p:stCondLst>
                                  <p:childTnLst>
                                    <p:animEffect transition="out" filter="fade">
                                      <p:cBhvr>
                                        <p:cTn id="38" dur="1000"/>
                                        <p:tgtEl>
                                          <p:spTgt spid="57"/>
                                        </p:tgtEl>
                                      </p:cBhvr>
                                    </p:animEffect>
                                    <p:anim calcmode="lin" valueType="num">
                                      <p:cBhvr>
                                        <p:cTn id="39" dur="1000"/>
                                        <p:tgtEl>
                                          <p:spTgt spid="57"/>
                                        </p:tgtEl>
                                        <p:attrNameLst>
                                          <p:attrName>ppt_x</p:attrName>
                                        </p:attrNameLst>
                                      </p:cBhvr>
                                      <p:tavLst>
                                        <p:tav tm="0">
                                          <p:val>
                                            <p:strVal val="ppt_x"/>
                                          </p:val>
                                        </p:tav>
                                        <p:tav tm="100000">
                                          <p:val>
                                            <p:strVal val="ppt_x"/>
                                          </p:val>
                                        </p:tav>
                                      </p:tavLst>
                                    </p:anim>
                                    <p:anim calcmode="lin" valueType="num">
                                      <p:cBhvr>
                                        <p:cTn id="40" dur="1000"/>
                                        <p:tgtEl>
                                          <p:spTgt spid="57"/>
                                        </p:tgtEl>
                                        <p:attrNameLst>
                                          <p:attrName>ppt_y</p:attrName>
                                        </p:attrNameLst>
                                      </p:cBhvr>
                                      <p:tavLst>
                                        <p:tav tm="0">
                                          <p:val>
                                            <p:strVal val="ppt_y"/>
                                          </p:val>
                                        </p:tav>
                                        <p:tav tm="100000">
                                          <p:val>
                                            <p:strVal val="ppt_y+.1"/>
                                          </p:val>
                                        </p:tav>
                                      </p:tavLst>
                                    </p:anim>
                                    <p:set>
                                      <p:cBhvr>
                                        <p:cTn id="41" dur="1" fill="hold">
                                          <p:stCondLst>
                                            <p:cond delay="999"/>
                                          </p:stCondLst>
                                        </p:cTn>
                                        <p:tgtEl>
                                          <p:spTgt spid="57"/>
                                        </p:tgtEl>
                                        <p:attrNameLst>
                                          <p:attrName>style.visibility</p:attrName>
                                        </p:attrNameLst>
                                      </p:cBhvr>
                                      <p:to>
                                        <p:strVal val="hidden"/>
                                      </p:to>
                                    </p:set>
                                  </p:childTnLst>
                                </p:cTn>
                              </p:par>
                              <p:par>
                                <p:cTn id="42" presetID="42" presetClass="exit" presetSubtype="0" fill="hold" grpId="1" nodeType="withEffect">
                                  <p:stCondLst>
                                    <p:cond delay="0"/>
                                  </p:stCondLst>
                                  <p:childTnLst>
                                    <p:animEffect transition="out" filter="fade">
                                      <p:cBhvr>
                                        <p:cTn id="43" dur="1000"/>
                                        <p:tgtEl>
                                          <p:spTgt spid="69"/>
                                        </p:tgtEl>
                                      </p:cBhvr>
                                    </p:animEffect>
                                    <p:anim calcmode="lin" valueType="num">
                                      <p:cBhvr>
                                        <p:cTn id="44" dur="1000"/>
                                        <p:tgtEl>
                                          <p:spTgt spid="69"/>
                                        </p:tgtEl>
                                        <p:attrNameLst>
                                          <p:attrName>ppt_x</p:attrName>
                                        </p:attrNameLst>
                                      </p:cBhvr>
                                      <p:tavLst>
                                        <p:tav tm="0">
                                          <p:val>
                                            <p:strVal val="ppt_x"/>
                                          </p:val>
                                        </p:tav>
                                        <p:tav tm="100000">
                                          <p:val>
                                            <p:strVal val="ppt_x"/>
                                          </p:val>
                                        </p:tav>
                                      </p:tavLst>
                                    </p:anim>
                                    <p:anim calcmode="lin" valueType="num">
                                      <p:cBhvr>
                                        <p:cTn id="45" dur="1000"/>
                                        <p:tgtEl>
                                          <p:spTgt spid="69"/>
                                        </p:tgtEl>
                                        <p:attrNameLst>
                                          <p:attrName>ppt_y</p:attrName>
                                        </p:attrNameLst>
                                      </p:cBhvr>
                                      <p:tavLst>
                                        <p:tav tm="0">
                                          <p:val>
                                            <p:strVal val="ppt_y"/>
                                          </p:val>
                                        </p:tav>
                                        <p:tav tm="100000">
                                          <p:val>
                                            <p:strVal val="ppt_y+.1"/>
                                          </p:val>
                                        </p:tav>
                                      </p:tavLst>
                                    </p:anim>
                                    <p:set>
                                      <p:cBhvr>
                                        <p:cTn id="46" dur="1" fill="hold">
                                          <p:stCondLst>
                                            <p:cond delay="999"/>
                                          </p:stCondLst>
                                        </p:cTn>
                                        <p:tgtEl>
                                          <p:spTgt spid="69"/>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42" presetClass="exit" presetSubtype="0" fill="hold" grpId="1" nodeType="clickEffect">
                                  <p:stCondLst>
                                    <p:cond delay="0"/>
                                  </p:stCondLst>
                                  <p:childTnLst>
                                    <p:animEffect transition="out" filter="fade">
                                      <p:cBhvr>
                                        <p:cTn id="50" dur="1000"/>
                                        <p:tgtEl>
                                          <p:spTgt spid="102"/>
                                        </p:tgtEl>
                                      </p:cBhvr>
                                    </p:animEffect>
                                    <p:anim calcmode="lin" valueType="num">
                                      <p:cBhvr>
                                        <p:cTn id="51" dur="1000"/>
                                        <p:tgtEl>
                                          <p:spTgt spid="102"/>
                                        </p:tgtEl>
                                        <p:attrNameLst>
                                          <p:attrName>ppt_x</p:attrName>
                                        </p:attrNameLst>
                                      </p:cBhvr>
                                      <p:tavLst>
                                        <p:tav tm="0">
                                          <p:val>
                                            <p:strVal val="ppt_x"/>
                                          </p:val>
                                        </p:tav>
                                        <p:tav tm="100000">
                                          <p:val>
                                            <p:strVal val="ppt_x"/>
                                          </p:val>
                                        </p:tav>
                                      </p:tavLst>
                                    </p:anim>
                                    <p:anim calcmode="lin" valueType="num">
                                      <p:cBhvr>
                                        <p:cTn id="52" dur="1000"/>
                                        <p:tgtEl>
                                          <p:spTgt spid="102"/>
                                        </p:tgtEl>
                                        <p:attrNameLst>
                                          <p:attrName>ppt_y</p:attrName>
                                        </p:attrNameLst>
                                      </p:cBhvr>
                                      <p:tavLst>
                                        <p:tav tm="0">
                                          <p:val>
                                            <p:strVal val="ppt_y"/>
                                          </p:val>
                                        </p:tav>
                                        <p:tav tm="100000">
                                          <p:val>
                                            <p:strVal val="ppt_y+.1"/>
                                          </p:val>
                                        </p:tav>
                                      </p:tavLst>
                                    </p:anim>
                                    <p:set>
                                      <p:cBhvr>
                                        <p:cTn id="53" dur="1" fill="hold">
                                          <p:stCondLst>
                                            <p:cond delay="999"/>
                                          </p:stCondLst>
                                        </p:cTn>
                                        <p:tgtEl>
                                          <p:spTgt spid="102"/>
                                        </p:tgtEl>
                                        <p:attrNameLst>
                                          <p:attrName>style.visibility</p:attrName>
                                        </p:attrNameLst>
                                      </p:cBhvr>
                                      <p:to>
                                        <p:strVal val="hidden"/>
                                      </p:to>
                                    </p:set>
                                  </p:childTnLst>
                                </p:cTn>
                              </p:par>
                              <p:par>
                                <p:cTn id="54" presetID="42" presetClass="exit" presetSubtype="0" fill="hold" grpId="1" nodeType="withEffect">
                                  <p:stCondLst>
                                    <p:cond delay="0"/>
                                  </p:stCondLst>
                                  <p:childTnLst>
                                    <p:animEffect transition="out" filter="fade">
                                      <p:cBhvr>
                                        <p:cTn id="55" dur="1000"/>
                                        <p:tgtEl>
                                          <p:spTgt spid="59"/>
                                        </p:tgtEl>
                                      </p:cBhvr>
                                    </p:animEffect>
                                    <p:anim calcmode="lin" valueType="num">
                                      <p:cBhvr>
                                        <p:cTn id="56" dur="1000"/>
                                        <p:tgtEl>
                                          <p:spTgt spid="59"/>
                                        </p:tgtEl>
                                        <p:attrNameLst>
                                          <p:attrName>ppt_x</p:attrName>
                                        </p:attrNameLst>
                                      </p:cBhvr>
                                      <p:tavLst>
                                        <p:tav tm="0">
                                          <p:val>
                                            <p:strVal val="ppt_x"/>
                                          </p:val>
                                        </p:tav>
                                        <p:tav tm="100000">
                                          <p:val>
                                            <p:strVal val="ppt_x"/>
                                          </p:val>
                                        </p:tav>
                                      </p:tavLst>
                                    </p:anim>
                                    <p:anim calcmode="lin" valueType="num">
                                      <p:cBhvr>
                                        <p:cTn id="57" dur="1000"/>
                                        <p:tgtEl>
                                          <p:spTgt spid="59"/>
                                        </p:tgtEl>
                                        <p:attrNameLst>
                                          <p:attrName>ppt_y</p:attrName>
                                        </p:attrNameLst>
                                      </p:cBhvr>
                                      <p:tavLst>
                                        <p:tav tm="0">
                                          <p:val>
                                            <p:strVal val="ppt_y"/>
                                          </p:val>
                                        </p:tav>
                                        <p:tav tm="100000">
                                          <p:val>
                                            <p:strVal val="ppt_y+.1"/>
                                          </p:val>
                                        </p:tav>
                                      </p:tavLst>
                                    </p:anim>
                                    <p:set>
                                      <p:cBhvr>
                                        <p:cTn id="58" dur="1" fill="hold">
                                          <p:stCondLst>
                                            <p:cond delay="999"/>
                                          </p:stCondLst>
                                        </p:cTn>
                                        <p:tgtEl>
                                          <p:spTgt spid="59"/>
                                        </p:tgtEl>
                                        <p:attrNameLst>
                                          <p:attrName>style.visibility</p:attrName>
                                        </p:attrNameLst>
                                      </p:cBhvr>
                                      <p:to>
                                        <p:strVal val="hidden"/>
                                      </p:to>
                                    </p:set>
                                  </p:childTnLst>
                                </p:cTn>
                              </p:par>
                              <p:par>
                                <p:cTn id="59" presetID="42" presetClass="exit" presetSubtype="0" fill="hold" grpId="1" nodeType="withEffect">
                                  <p:stCondLst>
                                    <p:cond delay="0"/>
                                  </p:stCondLst>
                                  <p:childTnLst>
                                    <p:animEffect transition="out" filter="fade">
                                      <p:cBhvr>
                                        <p:cTn id="60" dur="1000"/>
                                        <p:tgtEl>
                                          <p:spTgt spid="103"/>
                                        </p:tgtEl>
                                      </p:cBhvr>
                                    </p:animEffect>
                                    <p:anim calcmode="lin" valueType="num">
                                      <p:cBhvr>
                                        <p:cTn id="61" dur="1000"/>
                                        <p:tgtEl>
                                          <p:spTgt spid="103"/>
                                        </p:tgtEl>
                                        <p:attrNameLst>
                                          <p:attrName>ppt_x</p:attrName>
                                        </p:attrNameLst>
                                      </p:cBhvr>
                                      <p:tavLst>
                                        <p:tav tm="0">
                                          <p:val>
                                            <p:strVal val="ppt_x"/>
                                          </p:val>
                                        </p:tav>
                                        <p:tav tm="100000">
                                          <p:val>
                                            <p:strVal val="ppt_x"/>
                                          </p:val>
                                        </p:tav>
                                      </p:tavLst>
                                    </p:anim>
                                    <p:anim calcmode="lin" valueType="num">
                                      <p:cBhvr>
                                        <p:cTn id="62" dur="1000"/>
                                        <p:tgtEl>
                                          <p:spTgt spid="103"/>
                                        </p:tgtEl>
                                        <p:attrNameLst>
                                          <p:attrName>ppt_y</p:attrName>
                                        </p:attrNameLst>
                                      </p:cBhvr>
                                      <p:tavLst>
                                        <p:tav tm="0">
                                          <p:val>
                                            <p:strVal val="ppt_y"/>
                                          </p:val>
                                        </p:tav>
                                        <p:tav tm="100000">
                                          <p:val>
                                            <p:strVal val="ppt_y+.1"/>
                                          </p:val>
                                        </p:tav>
                                      </p:tavLst>
                                    </p:anim>
                                    <p:set>
                                      <p:cBhvr>
                                        <p:cTn id="63" dur="1" fill="hold">
                                          <p:stCondLst>
                                            <p:cond delay="999"/>
                                          </p:stCondLst>
                                        </p:cTn>
                                        <p:tgtEl>
                                          <p:spTgt spid="103"/>
                                        </p:tgtEl>
                                        <p:attrNameLst>
                                          <p:attrName>style.visibility</p:attrName>
                                        </p:attrNameLst>
                                      </p:cBhvr>
                                      <p:to>
                                        <p:strVal val="hidden"/>
                                      </p:to>
                                    </p:set>
                                  </p:childTnLst>
                                </p:cTn>
                              </p:par>
                              <p:par>
                                <p:cTn id="64" presetID="42" presetClass="exit" presetSubtype="0" fill="hold" grpId="1" nodeType="withEffect">
                                  <p:stCondLst>
                                    <p:cond delay="0"/>
                                  </p:stCondLst>
                                  <p:childTnLst>
                                    <p:animEffect transition="out" filter="fade">
                                      <p:cBhvr>
                                        <p:cTn id="65" dur="1000"/>
                                        <p:tgtEl>
                                          <p:spTgt spid="60"/>
                                        </p:tgtEl>
                                      </p:cBhvr>
                                    </p:animEffect>
                                    <p:anim calcmode="lin" valueType="num">
                                      <p:cBhvr>
                                        <p:cTn id="66" dur="1000"/>
                                        <p:tgtEl>
                                          <p:spTgt spid="60"/>
                                        </p:tgtEl>
                                        <p:attrNameLst>
                                          <p:attrName>ppt_x</p:attrName>
                                        </p:attrNameLst>
                                      </p:cBhvr>
                                      <p:tavLst>
                                        <p:tav tm="0">
                                          <p:val>
                                            <p:strVal val="ppt_x"/>
                                          </p:val>
                                        </p:tav>
                                        <p:tav tm="100000">
                                          <p:val>
                                            <p:strVal val="ppt_x"/>
                                          </p:val>
                                        </p:tav>
                                      </p:tavLst>
                                    </p:anim>
                                    <p:anim calcmode="lin" valueType="num">
                                      <p:cBhvr>
                                        <p:cTn id="67" dur="1000"/>
                                        <p:tgtEl>
                                          <p:spTgt spid="60"/>
                                        </p:tgtEl>
                                        <p:attrNameLst>
                                          <p:attrName>ppt_y</p:attrName>
                                        </p:attrNameLst>
                                      </p:cBhvr>
                                      <p:tavLst>
                                        <p:tav tm="0">
                                          <p:val>
                                            <p:strVal val="ppt_y"/>
                                          </p:val>
                                        </p:tav>
                                        <p:tav tm="100000">
                                          <p:val>
                                            <p:strVal val="ppt_y+.1"/>
                                          </p:val>
                                        </p:tav>
                                      </p:tavLst>
                                    </p:anim>
                                    <p:set>
                                      <p:cBhvr>
                                        <p:cTn id="68" dur="1" fill="hold">
                                          <p:stCondLst>
                                            <p:cond delay="999"/>
                                          </p:stCondLst>
                                        </p:cTn>
                                        <p:tgtEl>
                                          <p:spTgt spid="60"/>
                                        </p:tgtEl>
                                        <p:attrNameLst>
                                          <p:attrName>style.visibility</p:attrName>
                                        </p:attrNameLst>
                                      </p:cBhvr>
                                      <p:to>
                                        <p:strVal val="hidden"/>
                                      </p:to>
                                    </p:set>
                                  </p:childTnLst>
                                </p:cTn>
                              </p:par>
                              <p:par>
                                <p:cTn id="69" presetID="42" presetClass="entr" presetSubtype="0" fill="hold" grpId="0" nodeType="withEffect">
                                  <p:stCondLst>
                                    <p:cond delay="0"/>
                                  </p:stCondLst>
                                  <p:childTnLst>
                                    <p:set>
                                      <p:cBhvr>
                                        <p:cTn id="70" dur="1" fill="hold">
                                          <p:stCondLst>
                                            <p:cond delay="0"/>
                                          </p:stCondLst>
                                        </p:cTn>
                                        <p:tgtEl>
                                          <p:spTgt spid="58"/>
                                        </p:tgtEl>
                                        <p:attrNameLst>
                                          <p:attrName>style.visibility</p:attrName>
                                        </p:attrNameLst>
                                      </p:cBhvr>
                                      <p:to>
                                        <p:strVal val="visible"/>
                                      </p:to>
                                    </p:set>
                                    <p:animEffect transition="in" filter="fade">
                                      <p:cBhvr>
                                        <p:cTn id="71" dur="1000"/>
                                        <p:tgtEl>
                                          <p:spTgt spid="58"/>
                                        </p:tgtEl>
                                      </p:cBhvr>
                                    </p:animEffect>
                                    <p:anim calcmode="lin" valueType="num">
                                      <p:cBhvr>
                                        <p:cTn id="72" dur="1000" fill="hold"/>
                                        <p:tgtEl>
                                          <p:spTgt spid="58"/>
                                        </p:tgtEl>
                                        <p:attrNameLst>
                                          <p:attrName>ppt_x</p:attrName>
                                        </p:attrNameLst>
                                      </p:cBhvr>
                                      <p:tavLst>
                                        <p:tav tm="0">
                                          <p:val>
                                            <p:strVal val="#ppt_x"/>
                                          </p:val>
                                        </p:tav>
                                        <p:tav tm="100000">
                                          <p:val>
                                            <p:strVal val="#ppt_x"/>
                                          </p:val>
                                        </p:tav>
                                      </p:tavLst>
                                    </p:anim>
                                    <p:anim calcmode="lin" valueType="num">
                                      <p:cBhvr>
                                        <p:cTn id="73" dur="1000" fill="hold"/>
                                        <p:tgtEl>
                                          <p:spTgt spid="58"/>
                                        </p:tgtEl>
                                        <p:attrNameLst>
                                          <p:attrName>ppt_y</p:attrName>
                                        </p:attrNameLst>
                                      </p:cBhvr>
                                      <p:tavLst>
                                        <p:tav tm="0">
                                          <p:val>
                                            <p:strVal val="#ppt_y+.1"/>
                                          </p:val>
                                        </p:tav>
                                        <p:tav tm="100000">
                                          <p:val>
                                            <p:strVal val="#ppt_y"/>
                                          </p:val>
                                        </p:tav>
                                      </p:tavLst>
                                    </p:anim>
                                  </p:childTnLst>
                                </p:cTn>
                              </p:par>
                              <p:par>
                                <p:cTn id="74" presetID="42" presetClass="entr" presetSubtype="0" fill="hold" grpId="0" nodeType="withEffect">
                                  <p:stCondLst>
                                    <p:cond delay="0"/>
                                  </p:stCondLst>
                                  <p:childTnLst>
                                    <p:set>
                                      <p:cBhvr>
                                        <p:cTn id="75" dur="1" fill="hold">
                                          <p:stCondLst>
                                            <p:cond delay="0"/>
                                          </p:stCondLst>
                                        </p:cTn>
                                        <p:tgtEl>
                                          <p:spTgt spid="104"/>
                                        </p:tgtEl>
                                        <p:attrNameLst>
                                          <p:attrName>style.visibility</p:attrName>
                                        </p:attrNameLst>
                                      </p:cBhvr>
                                      <p:to>
                                        <p:strVal val="visible"/>
                                      </p:to>
                                    </p:set>
                                    <p:animEffect transition="in" filter="fade">
                                      <p:cBhvr>
                                        <p:cTn id="76" dur="1000"/>
                                        <p:tgtEl>
                                          <p:spTgt spid="104"/>
                                        </p:tgtEl>
                                      </p:cBhvr>
                                    </p:animEffect>
                                    <p:anim calcmode="lin" valueType="num">
                                      <p:cBhvr>
                                        <p:cTn id="77" dur="1000" fill="hold"/>
                                        <p:tgtEl>
                                          <p:spTgt spid="104"/>
                                        </p:tgtEl>
                                        <p:attrNameLst>
                                          <p:attrName>ppt_x</p:attrName>
                                        </p:attrNameLst>
                                      </p:cBhvr>
                                      <p:tavLst>
                                        <p:tav tm="0">
                                          <p:val>
                                            <p:strVal val="#ppt_x"/>
                                          </p:val>
                                        </p:tav>
                                        <p:tav tm="100000">
                                          <p:val>
                                            <p:strVal val="#ppt_x"/>
                                          </p:val>
                                        </p:tav>
                                      </p:tavLst>
                                    </p:anim>
                                    <p:anim calcmode="lin" valueType="num">
                                      <p:cBhvr>
                                        <p:cTn id="78" dur="1000" fill="hold"/>
                                        <p:tgtEl>
                                          <p:spTgt spid="104"/>
                                        </p:tgtEl>
                                        <p:attrNameLst>
                                          <p:attrName>ppt_y</p:attrName>
                                        </p:attrNameLst>
                                      </p:cBhvr>
                                      <p:tavLst>
                                        <p:tav tm="0">
                                          <p:val>
                                            <p:strVal val="#ppt_y+.1"/>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42" presetClass="exit" presetSubtype="0" fill="hold" grpId="1" nodeType="clickEffect">
                                  <p:stCondLst>
                                    <p:cond delay="0"/>
                                  </p:stCondLst>
                                  <p:childTnLst>
                                    <p:animEffect transition="out" filter="fade">
                                      <p:cBhvr>
                                        <p:cTn id="82" dur="1000"/>
                                        <p:tgtEl>
                                          <p:spTgt spid="58"/>
                                        </p:tgtEl>
                                      </p:cBhvr>
                                    </p:animEffect>
                                    <p:anim calcmode="lin" valueType="num">
                                      <p:cBhvr>
                                        <p:cTn id="83" dur="1000"/>
                                        <p:tgtEl>
                                          <p:spTgt spid="58"/>
                                        </p:tgtEl>
                                        <p:attrNameLst>
                                          <p:attrName>ppt_x</p:attrName>
                                        </p:attrNameLst>
                                      </p:cBhvr>
                                      <p:tavLst>
                                        <p:tav tm="0">
                                          <p:val>
                                            <p:strVal val="ppt_x"/>
                                          </p:val>
                                        </p:tav>
                                        <p:tav tm="100000">
                                          <p:val>
                                            <p:strVal val="ppt_x"/>
                                          </p:val>
                                        </p:tav>
                                      </p:tavLst>
                                    </p:anim>
                                    <p:anim calcmode="lin" valueType="num">
                                      <p:cBhvr>
                                        <p:cTn id="84" dur="1000"/>
                                        <p:tgtEl>
                                          <p:spTgt spid="58"/>
                                        </p:tgtEl>
                                        <p:attrNameLst>
                                          <p:attrName>ppt_y</p:attrName>
                                        </p:attrNameLst>
                                      </p:cBhvr>
                                      <p:tavLst>
                                        <p:tav tm="0">
                                          <p:val>
                                            <p:strVal val="ppt_y"/>
                                          </p:val>
                                        </p:tav>
                                        <p:tav tm="100000">
                                          <p:val>
                                            <p:strVal val="ppt_y+.1"/>
                                          </p:val>
                                        </p:tav>
                                      </p:tavLst>
                                    </p:anim>
                                    <p:set>
                                      <p:cBhvr>
                                        <p:cTn id="85" dur="1" fill="hold">
                                          <p:stCondLst>
                                            <p:cond delay="999"/>
                                          </p:stCondLst>
                                        </p:cTn>
                                        <p:tgtEl>
                                          <p:spTgt spid="58"/>
                                        </p:tgtEl>
                                        <p:attrNameLst>
                                          <p:attrName>style.visibility</p:attrName>
                                        </p:attrNameLst>
                                      </p:cBhvr>
                                      <p:to>
                                        <p:strVal val="hidden"/>
                                      </p:to>
                                    </p:set>
                                  </p:childTnLst>
                                </p:cTn>
                              </p:par>
                              <p:par>
                                <p:cTn id="86" presetID="42" presetClass="exit" presetSubtype="0" fill="hold" grpId="1" nodeType="withEffect">
                                  <p:stCondLst>
                                    <p:cond delay="0"/>
                                  </p:stCondLst>
                                  <p:childTnLst>
                                    <p:animEffect transition="out" filter="fade">
                                      <p:cBhvr>
                                        <p:cTn id="87" dur="1000"/>
                                        <p:tgtEl>
                                          <p:spTgt spid="104"/>
                                        </p:tgtEl>
                                      </p:cBhvr>
                                    </p:animEffect>
                                    <p:anim calcmode="lin" valueType="num">
                                      <p:cBhvr>
                                        <p:cTn id="88" dur="1000"/>
                                        <p:tgtEl>
                                          <p:spTgt spid="104"/>
                                        </p:tgtEl>
                                        <p:attrNameLst>
                                          <p:attrName>ppt_x</p:attrName>
                                        </p:attrNameLst>
                                      </p:cBhvr>
                                      <p:tavLst>
                                        <p:tav tm="0">
                                          <p:val>
                                            <p:strVal val="ppt_x"/>
                                          </p:val>
                                        </p:tav>
                                        <p:tav tm="100000">
                                          <p:val>
                                            <p:strVal val="ppt_x"/>
                                          </p:val>
                                        </p:tav>
                                      </p:tavLst>
                                    </p:anim>
                                    <p:anim calcmode="lin" valueType="num">
                                      <p:cBhvr>
                                        <p:cTn id="89" dur="1000"/>
                                        <p:tgtEl>
                                          <p:spTgt spid="104"/>
                                        </p:tgtEl>
                                        <p:attrNameLst>
                                          <p:attrName>ppt_y</p:attrName>
                                        </p:attrNameLst>
                                      </p:cBhvr>
                                      <p:tavLst>
                                        <p:tav tm="0">
                                          <p:val>
                                            <p:strVal val="ppt_y"/>
                                          </p:val>
                                        </p:tav>
                                        <p:tav tm="100000">
                                          <p:val>
                                            <p:strVal val="ppt_y+.1"/>
                                          </p:val>
                                        </p:tav>
                                      </p:tavLst>
                                    </p:anim>
                                    <p:set>
                                      <p:cBhvr>
                                        <p:cTn id="90" dur="1" fill="hold">
                                          <p:stCondLst>
                                            <p:cond delay="999"/>
                                          </p:stCondLst>
                                        </p:cTn>
                                        <p:tgtEl>
                                          <p:spTgt spid="104"/>
                                        </p:tgtEl>
                                        <p:attrNameLst>
                                          <p:attrName>style.visibility</p:attrName>
                                        </p:attrNameLst>
                                      </p:cBhvr>
                                      <p:to>
                                        <p:strVal val="hidden"/>
                                      </p:to>
                                    </p:set>
                                  </p:childTnLst>
                                </p:cTn>
                              </p:par>
                              <p:par>
                                <p:cTn id="91" presetID="42" presetClass="entr" presetSubtype="0" fill="hold" grpId="0" nodeType="withEffect">
                                  <p:stCondLst>
                                    <p:cond delay="0"/>
                                  </p:stCondLst>
                                  <p:childTnLst>
                                    <p:set>
                                      <p:cBhvr>
                                        <p:cTn id="92" dur="1" fill="hold">
                                          <p:stCondLst>
                                            <p:cond delay="0"/>
                                          </p:stCondLst>
                                        </p:cTn>
                                        <p:tgtEl>
                                          <p:spTgt spid="55"/>
                                        </p:tgtEl>
                                        <p:attrNameLst>
                                          <p:attrName>style.visibility</p:attrName>
                                        </p:attrNameLst>
                                      </p:cBhvr>
                                      <p:to>
                                        <p:strVal val="visible"/>
                                      </p:to>
                                    </p:set>
                                    <p:animEffect transition="in" filter="fade">
                                      <p:cBhvr>
                                        <p:cTn id="93" dur="1000"/>
                                        <p:tgtEl>
                                          <p:spTgt spid="55"/>
                                        </p:tgtEl>
                                      </p:cBhvr>
                                    </p:animEffect>
                                    <p:anim calcmode="lin" valueType="num">
                                      <p:cBhvr>
                                        <p:cTn id="94" dur="1000" fill="hold"/>
                                        <p:tgtEl>
                                          <p:spTgt spid="55"/>
                                        </p:tgtEl>
                                        <p:attrNameLst>
                                          <p:attrName>ppt_x</p:attrName>
                                        </p:attrNameLst>
                                      </p:cBhvr>
                                      <p:tavLst>
                                        <p:tav tm="0">
                                          <p:val>
                                            <p:strVal val="#ppt_x"/>
                                          </p:val>
                                        </p:tav>
                                        <p:tav tm="100000">
                                          <p:val>
                                            <p:strVal val="#ppt_x"/>
                                          </p:val>
                                        </p:tav>
                                      </p:tavLst>
                                    </p:anim>
                                    <p:anim calcmode="lin" valueType="num">
                                      <p:cBhvr>
                                        <p:cTn id="95" dur="1000" fill="hold"/>
                                        <p:tgtEl>
                                          <p:spTgt spid="55"/>
                                        </p:tgtEl>
                                        <p:attrNameLst>
                                          <p:attrName>ppt_y</p:attrName>
                                        </p:attrNameLst>
                                      </p:cBhvr>
                                      <p:tavLst>
                                        <p:tav tm="0">
                                          <p:val>
                                            <p:strVal val="#ppt_y+.1"/>
                                          </p:val>
                                        </p:tav>
                                        <p:tav tm="100000">
                                          <p:val>
                                            <p:strVal val="#ppt_y"/>
                                          </p:val>
                                        </p:tav>
                                      </p:tavLst>
                                    </p:anim>
                                  </p:childTnLst>
                                </p:cTn>
                              </p:par>
                              <p:par>
                                <p:cTn id="96" presetID="42" presetClass="entr" presetSubtype="0" fill="hold" grpId="0" nodeType="withEffect">
                                  <p:stCondLst>
                                    <p:cond delay="0"/>
                                  </p:stCondLst>
                                  <p:childTnLst>
                                    <p:set>
                                      <p:cBhvr>
                                        <p:cTn id="97" dur="1" fill="hold">
                                          <p:stCondLst>
                                            <p:cond delay="0"/>
                                          </p:stCondLst>
                                        </p:cTn>
                                        <p:tgtEl>
                                          <p:spTgt spid="105"/>
                                        </p:tgtEl>
                                        <p:attrNameLst>
                                          <p:attrName>style.visibility</p:attrName>
                                        </p:attrNameLst>
                                      </p:cBhvr>
                                      <p:to>
                                        <p:strVal val="visible"/>
                                      </p:to>
                                    </p:set>
                                    <p:animEffect transition="in" filter="fade">
                                      <p:cBhvr>
                                        <p:cTn id="98" dur="1000"/>
                                        <p:tgtEl>
                                          <p:spTgt spid="105"/>
                                        </p:tgtEl>
                                      </p:cBhvr>
                                    </p:animEffect>
                                    <p:anim calcmode="lin" valueType="num">
                                      <p:cBhvr>
                                        <p:cTn id="99" dur="1000" fill="hold"/>
                                        <p:tgtEl>
                                          <p:spTgt spid="105"/>
                                        </p:tgtEl>
                                        <p:attrNameLst>
                                          <p:attrName>ppt_x</p:attrName>
                                        </p:attrNameLst>
                                      </p:cBhvr>
                                      <p:tavLst>
                                        <p:tav tm="0">
                                          <p:val>
                                            <p:strVal val="#ppt_x"/>
                                          </p:val>
                                        </p:tav>
                                        <p:tav tm="100000">
                                          <p:val>
                                            <p:strVal val="#ppt_x"/>
                                          </p:val>
                                        </p:tav>
                                      </p:tavLst>
                                    </p:anim>
                                    <p:anim calcmode="lin" valueType="num">
                                      <p:cBhvr>
                                        <p:cTn id="100" dur="1000" fill="hold"/>
                                        <p:tgtEl>
                                          <p:spTgt spid="105"/>
                                        </p:tgtEl>
                                        <p:attrNameLst>
                                          <p:attrName>ppt_y</p:attrName>
                                        </p:attrNameLst>
                                      </p:cBhvr>
                                      <p:tavLst>
                                        <p:tav tm="0">
                                          <p:val>
                                            <p:strVal val="#ppt_y+.1"/>
                                          </p:val>
                                        </p:tav>
                                        <p:tav tm="100000">
                                          <p:val>
                                            <p:strVal val="#ppt_y"/>
                                          </p:val>
                                        </p:tav>
                                      </p:tavLst>
                                    </p:anim>
                                  </p:childTnLst>
                                </p:cTn>
                              </p:par>
                            </p:childTnLst>
                          </p:cTn>
                        </p:par>
                      </p:childTnLst>
                    </p:cTn>
                  </p:par>
                  <p:par>
                    <p:cTn id="101" fill="hold">
                      <p:stCondLst>
                        <p:cond delay="indefinite"/>
                      </p:stCondLst>
                      <p:childTnLst>
                        <p:par>
                          <p:cTn id="102" fill="hold">
                            <p:stCondLst>
                              <p:cond delay="0"/>
                            </p:stCondLst>
                            <p:childTnLst>
                              <p:par>
                                <p:cTn id="103" presetID="10" presetClass="entr" presetSubtype="0" fill="hold" grpId="2" nodeType="clickEffect">
                                  <p:stCondLst>
                                    <p:cond delay="0"/>
                                  </p:stCondLst>
                                  <p:childTnLst>
                                    <p:set>
                                      <p:cBhvr>
                                        <p:cTn id="104" dur="1" fill="hold">
                                          <p:stCondLst>
                                            <p:cond delay="0"/>
                                          </p:stCondLst>
                                        </p:cTn>
                                        <p:tgtEl>
                                          <p:spTgt spid="69"/>
                                        </p:tgtEl>
                                        <p:attrNameLst>
                                          <p:attrName>style.visibility</p:attrName>
                                        </p:attrNameLst>
                                      </p:cBhvr>
                                      <p:to>
                                        <p:strVal val="visible"/>
                                      </p:to>
                                    </p:set>
                                    <p:animEffect transition="in" filter="fade">
                                      <p:cBhvr>
                                        <p:cTn id="105" dur="500"/>
                                        <p:tgtEl>
                                          <p:spTgt spid="69"/>
                                        </p:tgtEl>
                                      </p:cBhvr>
                                    </p:animEffect>
                                  </p:childTnLst>
                                </p:cTn>
                              </p:par>
                              <p:par>
                                <p:cTn id="106" presetID="10" presetClass="entr" presetSubtype="0" fill="hold" grpId="2" nodeType="withEffect">
                                  <p:stCondLst>
                                    <p:cond delay="0"/>
                                  </p:stCondLst>
                                  <p:childTnLst>
                                    <p:set>
                                      <p:cBhvr>
                                        <p:cTn id="107" dur="1" fill="hold">
                                          <p:stCondLst>
                                            <p:cond delay="0"/>
                                          </p:stCondLst>
                                        </p:cTn>
                                        <p:tgtEl>
                                          <p:spTgt spid="57"/>
                                        </p:tgtEl>
                                        <p:attrNameLst>
                                          <p:attrName>style.visibility</p:attrName>
                                        </p:attrNameLst>
                                      </p:cBhvr>
                                      <p:to>
                                        <p:strVal val="visible"/>
                                      </p:to>
                                    </p:set>
                                    <p:animEffect transition="in" filter="fade">
                                      <p:cBhvr>
                                        <p:cTn id="108" dur="500"/>
                                        <p:tgtEl>
                                          <p:spTgt spid="57"/>
                                        </p:tgtEl>
                                      </p:cBhvr>
                                    </p:animEffect>
                                  </p:childTnLst>
                                </p:cTn>
                              </p:par>
                              <p:par>
                                <p:cTn id="109" presetID="10" presetClass="entr" presetSubtype="0" fill="hold" grpId="2" nodeType="withEffect">
                                  <p:stCondLst>
                                    <p:cond delay="0"/>
                                  </p:stCondLst>
                                  <p:childTnLst>
                                    <p:set>
                                      <p:cBhvr>
                                        <p:cTn id="110" dur="1" fill="hold">
                                          <p:stCondLst>
                                            <p:cond delay="0"/>
                                          </p:stCondLst>
                                        </p:cTn>
                                        <p:tgtEl>
                                          <p:spTgt spid="59"/>
                                        </p:tgtEl>
                                        <p:attrNameLst>
                                          <p:attrName>style.visibility</p:attrName>
                                        </p:attrNameLst>
                                      </p:cBhvr>
                                      <p:to>
                                        <p:strVal val="visible"/>
                                      </p:to>
                                    </p:set>
                                    <p:animEffect transition="in" filter="fade">
                                      <p:cBhvr>
                                        <p:cTn id="111" dur="500"/>
                                        <p:tgtEl>
                                          <p:spTgt spid="59"/>
                                        </p:tgtEl>
                                      </p:cBhvr>
                                    </p:animEffect>
                                  </p:childTnLst>
                                </p:cTn>
                              </p:par>
                              <p:par>
                                <p:cTn id="112" presetID="10" presetClass="entr" presetSubtype="0" fill="hold" grpId="2" nodeType="withEffect">
                                  <p:stCondLst>
                                    <p:cond delay="0"/>
                                  </p:stCondLst>
                                  <p:childTnLst>
                                    <p:set>
                                      <p:cBhvr>
                                        <p:cTn id="113" dur="1" fill="hold">
                                          <p:stCondLst>
                                            <p:cond delay="0"/>
                                          </p:stCondLst>
                                        </p:cTn>
                                        <p:tgtEl>
                                          <p:spTgt spid="102"/>
                                        </p:tgtEl>
                                        <p:attrNameLst>
                                          <p:attrName>style.visibility</p:attrName>
                                        </p:attrNameLst>
                                      </p:cBhvr>
                                      <p:to>
                                        <p:strVal val="visible"/>
                                      </p:to>
                                    </p:set>
                                    <p:animEffect transition="in" filter="fade">
                                      <p:cBhvr>
                                        <p:cTn id="114" dur="500"/>
                                        <p:tgtEl>
                                          <p:spTgt spid="102"/>
                                        </p:tgtEl>
                                      </p:cBhvr>
                                    </p:animEffect>
                                  </p:childTnLst>
                                </p:cTn>
                              </p:par>
                              <p:par>
                                <p:cTn id="115" presetID="10" presetClass="entr" presetSubtype="0" fill="hold" grpId="2" nodeType="withEffect">
                                  <p:stCondLst>
                                    <p:cond delay="0"/>
                                  </p:stCondLst>
                                  <p:childTnLst>
                                    <p:set>
                                      <p:cBhvr>
                                        <p:cTn id="116" dur="1" fill="hold">
                                          <p:stCondLst>
                                            <p:cond delay="0"/>
                                          </p:stCondLst>
                                        </p:cTn>
                                        <p:tgtEl>
                                          <p:spTgt spid="103"/>
                                        </p:tgtEl>
                                        <p:attrNameLst>
                                          <p:attrName>style.visibility</p:attrName>
                                        </p:attrNameLst>
                                      </p:cBhvr>
                                      <p:to>
                                        <p:strVal val="visible"/>
                                      </p:to>
                                    </p:set>
                                    <p:animEffect transition="in" filter="fade">
                                      <p:cBhvr>
                                        <p:cTn id="117" dur="500"/>
                                        <p:tgtEl>
                                          <p:spTgt spid="103"/>
                                        </p:tgtEl>
                                      </p:cBhvr>
                                    </p:animEffect>
                                  </p:childTnLst>
                                </p:cTn>
                              </p:par>
                              <p:par>
                                <p:cTn id="118" presetID="10" presetClass="entr" presetSubtype="0" fill="hold" grpId="2" nodeType="withEffect">
                                  <p:stCondLst>
                                    <p:cond delay="0"/>
                                  </p:stCondLst>
                                  <p:childTnLst>
                                    <p:set>
                                      <p:cBhvr>
                                        <p:cTn id="119" dur="1" fill="hold">
                                          <p:stCondLst>
                                            <p:cond delay="0"/>
                                          </p:stCondLst>
                                        </p:cTn>
                                        <p:tgtEl>
                                          <p:spTgt spid="60"/>
                                        </p:tgtEl>
                                        <p:attrNameLst>
                                          <p:attrName>style.visibility</p:attrName>
                                        </p:attrNameLst>
                                      </p:cBhvr>
                                      <p:to>
                                        <p:strVal val="visible"/>
                                      </p:to>
                                    </p:set>
                                    <p:animEffect transition="in" filter="fade">
                                      <p:cBhvr>
                                        <p:cTn id="120" dur="500"/>
                                        <p:tgtEl>
                                          <p:spTgt spid="60"/>
                                        </p:tgtEl>
                                      </p:cBhvr>
                                    </p:animEffect>
                                  </p:childTnLst>
                                </p:cTn>
                              </p:par>
                              <p:par>
                                <p:cTn id="121" presetID="10" presetClass="entr" presetSubtype="0" fill="hold" grpId="2" nodeType="withEffect">
                                  <p:stCondLst>
                                    <p:cond delay="0"/>
                                  </p:stCondLst>
                                  <p:childTnLst>
                                    <p:set>
                                      <p:cBhvr>
                                        <p:cTn id="122" dur="1" fill="hold">
                                          <p:stCondLst>
                                            <p:cond delay="0"/>
                                          </p:stCondLst>
                                        </p:cTn>
                                        <p:tgtEl>
                                          <p:spTgt spid="104"/>
                                        </p:tgtEl>
                                        <p:attrNameLst>
                                          <p:attrName>style.visibility</p:attrName>
                                        </p:attrNameLst>
                                      </p:cBhvr>
                                      <p:to>
                                        <p:strVal val="visible"/>
                                      </p:to>
                                    </p:set>
                                    <p:animEffect transition="in" filter="fade">
                                      <p:cBhvr>
                                        <p:cTn id="123" dur="500"/>
                                        <p:tgtEl>
                                          <p:spTgt spid="104"/>
                                        </p:tgtEl>
                                      </p:cBhvr>
                                    </p:animEffect>
                                  </p:childTnLst>
                                </p:cTn>
                              </p:par>
                              <p:par>
                                <p:cTn id="124" presetID="10" presetClass="entr" presetSubtype="0" fill="hold" grpId="2" nodeType="withEffect">
                                  <p:stCondLst>
                                    <p:cond delay="0"/>
                                  </p:stCondLst>
                                  <p:childTnLst>
                                    <p:set>
                                      <p:cBhvr>
                                        <p:cTn id="125" dur="1" fill="hold">
                                          <p:stCondLst>
                                            <p:cond delay="0"/>
                                          </p:stCondLst>
                                        </p:cTn>
                                        <p:tgtEl>
                                          <p:spTgt spid="58"/>
                                        </p:tgtEl>
                                        <p:attrNameLst>
                                          <p:attrName>style.visibility</p:attrName>
                                        </p:attrNameLst>
                                      </p:cBhvr>
                                      <p:to>
                                        <p:strVal val="visible"/>
                                      </p:to>
                                    </p:set>
                                    <p:animEffect transition="in" filter="fade">
                                      <p:cBhvr>
                                        <p:cTn id="126"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57" grpId="0" animBg="1"/>
      <p:bldP spid="57" grpId="1" animBg="1"/>
      <p:bldP spid="57" grpId="2" animBg="1"/>
      <p:bldP spid="58" grpId="0" animBg="1"/>
      <p:bldP spid="58" grpId="1" animBg="1"/>
      <p:bldP spid="58" grpId="2" animBg="1"/>
      <p:bldP spid="59" grpId="0" animBg="1"/>
      <p:bldP spid="59" grpId="1" animBg="1"/>
      <p:bldP spid="59" grpId="2" animBg="1"/>
      <p:bldP spid="60" grpId="0" animBg="1"/>
      <p:bldP spid="60" grpId="1" animBg="1"/>
      <p:bldP spid="60" grpId="2" animBg="1"/>
      <p:bldP spid="69" grpId="0"/>
      <p:bldP spid="69" grpId="1"/>
      <p:bldP spid="69" grpId="2"/>
      <p:bldP spid="102" grpId="0"/>
      <p:bldP spid="102" grpId="1"/>
      <p:bldP spid="102" grpId="2"/>
      <p:bldP spid="103" grpId="0"/>
      <p:bldP spid="103" grpId="1"/>
      <p:bldP spid="103" grpId="2"/>
      <p:bldP spid="104" grpId="0"/>
      <p:bldP spid="104" grpId="1"/>
      <p:bldP spid="104" grpId="2"/>
      <p:bldP spid="105"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42"/>
          <p:cNvSpPr>
            <a:spLocks noGrp="1" noChangeArrowheads="1"/>
          </p:cNvSpPr>
          <p:nvPr>
            <p:ph type="title" idx="4294967295"/>
          </p:nvPr>
        </p:nvSpPr>
        <p:spPr/>
        <p:txBody>
          <a:bodyPr/>
          <a:lstStyle/>
          <a:p>
            <a:r>
              <a:rPr lang="en-US" smtClean="0"/>
              <a:t>CCNA Exploration   </a:t>
            </a:r>
          </a:p>
        </p:txBody>
      </p:sp>
      <p:sp>
        <p:nvSpPr>
          <p:cNvPr id="86019" name="Rectangle 25"/>
          <p:cNvSpPr>
            <a:spLocks noChangeArrowheads="1"/>
          </p:cNvSpPr>
          <p:nvPr/>
        </p:nvSpPr>
        <p:spPr bwMode="auto">
          <a:xfrm>
            <a:off x="655638" y="1123950"/>
            <a:ext cx="8145462" cy="552450"/>
          </a:xfrm>
          <a:prstGeom prst="rect">
            <a:avLst/>
          </a:prstGeom>
          <a:noFill/>
          <a:ln w="9525">
            <a:noFill/>
            <a:miter lim="800000"/>
            <a:headEnd/>
            <a:tailEnd/>
          </a:ln>
        </p:spPr>
        <p:txBody>
          <a:bodyPr lIns="82124" tIns="41061" rIns="82124" bIns="41061"/>
          <a:lstStyle/>
          <a:p>
            <a:pPr defTabSz="814388" eaLnBrk="0" hangingPunct="0">
              <a:lnSpc>
                <a:spcPct val="90000"/>
              </a:lnSpc>
              <a:tabLst>
                <a:tab pos="4459288" algn="l"/>
              </a:tabLst>
            </a:pPr>
            <a:r>
              <a:rPr lang="en-US"/>
              <a:t>Academy Connection System Prerequisites for Teaching</a:t>
            </a:r>
          </a:p>
        </p:txBody>
      </p:sp>
      <p:sp>
        <p:nvSpPr>
          <p:cNvPr id="86020" name="Rectangle 8"/>
          <p:cNvSpPr>
            <a:spLocks noChangeArrowheads="1"/>
          </p:cNvSpPr>
          <p:nvPr/>
        </p:nvSpPr>
        <p:spPr bwMode="auto">
          <a:xfrm>
            <a:off x="288925" y="6421438"/>
            <a:ext cx="8643938" cy="209550"/>
          </a:xfrm>
          <a:prstGeom prst="rect">
            <a:avLst/>
          </a:prstGeom>
          <a:gradFill rotWithShape="1">
            <a:gsLst>
              <a:gs pos="0">
                <a:schemeClr val="tx1">
                  <a:alpha val="45000"/>
                </a:schemeClr>
              </a:gs>
              <a:gs pos="100000">
                <a:schemeClr val="bg1">
                  <a:alpha val="0"/>
                </a:schemeClr>
              </a:gs>
            </a:gsLst>
            <a:path path="shape">
              <a:fillToRect l="50000" t="50000" r="50000" b="50000"/>
            </a:path>
          </a:gradFill>
          <a:ln w="9525" algn="ctr">
            <a:noFill/>
            <a:miter lim="800000"/>
            <a:headEnd/>
            <a:tailEnd/>
          </a:ln>
        </p:spPr>
        <p:txBody>
          <a:bodyPr wrap="none" lIns="73025" tIns="36511" rIns="73025" bIns="36511" anchor="ctr"/>
          <a:lstStyle/>
          <a:p>
            <a:pPr algn="ctr"/>
            <a:endParaRPr lang="en-US" sz="1800"/>
          </a:p>
        </p:txBody>
      </p:sp>
      <p:sp>
        <p:nvSpPr>
          <p:cNvPr id="86021" name="Rectangle 6"/>
          <p:cNvSpPr>
            <a:spLocks noChangeArrowheads="1"/>
          </p:cNvSpPr>
          <p:nvPr/>
        </p:nvSpPr>
        <p:spPr bwMode="auto">
          <a:xfrm rot="-5400000">
            <a:off x="3690937" y="1404938"/>
            <a:ext cx="1762125" cy="9144000"/>
          </a:xfrm>
          <a:prstGeom prst="rect">
            <a:avLst/>
          </a:prstGeom>
          <a:gradFill rotWithShape="1">
            <a:gsLst>
              <a:gs pos="0">
                <a:srgbClr val="9EC5E6">
                  <a:alpha val="79999"/>
                </a:srgbClr>
              </a:gs>
              <a:gs pos="100000">
                <a:srgbClr val="495B6A">
                  <a:alpha val="0"/>
                </a:srgbClr>
              </a:gs>
            </a:gsLst>
            <a:lin ang="0" scaled="1"/>
          </a:gradFill>
          <a:ln w="9525" algn="ctr">
            <a:noFill/>
            <a:miter lim="800000"/>
            <a:headEnd/>
            <a:tailEnd/>
          </a:ln>
        </p:spPr>
        <p:txBody>
          <a:bodyPr lIns="73025" tIns="36511" rIns="73025" bIns="36511" anchor="ctr"/>
          <a:lstStyle/>
          <a:p>
            <a:pPr algn="ctr"/>
            <a:endParaRPr lang="en-US" sz="1800"/>
          </a:p>
        </p:txBody>
      </p:sp>
      <p:graphicFrame>
        <p:nvGraphicFramePr>
          <p:cNvPr id="80973" name="Group 77"/>
          <p:cNvGraphicFramePr>
            <a:graphicFrameLocks noGrp="1"/>
          </p:cNvGraphicFramePr>
          <p:nvPr/>
        </p:nvGraphicFramePr>
        <p:xfrm>
          <a:off x="304800" y="1558925"/>
          <a:ext cx="8605838" cy="4994276"/>
        </p:xfrm>
        <a:graphic>
          <a:graphicData uri="http://schemas.openxmlformats.org/drawingml/2006/table">
            <a:tbl>
              <a:tblPr/>
              <a:tblGrid>
                <a:gridCol w="960438"/>
                <a:gridCol w="1911350"/>
                <a:gridCol w="1911350"/>
                <a:gridCol w="1911350"/>
                <a:gridCol w="1911350"/>
              </a:tblGrid>
              <a:tr h="592138">
                <a:tc>
                  <a:txBody>
                    <a:bodyPr/>
                    <a:lstStyle/>
                    <a:p>
                      <a:pPr marL="38100" marR="0" lvl="0" indent="0" algn="ctr" defTabSz="914400" rtl="0" eaLnBrk="1" fontAlgn="base" latinLnBrk="0" hangingPunct="1">
                        <a:lnSpc>
                          <a:spcPct val="100000"/>
                        </a:lnSpc>
                        <a:spcBef>
                          <a:spcPts val="300"/>
                        </a:spcBef>
                        <a:spcAft>
                          <a:spcPts val="300"/>
                        </a:spcAft>
                        <a:buClrTx/>
                        <a:buSzTx/>
                        <a:buFontTx/>
                        <a:buNone/>
                        <a:tabLst/>
                      </a:pPr>
                      <a:endParaRPr kumimoji="0" lang="en-US" sz="1100" b="0" i="0" u="none" strike="noStrike" cap="none" normalizeH="0" baseline="0" smtClean="0">
                        <a:ln>
                          <a:noFill/>
                        </a:ln>
                        <a:solidFill>
                          <a:schemeClr val="bg1"/>
                        </a:solidFill>
                        <a:effectLst/>
                        <a:latin typeface="Arial" pitchFamily="34" charset="0"/>
                        <a:ea typeface="Times New Roman" pitchFamily="18" charset="0"/>
                        <a:cs typeface="Arial" pitchFamily="34" charset="0"/>
                      </a:endParaRPr>
                    </a:p>
                  </a:txBody>
                  <a:tcPr marL="45720" marR="45720" anchor="ctr" horzOverflow="overflow">
                    <a:lnL>
                      <a:noFill/>
                    </a:lnL>
                    <a:lnR w="3175" cap="flat" cmpd="sng" algn="ctr">
                      <a:solidFill>
                        <a:srgbClr val="204962"/>
                      </a:solidFill>
                      <a:prstDash val="solid"/>
                      <a:round/>
                      <a:headEnd type="none" w="med" len="med"/>
                      <a:tailEnd type="none" w="med" len="med"/>
                    </a:lnR>
                    <a:lnT>
                      <a:noFill/>
                    </a:lnT>
                    <a:lnB w="3175" cap="flat" cmpd="sng" algn="ctr">
                      <a:solidFill>
                        <a:schemeClr val="bg1"/>
                      </a:solidFill>
                      <a:prstDash val="solid"/>
                      <a:round/>
                      <a:headEnd type="none" w="med" len="med"/>
                      <a:tailEnd type="none" w="med" len="med"/>
                    </a:lnB>
                    <a:lnTlToBr>
                      <a:noFill/>
                    </a:lnTlToBr>
                    <a:lnBlToTr>
                      <a:noFill/>
                    </a:lnBlToTr>
                    <a:solidFill>
                      <a:srgbClr val="89A424"/>
                    </a:solidFill>
                  </a:tcPr>
                </a:tc>
                <a:tc>
                  <a:txBody>
                    <a:bodyPr/>
                    <a:lstStyle/>
                    <a:p>
                      <a:pPr marL="38100" marR="0" lvl="0" indent="0" algn="ctr" defTabSz="914400" rtl="0" eaLnBrk="1" fontAlgn="base" latinLnBrk="0" hangingPunct="1">
                        <a:lnSpc>
                          <a:spcPct val="100000"/>
                        </a:lnSpc>
                        <a:spcBef>
                          <a:spcPts val="300"/>
                        </a:spcBef>
                        <a:spcAft>
                          <a:spcPts val="300"/>
                        </a:spcAft>
                        <a:buClrTx/>
                        <a:buSzTx/>
                        <a:buFontTx/>
                        <a:buNone/>
                        <a:tabLst/>
                      </a:pPr>
                      <a:r>
                        <a:rPr kumimoji="0" lang="en-US" sz="1100" b="1" i="0" u="none" strike="noStrike" cap="none" normalizeH="0" baseline="0" smtClean="0">
                          <a:ln>
                            <a:noFill/>
                          </a:ln>
                          <a:solidFill>
                            <a:srgbClr val="FFFFFF"/>
                          </a:solidFill>
                          <a:effectLst/>
                          <a:latin typeface="Arial" pitchFamily="34" charset="0"/>
                        </a:rPr>
                        <a:t>Networking Fundamentals</a:t>
                      </a:r>
                    </a:p>
                  </a:txBody>
                  <a:tcPr marL="45720" marR="45720" anchor="ctr" horzOverflow="overflow">
                    <a:lnL w="3175" cap="flat" cmpd="sng" algn="ctr">
                      <a:solidFill>
                        <a:srgbClr val="204962"/>
                      </a:solidFill>
                      <a:prstDash val="solid"/>
                      <a:round/>
                      <a:headEnd type="none" w="med" len="med"/>
                      <a:tailEnd type="none" w="med" len="med"/>
                    </a:lnL>
                    <a:lnR w="3175" cap="flat" cmpd="sng" algn="ctr">
                      <a:solidFill>
                        <a:srgbClr val="204962"/>
                      </a:solidFill>
                      <a:prstDash val="solid"/>
                      <a:round/>
                      <a:headEnd type="none" w="med" len="med"/>
                      <a:tailEnd type="none" w="med" len="med"/>
                    </a:lnR>
                    <a:lnT>
                      <a:noFill/>
                    </a:lnT>
                    <a:lnB w="3175" cap="flat" cmpd="sng" algn="ctr">
                      <a:solidFill>
                        <a:schemeClr val="bg1"/>
                      </a:solidFill>
                      <a:prstDash val="solid"/>
                      <a:round/>
                      <a:headEnd type="none" w="med" len="med"/>
                      <a:tailEnd type="none" w="med" len="med"/>
                    </a:lnB>
                    <a:lnTlToBr>
                      <a:noFill/>
                    </a:lnTlToBr>
                    <a:lnBlToTr>
                      <a:noFill/>
                    </a:lnBlToTr>
                    <a:solidFill>
                      <a:srgbClr val="89A424"/>
                    </a:solidFill>
                  </a:tcPr>
                </a:tc>
                <a:tc>
                  <a:txBody>
                    <a:bodyPr/>
                    <a:lstStyle/>
                    <a:p>
                      <a:pPr marL="38100" marR="0" lvl="0" indent="0" algn="ctr" defTabSz="914400" rtl="0" eaLnBrk="1" fontAlgn="base" latinLnBrk="0" hangingPunct="1">
                        <a:lnSpc>
                          <a:spcPct val="100000"/>
                        </a:lnSpc>
                        <a:spcBef>
                          <a:spcPts val="300"/>
                        </a:spcBef>
                        <a:spcAft>
                          <a:spcPts val="300"/>
                        </a:spcAft>
                        <a:buClrTx/>
                        <a:buSzTx/>
                        <a:buFontTx/>
                        <a:buNone/>
                        <a:tabLst/>
                      </a:pPr>
                      <a:r>
                        <a:rPr kumimoji="0" lang="en-US" sz="1100" b="1" i="0" u="none" strike="noStrike" cap="none" normalizeH="0" baseline="0" smtClean="0">
                          <a:ln>
                            <a:noFill/>
                          </a:ln>
                          <a:solidFill>
                            <a:srgbClr val="FFFFFF"/>
                          </a:solidFill>
                          <a:effectLst/>
                          <a:latin typeface="Arial" pitchFamily="34" charset="0"/>
                        </a:rPr>
                        <a:t>Routing Protocols </a:t>
                      </a:r>
                      <a:br>
                        <a:rPr kumimoji="0" lang="en-US" sz="1100" b="1" i="0" u="none" strike="noStrike" cap="none" normalizeH="0" baseline="0" smtClean="0">
                          <a:ln>
                            <a:noFill/>
                          </a:ln>
                          <a:solidFill>
                            <a:srgbClr val="FFFFFF"/>
                          </a:solidFill>
                          <a:effectLst/>
                          <a:latin typeface="Arial" pitchFamily="34" charset="0"/>
                        </a:rPr>
                      </a:br>
                      <a:r>
                        <a:rPr kumimoji="0" lang="en-US" sz="1100" b="1" i="0" u="none" strike="noStrike" cap="none" normalizeH="0" baseline="0" smtClean="0">
                          <a:ln>
                            <a:noFill/>
                          </a:ln>
                          <a:solidFill>
                            <a:srgbClr val="FFFFFF"/>
                          </a:solidFill>
                          <a:effectLst/>
                          <a:latin typeface="Arial" pitchFamily="34" charset="0"/>
                        </a:rPr>
                        <a:t>and Concepts</a:t>
                      </a:r>
                    </a:p>
                  </a:txBody>
                  <a:tcPr marL="45720" marR="45720" anchor="ctr" horzOverflow="overflow">
                    <a:lnL w="3175" cap="flat" cmpd="sng" algn="ctr">
                      <a:solidFill>
                        <a:srgbClr val="204962"/>
                      </a:solidFill>
                      <a:prstDash val="solid"/>
                      <a:round/>
                      <a:headEnd type="none" w="med" len="med"/>
                      <a:tailEnd type="none" w="med" len="med"/>
                    </a:lnL>
                    <a:lnR w="3175" cap="flat" cmpd="sng" algn="ctr">
                      <a:solidFill>
                        <a:srgbClr val="204962"/>
                      </a:solidFill>
                      <a:prstDash val="solid"/>
                      <a:round/>
                      <a:headEnd type="none" w="med" len="med"/>
                      <a:tailEnd type="none" w="med" len="med"/>
                    </a:lnR>
                    <a:lnT>
                      <a:noFill/>
                    </a:lnT>
                    <a:lnB w="3175" cap="flat" cmpd="sng" algn="ctr">
                      <a:solidFill>
                        <a:schemeClr val="bg1"/>
                      </a:solidFill>
                      <a:prstDash val="solid"/>
                      <a:round/>
                      <a:headEnd type="none" w="med" len="med"/>
                      <a:tailEnd type="none" w="med" len="med"/>
                    </a:lnB>
                    <a:lnTlToBr>
                      <a:noFill/>
                    </a:lnTlToBr>
                    <a:lnBlToTr>
                      <a:noFill/>
                    </a:lnBlToTr>
                    <a:solidFill>
                      <a:srgbClr val="89A424"/>
                    </a:solidFill>
                  </a:tcPr>
                </a:tc>
                <a:tc>
                  <a:txBody>
                    <a:bodyPr/>
                    <a:lstStyle/>
                    <a:p>
                      <a:pPr marL="38100" marR="0" lvl="0" indent="0" algn="ctr" defTabSz="914400" rtl="0" eaLnBrk="1" fontAlgn="base" latinLnBrk="0" hangingPunct="1">
                        <a:lnSpc>
                          <a:spcPct val="100000"/>
                        </a:lnSpc>
                        <a:spcBef>
                          <a:spcPts val="300"/>
                        </a:spcBef>
                        <a:spcAft>
                          <a:spcPts val="300"/>
                        </a:spcAft>
                        <a:buClrTx/>
                        <a:buSzTx/>
                        <a:buFontTx/>
                        <a:buNone/>
                        <a:tabLst/>
                      </a:pPr>
                      <a:r>
                        <a:rPr kumimoji="0" lang="en-US" sz="1100" b="1" i="0" u="none" strike="noStrike" cap="none" normalizeH="0" baseline="0" smtClean="0">
                          <a:ln>
                            <a:noFill/>
                          </a:ln>
                          <a:solidFill>
                            <a:srgbClr val="FFFFFF"/>
                          </a:solidFill>
                          <a:effectLst/>
                          <a:latin typeface="Arial" pitchFamily="34" charset="0"/>
                        </a:rPr>
                        <a:t>LAN Switching </a:t>
                      </a:r>
                      <a:br>
                        <a:rPr kumimoji="0" lang="en-US" sz="1100" b="1" i="0" u="none" strike="noStrike" cap="none" normalizeH="0" baseline="0" smtClean="0">
                          <a:ln>
                            <a:noFill/>
                          </a:ln>
                          <a:solidFill>
                            <a:srgbClr val="FFFFFF"/>
                          </a:solidFill>
                          <a:effectLst/>
                          <a:latin typeface="Arial" pitchFamily="34" charset="0"/>
                        </a:rPr>
                      </a:br>
                      <a:r>
                        <a:rPr kumimoji="0" lang="en-US" sz="1100" b="1" i="0" u="none" strike="noStrike" cap="none" normalizeH="0" baseline="0" smtClean="0">
                          <a:ln>
                            <a:noFill/>
                          </a:ln>
                          <a:solidFill>
                            <a:srgbClr val="FFFFFF"/>
                          </a:solidFill>
                          <a:effectLst/>
                          <a:latin typeface="Arial" pitchFamily="34" charset="0"/>
                        </a:rPr>
                        <a:t>and Wireless</a:t>
                      </a:r>
                    </a:p>
                  </a:txBody>
                  <a:tcPr marL="45720" marR="45720" anchor="ctr" horzOverflow="overflow">
                    <a:lnL w="3175" cap="flat" cmpd="sng" algn="ctr">
                      <a:solidFill>
                        <a:srgbClr val="204962"/>
                      </a:solidFill>
                      <a:prstDash val="solid"/>
                      <a:round/>
                      <a:headEnd type="none" w="med" len="med"/>
                      <a:tailEnd type="none" w="med" len="med"/>
                    </a:lnL>
                    <a:lnR w="3175" cap="flat" cmpd="sng" algn="ctr">
                      <a:solidFill>
                        <a:srgbClr val="204962"/>
                      </a:solidFill>
                      <a:prstDash val="solid"/>
                      <a:round/>
                      <a:headEnd type="none" w="med" len="med"/>
                      <a:tailEnd type="none" w="med" len="med"/>
                    </a:lnR>
                    <a:lnT>
                      <a:noFill/>
                    </a:lnT>
                    <a:lnB w="3175" cap="flat" cmpd="sng" algn="ctr">
                      <a:solidFill>
                        <a:schemeClr val="bg1"/>
                      </a:solidFill>
                      <a:prstDash val="solid"/>
                      <a:round/>
                      <a:headEnd type="none" w="med" len="med"/>
                      <a:tailEnd type="none" w="med" len="med"/>
                    </a:lnB>
                    <a:lnTlToBr>
                      <a:noFill/>
                    </a:lnTlToBr>
                    <a:lnBlToTr>
                      <a:noFill/>
                    </a:lnBlToTr>
                    <a:solidFill>
                      <a:srgbClr val="89A424"/>
                    </a:solidFill>
                  </a:tcPr>
                </a:tc>
                <a:tc>
                  <a:txBody>
                    <a:bodyPr/>
                    <a:lstStyle/>
                    <a:p>
                      <a:pPr marL="38100" marR="0" lvl="0" indent="0" algn="ctr" defTabSz="914400" rtl="0" eaLnBrk="1" fontAlgn="base" latinLnBrk="0" hangingPunct="1">
                        <a:lnSpc>
                          <a:spcPct val="100000"/>
                        </a:lnSpc>
                        <a:spcBef>
                          <a:spcPts val="300"/>
                        </a:spcBef>
                        <a:spcAft>
                          <a:spcPts val="300"/>
                        </a:spcAft>
                        <a:buClrTx/>
                        <a:buSzTx/>
                        <a:buFontTx/>
                        <a:buNone/>
                        <a:tabLst/>
                      </a:pPr>
                      <a:r>
                        <a:rPr kumimoji="0" lang="en-US" sz="1100" b="1" i="0" u="none" strike="noStrike" cap="none" normalizeH="0" baseline="0" smtClean="0">
                          <a:ln>
                            <a:noFill/>
                          </a:ln>
                          <a:solidFill>
                            <a:srgbClr val="FFFFFF"/>
                          </a:solidFill>
                          <a:effectLst/>
                          <a:latin typeface="Arial" pitchFamily="34" charset="0"/>
                        </a:rPr>
                        <a:t>Accessing the WAN</a:t>
                      </a:r>
                    </a:p>
                  </a:txBody>
                  <a:tcPr marL="45720" marR="45720" anchor="ctr" horzOverflow="overflow">
                    <a:lnL w="3175" cap="flat" cmpd="sng" algn="ctr">
                      <a:solidFill>
                        <a:srgbClr val="204962"/>
                      </a:solidFill>
                      <a:prstDash val="solid"/>
                      <a:round/>
                      <a:headEnd type="none" w="med" len="med"/>
                      <a:tailEnd type="none" w="med" len="med"/>
                    </a:lnL>
                    <a:lnR>
                      <a:noFill/>
                    </a:lnR>
                    <a:lnT>
                      <a:noFill/>
                    </a:lnT>
                    <a:lnB w="3175" cap="flat" cmpd="sng" algn="ctr">
                      <a:solidFill>
                        <a:schemeClr val="bg1"/>
                      </a:solidFill>
                      <a:prstDash val="solid"/>
                      <a:round/>
                      <a:headEnd type="none" w="med" len="med"/>
                      <a:tailEnd type="none" w="med" len="med"/>
                    </a:lnB>
                    <a:lnTlToBr>
                      <a:noFill/>
                    </a:lnTlToBr>
                    <a:lnBlToTr>
                      <a:noFill/>
                    </a:lnBlToTr>
                    <a:solidFill>
                      <a:srgbClr val="89A424"/>
                    </a:solidFill>
                  </a:tcPr>
                </a:tc>
              </a:tr>
              <a:tr h="4402138">
                <a:tc>
                  <a:txBody>
                    <a:bodyPr/>
                    <a:lstStyle/>
                    <a:p>
                      <a:pPr marL="36513" marR="0" lvl="0" indent="0" algn="ctr" defTabSz="914400" rtl="0" eaLnBrk="1" fontAlgn="base" latinLnBrk="0" hangingPunct="1">
                        <a:lnSpc>
                          <a:spcPct val="85000"/>
                        </a:lnSpc>
                        <a:spcBef>
                          <a:spcPct val="20000"/>
                        </a:spcBef>
                        <a:spcAft>
                          <a:spcPts val="300"/>
                        </a:spcAft>
                        <a:buClrTx/>
                        <a:buSzTx/>
                        <a:buFontTx/>
                        <a:buNone/>
                        <a:tabLst/>
                      </a:pPr>
                      <a:r>
                        <a:rPr kumimoji="0" lang="en-US" sz="1000" b="1" i="0" u="none" strike="noStrike" cap="none" normalizeH="0" baseline="0" smtClean="0">
                          <a:ln>
                            <a:noFill/>
                          </a:ln>
                          <a:solidFill>
                            <a:srgbClr val="000000"/>
                          </a:solidFill>
                          <a:effectLst/>
                          <a:latin typeface="Arial" pitchFamily="34" charset="0"/>
                        </a:rPr>
                        <a:t>Instructors</a:t>
                      </a:r>
                      <a:br>
                        <a:rPr kumimoji="0" lang="en-US" sz="1000" b="1" i="0" u="none" strike="noStrike" cap="none" normalizeH="0" baseline="0" smtClean="0">
                          <a:ln>
                            <a:noFill/>
                          </a:ln>
                          <a:solidFill>
                            <a:srgbClr val="000000"/>
                          </a:solidFill>
                          <a:effectLst/>
                          <a:latin typeface="Arial" pitchFamily="34" charset="0"/>
                        </a:rPr>
                      </a:br>
                      <a:r>
                        <a:rPr kumimoji="0" lang="en-US" sz="1000" b="0" i="0" u="none" strike="noStrike" cap="none" normalizeH="0" baseline="0" smtClean="0">
                          <a:ln>
                            <a:noFill/>
                          </a:ln>
                          <a:solidFill>
                            <a:srgbClr val="000000"/>
                          </a:solidFill>
                          <a:effectLst/>
                          <a:latin typeface="Arial" pitchFamily="34" charset="0"/>
                        </a:rPr>
                        <a:t>(Prereqs to teach student classes)</a:t>
                      </a:r>
                      <a:endParaRPr kumimoji="0" lang="en-US" sz="1000" b="0" i="0" u="none" strike="noStrike" cap="none" normalizeH="0" baseline="0" smtClean="0">
                        <a:ln>
                          <a:noFill/>
                        </a:ln>
                        <a:solidFill>
                          <a:srgbClr val="000000"/>
                        </a:solidFill>
                        <a:effectLst/>
                        <a:latin typeface="Arial" pitchFamily="34" charset="0"/>
                        <a:ea typeface="Times New Roman" pitchFamily="18" charset="0"/>
                        <a:cs typeface="Arial" pitchFamily="34" charset="0"/>
                      </a:endParaRPr>
                    </a:p>
                  </a:txBody>
                  <a:tcPr marL="45720" marR="45720" marT="182880" horzOverflow="overflow">
                    <a:lnL>
                      <a:noFill/>
                    </a:lnL>
                    <a:lnR w="3175" cap="flat" cmpd="sng" algn="ctr">
                      <a:solidFill>
                        <a:srgbClr val="204962"/>
                      </a:solidFill>
                      <a:prstDash val="solid"/>
                      <a:round/>
                      <a:headEnd type="none" w="med" len="med"/>
                      <a:tailEnd type="none" w="med" len="med"/>
                    </a:lnR>
                    <a:lnT w="3175" cap="flat" cmpd="sng" algn="ctr">
                      <a:solidFill>
                        <a:schemeClr val="bg1"/>
                      </a:solidFill>
                      <a:prstDash val="solid"/>
                      <a:round/>
                      <a:headEnd type="none" w="med" len="med"/>
                      <a:tailEnd type="none" w="med" len="med"/>
                    </a:lnT>
                    <a:lnB>
                      <a:noFill/>
                    </a:lnB>
                    <a:lnTlToBr>
                      <a:noFill/>
                    </a:lnTlToBr>
                    <a:lnBlToTr>
                      <a:noFill/>
                    </a:lnBlToTr>
                    <a:solidFill>
                      <a:srgbClr val="8E8E95">
                        <a:alpha val="50195"/>
                      </a:srgbClr>
                    </a:solidFill>
                  </a:tcPr>
                </a:tc>
                <a:tc>
                  <a:txBody>
                    <a:bodyPr/>
                    <a:lstStyle/>
                    <a:p>
                      <a:pPr marL="0" marR="0" lvl="0" indent="0" algn="ctr" defTabSz="914400" rtl="0" eaLnBrk="1" fontAlgn="base" latinLnBrk="0" hangingPunct="1">
                        <a:lnSpc>
                          <a:spcPct val="85000"/>
                        </a:lnSpc>
                        <a:spcBef>
                          <a:spcPct val="20000"/>
                        </a:spcBef>
                        <a:spcAft>
                          <a:spcPct val="0"/>
                        </a:spcAft>
                        <a:buClrTx/>
                        <a:buSzTx/>
                        <a:buFontTx/>
                        <a:buNone/>
                        <a:tabLst/>
                      </a:pPr>
                      <a:r>
                        <a:rPr kumimoji="0" lang="en-US" sz="1000" b="0" i="0" u="none" strike="noStrike" cap="none" normalizeH="0" baseline="0" smtClean="0">
                          <a:ln>
                            <a:noFill/>
                          </a:ln>
                          <a:solidFill>
                            <a:srgbClr val="000000"/>
                          </a:solidFill>
                          <a:effectLst/>
                          <a:latin typeface="Arial" pitchFamily="34" charset="0"/>
                        </a:rPr>
                        <a:t>CCNA 2 v3.1 </a:t>
                      </a:r>
                      <a:r>
                        <a:rPr kumimoji="0" lang="en-US" sz="1000" b="1" i="0" u="none" strike="noStrike" cap="none" normalizeH="0" baseline="0" smtClean="0">
                          <a:ln>
                            <a:noFill/>
                          </a:ln>
                          <a:solidFill>
                            <a:srgbClr val="000000"/>
                          </a:solidFill>
                          <a:effectLst/>
                          <a:latin typeface="Arial" pitchFamily="34" charset="0"/>
                        </a:rPr>
                        <a:t>AND</a:t>
                      </a:r>
                      <a:r>
                        <a:rPr kumimoji="0" lang="en-US" sz="1000" b="0" i="0" u="none" strike="noStrike" cap="none" normalizeH="0" baseline="0" smtClean="0">
                          <a:ln>
                            <a:noFill/>
                          </a:ln>
                          <a:solidFill>
                            <a:srgbClr val="000000"/>
                          </a:solidFill>
                          <a:effectLst/>
                          <a:latin typeface="Arial" pitchFamily="34" charset="0"/>
                        </a:rPr>
                        <a:t> Orientation</a:t>
                      </a:r>
                    </a:p>
                    <a:p>
                      <a:pPr marL="0" marR="0" lvl="0" indent="0" algn="ctr" defTabSz="914400" rtl="0" eaLnBrk="1" fontAlgn="base" latinLnBrk="0" hangingPunct="1">
                        <a:lnSpc>
                          <a:spcPct val="85000"/>
                        </a:lnSpc>
                        <a:spcBef>
                          <a:spcPct val="20000"/>
                        </a:spcBef>
                        <a:spcAft>
                          <a:spcPct val="0"/>
                        </a:spcAft>
                        <a:buClrTx/>
                        <a:buSzTx/>
                        <a:buFontTx/>
                        <a:buNone/>
                        <a:tabLst/>
                      </a:pPr>
                      <a:r>
                        <a:rPr kumimoji="0" lang="en-US" sz="1000" b="1" i="0" u="none" strike="noStrike" cap="none" normalizeH="0" baseline="0" smtClean="0">
                          <a:ln>
                            <a:noFill/>
                          </a:ln>
                          <a:solidFill>
                            <a:schemeClr val="accent2"/>
                          </a:solidFill>
                          <a:effectLst/>
                          <a:latin typeface="Arial" pitchFamily="34" charset="0"/>
                        </a:rPr>
                        <a:t>OR</a:t>
                      </a:r>
                    </a:p>
                    <a:p>
                      <a:pPr marL="0" marR="0" lvl="0" indent="0" algn="ctr" defTabSz="914400" rtl="0" eaLnBrk="1" fontAlgn="base" latinLnBrk="0" hangingPunct="1">
                        <a:lnSpc>
                          <a:spcPct val="85000"/>
                        </a:lnSpc>
                        <a:spcBef>
                          <a:spcPct val="20000"/>
                        </a:spcBef>
                        <a:spcAft>
                          <a:spcPct val="0"/>
                        </a:spcAft>
                        <a:buClrTx/>
                        <a:buSzTx/>
                        <a:buFontTx/>
                        <a:buNone/>
                        <a:tabLst/>
                      </a:pPr>
                      <a:r>
                        <a:rPr kumimoji="0" lang="en-US" sz="1000" b="0" i="0" u="none" strike="noStrike" cap="none" normalizeH="0" baseline="0" smtClean="0">
                          <a:ln>
                            <a:noFill/>
                          </a:ln>
                          <a:solidFill>
                            <a:srgbClr val="000000"/>
                          </a:solidFill>
                          <a:effectLst/>
                          <a:latin typeface="Arial" pitchFamily="34" charset="0"/>
                        </a:rPr>
                        <a:t>Working at a Small-to-Medium Business or ISP </a:t>
                      </a:r>
                      <a:r>
                        <a:rPr kumimoji="0" lang="en-US" sz="1000" b="1" i="0" u="none" strike="noStrike" cap="none" normalizeH="0" baseline="0" smtClean="0">
                          <a:ln>
                            <a:noFill/>
                          </a:ln>
                          <a:solidFill>
                            <a:srgbClr val="000000"/>
                          </a:solidFill>
                          <a:effectLst/>
                          <a:latin typeface="Arial" pitchFamily="34" charset="0"/>
                        </a:rPr>
                        <a:t>AND </a:t>
                      </a:r>
                      <a:r>
                        <a:rPr kumimoji="0" lang="en-US" sz="1000" b="0" i="0" u="none" strike="noStrike" cap="none" normalizeH="0" baseline="0" smtClean="0">
                          <a:ln>
                            <a:noFill/>
                          </a:ln>
                          <a:solidFill>
                            <a:srgbClr val="000000"/>
                          </a:solidFill>
                          <a:effectLst/>
                          <a:latin typeface="Arial" pitchFamily="34" charset="0"/>
                        </a:rPr>
                        <a:t>Orientation</a:t>
                      </a:r>
                    </a:p>
                    <a:p>
                      <a:pPr marL="0" marR="0" lvl="0" indent="0" algn="ctr" defTabSz="914400" rtl="0" eaLnBrk="1" fontAlgn="base" latinLnBrk="0" hangingPunct="1">
                        <a:lnSpc>
                          <a:spcPct val="85000"/>
                        </a:lnSpc>
                        <a:spcBef>
                          <a:spcPct val="20000"/>
                        </a:spcBef>
                        <a:spcAft>
                          <a:spcPct val="0"/>
                        </a:spcAft>
                        <a:buClrTx/>
                        <a:buSzTx/>
                        <a:buFontTx/>
                        <a:buNone/>
                        <a:tabLst/>
                      </a:pPr>
                      <a:r>
                        <a:rPr kumimoji="0" lang="en-US" sz="1000" b="1" i="0" u="none" strike="noStrike" cap="none" normalizeH="0" baseline="0" smtClean="0">
                          <a:ln>
                            <a:noFill/>
                          </a:ln>
                          <a:solidFill>
                            <a:schemeClr val="accent2"/>
                          </a:solidFill>
                          <a:effectLst/>
                          <a:latin typeface="Arial" pitchFamily="34" charset="0"/>
                        </a:rPr>
                        <a:t>OR</a:t>
                      </a:r>
                    </a:p>
                    <a:p>
                      <a:pPr marL="0" marR="0" lvl="0" indent="0" algn="ctr" defTabSz="914400" rtl="0" eaLnBrk="1" fontAlgn="base" latinLnBrk="0" hangingPunct="1">
                        <a:lnSpc>
                          <a:spcPct val="85000"/>
                        </a:lnSpc>
                        <a:spcBef>
                          <a:spcPct val="20000"/>
                        </a:spcBef>
                        <a:spcAft>
                          <a:spcPct val="0"/>
                        </a:spcAft>
                        <a:buClrTx/>
                        <a:buSzTx/>
                        <a:buFontTx/>
                        <a:buNone/>
                        <a:tabLst/>
                      </a:pPr>
                      <a:r>
                        <a:rPr kumimoji="0" lang="en-US" sz="1000" b="0" i="0" u="none" strike="noStrike" cap="none" normalizeH="0" baseline="0" smtClean="0">
                          <a:ln>
                            <a:noFill/>
                          </a:ln>
                          <a:solidFill>
                            <a:srgbClr val="000000"/>
                          </a:solidFill>
                          <a:effectLst/>
                          <a:latin typeface="Arial" pitchFamily="34" charset="0"/>
                        </a:rPr>
                        <a:t>Networking Fundamentals </a:t>
                      </a:r>
                      <a:br>
                        <a:rPr kumimoji="0" lang="en-US" sz="1000" b="0" i="0" u="none" strike="noStrike" cap="none" normalizeH="0" baseline="0" smtClean="0">
                          <a:ln>
                            <a:noFill/>
                          </a:ln>
                          <a:solidFill>
                            <a:srgbClr val="000000"/>
                          </a:solidFill>
                          <a:effectLst/>
                          <a:latin typeface="Arial" pitchFamily="34" charset="0"/>
                        </a:rPr>
                      </a:br>
                      <a:r>
                        <a:rPr kumimoji="0" lang="en-US" sz="1000" b="1" i="0" u="none" strike="noStrike" cap="none" normalizeH="0" baseline="0" smtClean="0">
                          <a:ln>
                            <a:noFill/>
                          </a:ln>
                          <a:solidFill>
                            <a:srgbClr val="000000"/>
                          </a:solidFill>
                          <a:effectLst/>
                          <a:latin typeface="Arial" pitchFamily="34" charset="0"/>
                        </a:rPr>
                        <a:t>AND </a:t>
                      </a:r>
                      <a:r>
                        <a:rPr kumimoji="0" lang="en-US" sz="1000" b="0" i="0" u="none" strike="noStrike" cap="none" normalizeH="0" baseline="0" smtClean="0">
                          <a:ln>
                            <a:noFill/>
                          </a:ln>
                          <a:solidFill>
                            <a:srgbClr val="000000"/>
                          </a:solidFill>
                          <a:effectLst/>
                          <a:latin typeface="Arial" pitchFamily="34" charset="0"/>
                        </a:rPr>
                        <a:t>Orientation</a:t>
                      </a:r>
                    </a:p>
                    <a:p>
                      <a:pPr marL="0" marR="0" lvl="0" indent="0" algn="ctr" defTabSz="914400" rtl="0" eaLnBrk="1" fontAlgn="base" latinLnBrk="0" hangingPunct="1">
                        <a:lnSpc>
                          <a:spcPct val="85000"/>
                        </a:lnSpc>
                        <a:spcBef>
                          <a:spcPct val="20000"/>
                        </a:spcBef>
                        <a:spcAft>
                          <a:spcPct val="0"/>
                        </a:spcAft>
                        <a:buClrTx/>
                        <a:buSzTx/>
                        <a:buFontTx/>
                        <a:buNone/>
                        <a:tabLst/>
                      </a:pPr>
                      <a:r>
                        <a:rPr kumimoji="0" lang="en-US" sz="1000" b="1" i="0" u="none" strike="noStrike" cap="none" normalizeH="0" baseline="0" smtClean="0">
                          <a:ln>
                            <a:noFill/>
                          </a:ln>
                          <a:solidFill>
                            <a:schemeClr val="accent2"/>
                          </a:solidFill>
                          <a:effectLst/>
                          <a:latin typeface="Arial" pitchFamily="34" charset="0"/>
                        </a:rPr>
                        <a:t>OR</a:t>
                      </a:r>
                    </a:p>
                    <a:p>
                      <a:pPr marL="0" marR="0" lvl="0" indent="0" algn="ctr" defTabSz="914400" rtl="0" eaLnBrk="1" fontAlgn="base" latinLnBrk="0" hangingPunct="1">
                        <a:lnSpc>
                          <a:spcPct val="85000"/>
                        </a:lnSpc>
                        <a:spcBef>
                          <a:spcPct val="20000"/>
                        </a:spcBef>
                        <a:spcAft>
                          <a:spcPct val="0"/>
                        </a:spcAft>
                        <a:buClrTx/>
                        <a:buSzTx/>
                        <a:buFontTx/>
                        <a:buNone/>
                        <a:tabLst/>
                      </a:pPr>
                      <a:r>
                        <a:rPr kumimoji="0" lang="en-US" sz="1000" b="0" i="0" u="none" strike="noStrike" cap="none" normalizeH="0" baseline="0" smtClean="0">
                          <a:ln>
                            <a:noFill/>
                          </a:ln>
                          <a:solidFill>
                            <a:srgbClr val="000000"/>
                          </a:solidFill>
                          <a:effectLst/>
                          <a:latin typeface="Arial" pitchFamily="34" charset="0"/>
                        </a:rPr>
                        <a:t>Designing and Supporting Computer Networks </a:t>
                      </a:r>
                      <a:br>
                        <a:rPr kumimoji="0" lang="en-US" sz="1000" b="0" i="0" u="none" strike="noStrike" cap="none" normalizeH="0" baseline="0" smtClean="0">
                          <a:ln>
                            <a:noFill/>
                          </a:ln>
                          <a:solidFill>
                            <a:srgbClr val="000000"/>
                          </a:solidFill>
                          <a:effectLst/>
                          <a:latin typeface="Arial" pitchFamily="34" charset="0"/>
                        </a:rPr>
                      </a:br>
                      <a:r>
                        <a:rPr kumimoji="0" lang="en-US" sz="1000" b="1" i="0" u="none" strike="noStrike" cap="none" normalizeH="0" baseline="0" smtClean="0">
                          <a:ln>
                            <a:noFill/>
                          </a:ln>
                          <a:solidFill>
                            <a:srgbClr val="000000"/>
                          </a:solidFill>
                          <a:effectLst/>
                          <a:latin typeface="Arial" pitchFamily="34" charset="0"/>
                        </a:rPr>
                        <a:t>AND</a:t>
                      </a:r>
                      <a:r>
                        <a:rPr kumimoji="0" lang="en-US" sz="1000" b="0" i="0" u="none" strike="noStrike" cap="none" normalizeH="0" baseline="0" smtClean="0">
                          <a:ln>
                            <a:noFill/>
                          </a:ln>
                          <a:solidFill>
                            <a:srgbClr val="000000"/>
                          </a:solidFill>
                          <a:effectLst/>
                          <a:latin typeface="Arial" pitchFamily="34" charset="0"/>
                        </a:rPr>
                        <a:t> Orientation</a:t>
                      </a:r>
                    </a:p>
                    <a:p>
                      <a:pPr marL="0" marR="0" lvl="0" indent="0" algn="ctr" defTabSz="914400" rtl="0" eaLnBrk="1" fontAlgn="base" latinLnBrk="0" hangingPunct="1">
                        <a:lnSpc>
                          <a:spcPct val="85000"/>
                        </a:lnSpc>
                        <a:spcBef>
                          <a:spcPct val="20000"/>
                        </a:spcBef>
                        <a:spcAft>
                          <a:spcPct val="0"/>
                        </a:spcAft>
                        <a:buClrTx/>
                        <a:buSzTx/>
                        <a:buFontTx/>
                        <a:buNone/>
                        <a:tabLst/>
                      </a:pPr>
                      <a:r>
                        <a:rPr kumimoji="0" lang="en-US" sz="1000" b="1" i="0" u="none" strike="noStrike" cap="none" normalizeH="0" baseline="0" smtClean="0">
                          <a:ln>
                            <a:noFill/>
                          </a:ln>
                          <a:solidFill>
                            <a:schemeClr val="accent2"/>
                          </a:solidFill>
                          <a:effectLst/>
                          <a:latin typeface="Arial" pitchFamily="34" charset="0"/>
                        </a:rPr>
                        <a:t>OR</a:t>
                      </a:r>
                    </a:p>
                    <a:p>
                      <a:pPr marL="0" marR="0" lvl="0" indent="0" algn="ctr" defTabSz="914400" rtl="0" eaLnBrk="1" fontAlgn="base" latinLnBrk="0" hangingPunct="1">
                        <a:lnSpc>
                          <a:spcPct val="85000"/>
                        </a:lnSpc>
                        <a:spcBef>
                          <a:spcPct val="20000"/>
                        </a:spcBef>
                        <a:spcAft>
                          <a:spcPct val="0"/>
                        </a:spcAft>
                        <a:buClrTx/>
                        <a:buSzTx/>
                        <a:buFontTx/>
                        <a:buNone/>
                        <a:tabLst/>
                      </a:pPr>
                      <a:r>
                        <a:rPr kumimoji="0" lang="en-US" sz="1000" b="0" i="0" u="none" strike="noStrike" cap="none" normalizeH="0" baseline="0" smtClean="0">
                          <a:ln>
                            <a:noFill/>
                          </a:ln>
                          <a:solidFill>
                            <a:srgbClr val="000000"/>
                          </a:solidFill>
                          <a:effectLst/>
                          <a:latin typeface="Arial" pitchFamily="34" charset="0"/>
                        </a:rPr>
                        <a:t>Accessing the WAN </a:t>
                      </a:r>
                      <a:br>
                        <a:rPr kumimoji="0" lang="en-US" sz="1000" b="0" i="0" u="none" strike="noStrike" cap="none" normalizeH="0" baseline="0" smtClean="0">
                          <a:ln>
                            <a:noFill/>
                          </a:ln>
                          <a:solidFill>
                            <a:srgbClr val="000000"/>
                          </a:solidFill>
                          <a:effectLst/>
                          <a:latin typeface="Arial" pitchFamily="34" charset="0"/>
                        </a:rPr>
                      </a:br>
                      <a:r>
                        <a:rPr kumimoji="0" lang="en-US" sz="1000" b="1" i="0" u="none" strike="noStrike" cap="none" normalizeH="0" baseline="0" smtClean="0">
                          <a:ln>
                            <a:noFill/>
                          </a:ln>
                          <a:solidFill>
                            <a:srgbClr val="000000"/>
                          </a:solidFill>
                          <a:effectLst/>
                          <a:latin typeface="Arial" pitchFamily="34" charset="0"/>
                        </a:rPr>
                        <a:t>AND</a:t>
                      </a:r>
                      <a:r>
                        <a:rPr kumimoji="0" lang="en-US" sz="1000" b="0" i="0" u="none" strike="noStrike" cap="none" normalizeH="0" baseline="0" smtClean="0">
                          <a:ln>
                            <a:noFill/>
                          </a:ln>
                          <a:solidFill>
                            <a:srgbClr val="000000"/>
                          </a:solidFill>
                          <a:effectLst/>
                          <a:latin typeface="Arial" pitchFamily="34" charset="0"/>
                        </a:rPr>
                        <a:t> Orientation</a:t>
                      </a:r>
                    </a:p>
                    <a:p>
                      <a:pPr marL="0" marR="0" lvl="0" indent="0" algn="ctr" defTabSz="914400" rtl="0" eaLnBrk="1" fontAlgn="base" latinLnBrk="0" hangingPunct="1">
                        <a:lnSpc>
                          <a:spcPct val="85000"/>
                        </a:lnSpc>
                        <a:spcBef>
                          <a:spcPct val="20000"/>
                        </a:spcBef>
                        <a:spcAft>
                          <a:spcPct val="0"/>
                        </a:spcAft>
                        <a:buClrTx/>
                        <a:buSzTx/>
                        <a:buFontTx/>
                        <a:buNone/>
                        <a:tabLst/>
                      </a:pPr>
                      <a:r>
                        <a:rPr kumimoji="0" lang="en-US" sz="1000" b="1" i="0" u="none" strike="noStrike" cap="none" normalizeH="0" baseline="0" smtClean="0">
                          <a:ln>
                            <a:noFill/>
                          </a:ln>
                          <a:solidFill>
                            <a:schemeClr val="accent2"/>
                          </a:solidFill>
                          <a:effectLst/>
                          <a:latin typeface="Arial" pitchFamily="34" charset="0"/>
                        </a:rPr>
                        <a:t>OR</a:t>
                      </a:r>
                    </a:p>
                    <a:p>
                      <a:pPr marL="0" marR="0" lvl="0" indent="0" algn="ctr" defTabSz="914400" rtl="0" eaLnBrk="1" fontAlgn="base" latinLnBrk="0" hangingPunct="1">
                        <a:lnSpc>
                          <a:spcPct val="85000"/>
                        </a:lnSpc>
                        <a:spcBef>
                          <a:spcPct val="20000"/>
                        </a:spcBef>
                        <a:spcAft>
                          <a:spcPct val="0"/>
                        </a:spcAft>
                        <a:buClrTx/>
                        <a:buSzTx/>
                        <a:buFontTx/>
                        <a:buNone/>
                        <a:tabLst/>
                      </a:pPr>
                      <a:r>
                        <a:rPr kumimoji="0" lang="en-US" sz="1000" b="0" i="0" u="none" strike="noStrike" cap="none" normalizeH="0" baseline="0" smtClean="0">
                          <a:ln>
                            <a:noFill/>
                          </a:ln>
                          <a:solidFill>
                            <a:srgbClr val="000000"/>
                          </a:solidFill>
                          <a:effectLst/>
                          <a:latin typeface="Arial" pitchFamily="34" charset="0"/>
                        </a:rPr>
                        <a:t>CCNA 4 v 3.1 </a:t>
                      </a:r>
                      <a:r>
                        <a:rPr kumimoji="0" lang="en-US" sz="1000" b="1" i="0" u="none" strike="noStrike" cap="none" normalizeH="0" baseline="0" smtClean="0">
                          <a:ln>
                            <a:noFill/>
                          </a:ln>
                          <a:solidFill>
                            <a:srgbClr val="000000"/>
                          </a:solidFill>
                          <a:effectLst/>
                          <a:latin typeface="Arial" pitchFamily="34" charset="0"/>
                        </a:rPr>
                        <a:t>AND</a:t>
                      </a:r>
                      <a:r>
                        <a:rPr kumimoji="0" lang="en-US" sz="1000" b="0" i="0" u="none" strike="noStrike" cap="none" normalizeH="0" baseline="0" smtClean="0">
                          <a:ln>
                            <a:noFill/>
                          </a:ln>
                          <a:solidFill>
                            <a:srgbClr val="000000"/>
                          </a:solidFill>
                          <a:effectLst/>
                          <a:latin typeface="Arial" pitchFamily="34" charset="0"/>
                        </a:rPr>
                        <a:t> Orientation</a:t>
                      </a:r>
                    </a:p>
                    <a:p>
                      <a:pPr marL="0" marR="0" lvl="0" indent="0" algn="ctr" defTabSz="914400" rtl="0" eaLnBrk="1" fontAlgn="base" latinLnBrk="0" hangingPunct="1">
                        <a:lnSpc>
                          <a:spcPct val="85000"/>
                        </a:lnSpc>
                        <a:spcBef>
                          <a:spcPct val="20000"/>
                        </a:spcBef>
                        <a:spcAft>
                          <a:spcPct val="0"/>
                        </a:spcAft>
                        <a:buClrTx/>
                        <a:buSzTx/>
                        <a:buFontTx/>
                        <a:buNone/>
                        <a:tabLst/>
                      </a:pPr>
                      <a:r>
                        <a:rPr kumimoji="0" lang="en-US" sz="1000" b="1" i="0" u="none" strike="noStrike" cap="none" normalizeH="0" baseline="0" smtClean="0">
                          <a:ln>
                            <a:noFill/>
                          </a:ln>
                          <a:solidFill>
                            <a:schemeClr val="accent2"/>
                          </a:solidFill>
                          <a:effectLst/>
                          <a:latin typeface="Arial" pitchFamily="34" charset="0"/>
                        </a:rPr>
                        <a:t>OR</a:t>
                      </a:r>
                    </a:p>
                    <a:p>
                      <a:pPr marL="0" marR="0" lvl="0" indent="0" algn="ctr" defTabSz="914400" rtl="0" eaLnBrk="1" fontAlgn="base" latinLnBrk="0" hangingPunct="1">
                        <a:lnSpc>
                          <a:spcPct val="85000"/>
                        </a:lnSpc>
                        <a:spcBef>
                          <a:spcPct val="20000"/>
                        </a:spcBef>
                        <a:spcAft>
                          <a:spcPct val="0"/>
                        </a:spcAft>
                        <a:buClrTx/>
                        <a:buSzTx/>
                        <a:buFontTx/>
                        <a:buNone/>
                        <a:tabLst/>
                      </a:pPr>
                      <a:r>
                        <a:rPr kumimoji="0" lang="en-US" sz="1000" b="0" i="0" u="none" strike="noStrike" cap="none" normalizeH="0" baseline="0" smtClean="0">
                          <a:ln>
                            <a:noFill/>
                          </a:ln>
                          <a:solidFill>
                            <a:srgbClr val="000000"/>
                          </a:solidFill>
                          <a:effectLst/>
                          <a:latin typeface="Arial" pitchFamily="34" charset="0"/>
                        </a:rPr>
                        <a:t>(CCNA Discovery </a:t>
                      </a:r>
                      <a:r>
                        <a:rPr kumimoji="0" lang="en-US" sz="1000" b="1" i="0" u="none" strike="noStrike" cap="none" normalizeH="0" baseline="0" smtClean="0">
                          <a:ln>
                            <a:noFill/>
                          </a:ln>
                          <a:solidFill>
                            <a:srgbClr val="000000"/>
                          </a:solidFill>
                          <a:effectLst/>
                          <a:latin typeface="Arial" pitchFamily="34" charset="0"/>
                        </a:rPr>
                        <a:t>OR </a:t>
                      </a:r>
                      <a:r>
                        <a:rPr kumimoji="0" lang="en-US" sz="1000" b="0" i="0" u="none" strike="noStrike" cap="none" normalizeH="0" baseline="0" smtClean="0">
                          <a:ln>
                            <a:noFill/>
                          </a:ln>
                          <a:solidFill>
                            <a:srgbClr val="000000"/>
                          </a:solidFill>
                          <a:effectLst/>
                          <a:latin typeface="Arial" pitchFamily="34" charset="0"/>
                        </a:rPr>
                        <a:t>CCNA Exploration Fast Track) </a:t>
                      </a:r>
                      <a:br>
                        <a:rPr kumimoji="0" lang="en-US" sz="1000" b="0" i="0" u="none" strike="noStrike" cap="none" normalizeH="0" baseline="0" smtClean="0">
                          <a:ln>
                            <a:noFill/>
                          </a:ln>
                          <a:solidFill>
                            <a:srgbClr val="000000"/>
                          </a:solidFill>
                          <a:effectLst/>
                          <a:latin typeface="Arial" pitchFamily="34" charset="0"/>
                        </a:rPr>
                      </a:br>
                      <a:r>
                        <a:rPr kumimoji="0" lang="en-US" sz="1000" b="1" i="0" u="none" strike="noStrike" cap="none" normalizeH="0" baseline="0" smtClean="0">
                          <a:ln>
                            <a:noFill/>
                          </a:ln>
                          <a:solidFill>
                            <a:srgbClr val="000000"/>
                          </a:solidFill>
                          <a:effectLst/>
                          <a:latin typeface="Arial" pitchFamily="34" charset="0"/>
                        </a:rPr>
                        <a:t>AND</a:t>
                      </a:r>
                      <a:r>
                        <a:rPr kumimoji="0" lang="en-US" sz="1000" b="0" i="0" u="none" strike="noStrike" cap="none" normalizeH="0" baseline="0" smtClean="0">
                          <a:ln>
                            <a:noFill/>
                          </a:ln>
                          <a:solidFill>
                            <a:srgbClr val="000000"/>
                          </a:solidFill>
                          <a:effectLst/>
                          <a:latin typeface="Arial" pitchFamily="34" charset="0"/>
                        </a:rPr>
                        <a:t> Orientation</a:t>
                      </a:r>
                    </a:p>
                  </a:txBody>
                  <a:tcPr marL="45720" marR="45720" marT="182880" horzOverflow="overflow">
                    <a:lnL w="3175" cap="flat" cmpd="sng" algn="ctr">
                      <a:solidFill>
                        <a:srgbClr val="204962"/>
                      </a:solidFill>
                      <a:prstDash val="solid"/>
                      <a:round/>
                      <a:headEnd type="none" w="med" len="med"/>
                      <a:tailEnd type="none" w="med" len="med"/>
                    </a:lnL>
                    <a:lnR w="3175" cap="flat" cmpd="sng" algn="ctr">
                      <a:solidFill>
                        <a:srgbClr val="204962"/>
                      </a:solidFill>
                      <a:prstDash val="solid"/>
                      <a:round/>
                      <a:headEnd type="none" w="med" len="med"/>
                      <a:tailEnd type="none" w="med" len="med"/>
                    </a:lnR>
                    <a:lnT w="3175" cap="flat" cmpd="sng" algn="ctr">
                      <a:solidFill>
                        <a:schemeClr val="bg1"/>
                      </a:solidFill>
                      <a:prstDash val="solid"/>
                      <a:round/>
                      <a:headEnd type="none" w="med" len="med"/>
                      <a:tailEnd type="none" w="med" len="med"/>
                    </a:lnT>
                    <a:lnB>
                      <a:noFill/>
                    </a:lnB>
                    <a:lnTlToBr>
                      <a:noFill/>
                    </a:lnTlToBr>
                    <a:lnBlToTr>
                      <a:noFill/>
                    </a:lnBlToTr>
                    <a:solidFill>
                      <a:srgbClr val="C9CDD3">
                        <a:alpha val="50195"/>
                      </a:srgbClr>
                    </a:solidFill>
                  </a:tcPr>
                </a:tc>
                <a:tc>
                  <a:txBody>
                    <a:bodyPr/>
                    <a:lstStyle/>
                    <a:p>
                      <a:pPr marL="0" marR="0" lvl="0" indent="0" algn="ctr" defTabSz="914400" rtl="0" eaLnBrk="1" fontAlgn="base" latinLnBrk="0" hangingPunct="1">
                        <a:lnSpc>
                          <a:spcPct val="85000"/>
                        </a:lnSpc>
                        <a:spcBef>
                          <a:spcPct val="20000"/>
                        </a:spcBef>
                        <a:spcAft>
                          <a:spcPct val="0"/>
                        </a:spcAft>
                        <a:buClrTx/>
                        <a:buSzTx/>
                        <a:buFont typeface="+mj-lt"/>
                        <a:buNone/>
                        <a:tabLst/>
                      </a:pPr>
                      <a:r>
                        <a:rPr kumimoji="0" lang="en-US" sz="1000" b="0" i="0" u="none" strike="noStrike" cap="none" normalizeH="0" baseline="0" smtClean="0">
                          <a:ln>
                            <a:noFill/>
                          </a:ln>
                          <a:solidFill>
                            <a:srgbClr val="000000"/>
                          </a:solidFill>
                          <a:effectLst/>
                          <a:latin typeface="Arial" pitchFamily="34" charset="0"/>
                        </a:rPr>
                        <a:t>CCNA 2 v3.1 </a:t>
                      </a:r>
                      <a:r>
                        <a:rPr kumimoji="0" lang="en-US" sz="1000" b="1" i="0" u="none" strike="noStrike" cap="none" normalizeH="0" baseline="0" smtClean="0">
                          <a:ln>
                            <a:noFill/>
                          </a:ln>
                          <a:solidFill>
                            <a:srgbClr val="000000"/>
                          </a:solidFill>
                          <a:effectLst/>
                          <a:latin typeface="Arial" pitchFamily="34" charset="0"/>
                        </a:rPr>
                        <a:t>AND</a:t>
                      </a:r>
                      <a:r>
                        <a:rPr kumimoji="0" lang="en-US" sz="1000" b="0" i="0" u="none" strike="noStrike" cap="none" normalizeH="0" baseline="0" smtClean="0">
                          <a:ln>
                            <a:noFill/>
                          </a:ln>
                          <a:solidFill>
                            <a:srgbClr val="000000"/>
                          </a:solidFill>
                          <a:effectLst/>
                          <a:latin typeface="Arial" pitchFamily="34" charset="0"/>
                        </a:rPr>
                        <a:t> Orientation</a:t>
                      </a:r>
                    </a:p>
                    <a:p>
                      <a:pPr marL="0" marR="0" lvl="0" indent="0" algn="ctr" defTabSz="914400" rtl="0" eaLnBrk="1" fontAlgn="base" latinLnBrk="0" hangingPunct="1">
                        <a:lnSpc>
                          <a:spcPct val="85000"/>
                        </a:lnSpc>
                        <a:spcBef>
                          <a:spcPct val="20000"/>
                        </a:spcBef>
                        <a:spcAft>
                          <a:spcPct val="0"/>
                        </a:spcAft>
                        <a:buClrTx/>
                        <a:buSzTx/>
                        <a:buFont typeface="+mj-lt"/>
                        <a:buNone/>
                        <a:tabLst/>
                      </a:pPr>
                      <a:r>
                        <a:rPr kumimoji="0" lang="en-US" sz="1000" b="1" i="0" u="none" strike="noStrike" cap="none" normalizeH="0" baseline="0" smtClean="0">
                          <a:ln>
                            <a:noFill/>
                          </a:ln>
                          <a:solidFill>
                            <a:schemeClr val="accent2"/>
                          </a:solidFill>
                          <a:effectLst/>
                          <a:latin typeface="Arial" pitchFamily="34" charset="0"/>
                        </a:rPr>
                        <a:t>OR</a:t>
                      </a:r>
                    </a:p>
                    <a:p>
                      <a:pPr marL="0" marR="0" lvl="0" indent="0" algn="ctr" defTabSz="914400" rtl="0" eaLnBrk="1" fontAlgn="base" latinLnBrk="0" hangingPunct="1">
                        <a:lnSpc>
                          <a:spcPct val="85000"/>
                        </a:lnSpc>
                        <a:spcBef>
                          <a:spcPct val="20000"/>
                        </a:spcBef>
                        <a:spcAft>
                          <a:spcPct val="0"/>
                        </a:spcAft>
                        <a:buClrTx/>
                        <a:buSzTx/>
                        <a:buFont typeface="+mj-lt"/>
                        <a:buNone/>
                        <a:tabLst/>
                      </a:pPr>
                      <a:r>
                        <a:rPr kumimoji="0" lang="en-US" sz="1000" b="0" i="0" u="none" strike="noStrike" cap="none" normalizeH="0" baseline="0" smtClean="0">
                          <a:ln>
                            <a:noFill/>
                          </a:ln>
                          <a:solidFill>
                            <a:srgbClr val="000000"/>
                          </a:solidFill>
                          <a:effectLst/>
                          <a:latin typeface="Arial" pitchFamily="34" charset="0"/>
                        </a:rPr>
                        <a:t>Introducing Routing and Switching in the Enterprise </a:t>
                      </a:r>
                      <a:br>
                        <a:rPr kumimoji="0" lang="en-US" sz="1000" b="0" i="0" u="none" strike="noStrike" cap="none" normalizeH="0" baseline="0" smtClean="0">
                          <a:ln>
                            <a:noFill/>
                          </a:ln>
                          <a:solidFill>
                            <a:srgbClr val="000000"/>
                          </a:solidFill>
                          <a:effectLst/>
                          <a:latin typeface="Arial" pitchFamily="34" charset="0"/>
                        </a:rPr>
                      </a:br>
                      <a:r>
                        <a:rPr kumimoji="0" lang="en-US" sz="1000" b="1" i="0" u="none" strike="noStrike" cap="none" normalizeH="0" baseline="0" smtClean="0">
                          <a:ln>
                            <a:noFill/>
                          </a:ln>
                          <a:solidFill>
                            <a:srgbClr val="000000"/>
                          </a:solidFill>
                          <a:effectLst/>
                          <a:latin typeface="Arial" pitchFamily="34" charset="0"/>
                        </a:rPr>
                        <a:t>AND</a:t>
                      </a:r>
                      <a:r>
                        <a:rPr kumimoji="0" lang="en-US" sz="1000" b="0" i="0" u="none" strike="noStrike" cap="none" normalizeH="0" baseline="0" smtClean="0">
                          <a:ln>
                            <a:noFill/>
                          </a:ln>
                          <a:solidFill>
                            <a:srgbClr val="000000"/>
                          </a:solidFill>
                          <a:effectLst/>
                          <a:latin typeface="Arial" pitchFamily="34" charset="0"/>
                        </a:rPr>
                        <a:t> Orientation</a:t>
                      </a:r>
                    </a:p>
                    <a:p>
                      <a:pPr marL="0" marR="0" lvl="0" indent="0" algn="ctr" defTabSz="914400" rtl="0" eaLnBrk="1" fontAlgn="base" latinLnBrk="0" hangingPunct="1">
                        <a:lnSpc>
                          <a:spcPct val="85000"/>
                        </a:lnSpc>
                        <a:spcBef>
                          <a:spcPct val="20000"/>
                        </a:spcBef>
                        <a:spcAft>
                          <a:spcPct val="0"/>
                        </a:spcAft>
                        <a:buClrTx/>
                        <a:buSzTx/>
                        <a:buFont typeface="+mj-lt"/>
                        <a:buNone/>
                        <a:tabLst/>
                      </a:pPr>
                      <a:r>
                        <a:rPr kumimoji="0" lang="en-US" sz="1000" b="1" i="0" u="none" strike="noStrike" cap="none" normalizeH="0" baseline="0" smtClean="0">
                          <a:ln>
                            <a:noFill/>
                          </a:ln>
                          <a:solidFill>
                            <a:schemeClr val="accent2"/>
                          </a:solidFill>
                          <a:effectLst/>
                          <a:latin typeface="Arial" pitchFamily="34" charset="0"/>
                        </a:rPr>
                        <a:t>OR</a:t>
                      </a:r>
                    </a:p>
                    <a:p>
                      <a:pPr marL="0" marR="0" lvl="0" indent="0" algn="ctr" defTabSz="914400" rtl="0" eaLnBrk="1" fontAlgn="base" latinLnBrk="0" hangingPunct="1">
                        <a:lnSpc>
                          <a:spcPct val="85000"/>
                        </a:lnSpc>
                        <a:spcBef>
                          <a:spcPct val="20000"/>
                        </a:spcBef>
                        <a:spcAft>
                          <a:spcPct val="0"/>
                        </a:spcAft>
                        <a:buClrTx/>
                        <a:buSzTx/>
                        <a:buFont typeface="+mj-lt"/>
                        <a:buNone/>
                        <a:tabLst/>
                      </a:pPr>
                      <a:r>
                        <a:rPr kumimoji="0" lang="en-US" sz="1000" b="0" i="0" u="none" strike="noStrike" cap="none" normalizeH="0" baseline="0" smtClean="0">
                          <a:ln>
                            <a:noFill/>
                          </a:ln>
                          <a:solidFill>
                            <a:srgbClr val="000000"/>
                          </a:solidFill>
                          <a:effectLst/>
                          <a:latin typeface="Arial" pitchFamily="34" charset="0"/>
                        </a:rPr>
                        <a:t>Routing Protocols and Concepts </a:t>
                      </a:r>
                      <a:r>
                        <a:rPr kumimoji="0" lang="en-US" sz="1000" b="1" i="0" u="none" strike="noStrike" cap="none" normalizeH="0" baseline="0" smtClean="0">
                          <a:ln>
                            <a:noFill/>
                          </a:ln>
                          <a:solidFill>
                            <a:srgbClr val="000000"/>
                          </a:solidFill>
                          <a:effectLst/>
                          <a:latin typeface="Arial" pitchFamily="34" charset="0"/>
                        </a:rPr>
                        <a:t>AND</a:t>
                      </a:r>
                      <a:r>
                        <a:rPr kumimoji="0" lang="en-US" sz="1000" b="0" i="0" u="none" strike="noStrike" cap="none" normalizeH="0" baseline="0" smtClean="0">
                          <a:ln>
                            <a:noFill/>
                          </a:ln>
                          <a:solidFill>
                            <a:srgbClr val="000000"/>
                          </a:solidFill>
                          <a:effectLst/>
                          <a:latin typeface="Arial" pitchFamily="34" charset="0"/>
                        </a:rPr>
                        <a:t> Orientation</a:t>
                      </a:r>
                    </a:p>
                    <a:p>
                      <a:pPr marL="0" marR="0" lvl="0" indent="0" algn="ctr" defTabSz="914400" rtl="0" eaLnBrk="1" fontAlgn="base" latinLnBrk="0" hangingPunct="1">
                        <a:lnSpc>
                          <a:spcPct val="85000"/>
                        </a:lnSpc>
                        <a:spcBef>
                          <a:spcPct val="20000"/>
                        </a:spcBef>
                        <a:spcAft>
                          <a:spcPct val="0"/>
                        </a:spcAft>
                        <a:buClrTx/>
                        <a:buSzTx/>
                        <a:buFont typeface="+mj-lt"/>
                        <a:buNone/>
                        <a:tabLst/>
                      </a:pPr>
                      <a:r>
                        <a:rPr kumimoji="0" lang="en-US" sz="1000" b="1" i="0" u="none" strike="noStrike" cap="none" normalizeH="0" baseline="0" smtClean="0">
                          <a:ln>
                            <a:noFill/>
                          </a:ln>
                          <a:solidFill>
                            <a:schemeClr val="accent2"/>
                          </a:solidFill>
                          <a:effectLst/>
                          <a:latin typeface="Arial" pitchFamily="34" charset="0"/>
                        </a:rPr>
                        <a:t>OR</a:t>
                      </a:r>
                    </a:p>
                    <a:p>
                      <a:pPr marL="0" marR="0" lvl="0" indent="0" algn="ctr" defTabSz="914400" rtl="0" eaLnBrk="1" fontAlgn="base" latinLnBrk="0" hangingPunct="1">
                        <a:lnSpc>
                          <a:spcPct val="85000"/>
                        </a:lnSpc>
                        <a:spcBef>
                          <a:spcPct val="20000"/>
                        </a:spcBef>
                        <a:spcAft>
                          <a:spcPct val="0"/>
                        </a:spcAft>
                        <a:buClrTx/>
                        <a:buSzTx/>
                        <a:buFont typeface="+mj-lt"/>
                        <a:buNone/>
                        <a:tabLst/>
                      </a:pPr>
                      <a:r>
                        <a:rPr kumimoji="0" lang="en-US" sz="1000" b="0" i="0" u="none" strike="noStrike" cap="none" normalizeH="0" baseline="0" smtClean="0">
                          <a:ln>
                            <a:noFill/>
                          </a:ln>
                          <a:solidFill>
                            <a:srgbClr val="000000"/>
                          </a:solidFill>
                          <a:effectLst/>
                          <a:latin typeface="Arial" pitchFamily="34" charset="0"/>
                        </a:rPr>
                        <a:t>Designing and Supporting Computer Networks </a:t>
                      </a:r>
                      <a:br>
                        <a:rPr kumimoji="0" lang="en-US" sz="1000" b="0" i="0" u="none" strike="noStrike" cap="none" normalizeH="0" baseline="0" smtClean="0">
                          <a:ln>
                            <a:noFill/>
                          </a:ln>
                          <a:solidFill>
                            <a:srgbClr val="000000"/>
                          </a:solidFill>
                          <a:effectLst/>
                          <a:latin typeface="Arial" pitchFamily="34" charset="0"/>
                        </a:rPr>
                      </a:br>
                      <a:r>
                        <a:rPr kumimoji="0" lang="en-US" sz="1000" b="1" i="0" u="none" strike="noStrike" cap="none" normalizeH="0" baseline="0" smtClean="0">
                          <a:ln>
                            <a:noFill/>
                          </a:ln>
                          <a:solidFill>
                            <a:srgbClr val="000000"/>
                          </a:solidFill>
                          <a:effectLst/>
                          <a:latin typeface="Arial" pitchFamily="34" charset="0"/>
                        </a:rPr>
                        <a:t>AND</a:t>
                      </a:r>
                      <a:r>
                        <a:rPr kumimoji="0" lang="en-US" sz="1000" b="0" i="0" u="none" strike="noStrike" cap="none" normalizeH="0" baseline="0" smtClean="0">
                          <a:ln>
                            <a:noFill/>
                          </a:ln>
                          <a:solidFill>
                            <a:srgbClr val="000000"/>
                          </a:solidFill>
                          <a:effectLst/>
                          <a:latin typeface="Arial" pitchFamily="34" charset="0"/>
                        </a:rPr>
                        <a:t> Orientation </a:t>
                      </a:r>
                    </a:p>
                    <a:p>
                      <a:pPr marL="0" marR="0" lvl="0" indent="0" algn="ctr" defTabSz="914400" rtl="0" eaLnBrk="1" fontAlgn="base" latinLnBrk="0" hangingPunct="1">
                        <a:lnSpc>
                          <a:spcPct val="85000"/>
                        </a:lnSpc>
                        <a:spcBef>
                          <a:spcPct val="20000"/>
                        </a:spcBef>
                        <a:spcAft>
                          <a:spcPct val="0"/>
                        </a:spcAft>
                        <a:buClrTx/>
                        <a:buSzTx/>
                        <a:buFont typeface="+mj-lt"/>
                        <a:buNone/>
                        <a:tabLst/>
                      </a:pPr>
                      <a:r>
                        <a:rPr kumimoji="0" lang="en-US" sz="1000" b="1" i="0" u="none" strike="noStrike" cap="none" normalizeH="0" baseline="0" smtClean="0">
                          <a:ln>
                            <a:noFill/>
                          </a:ln>
                          <a:solidFill>
                            <a:schemeClr val="accent2"/>
                          </a:solidFill>
                          <a:effectLst/>
                          <a:latin typeface="Arial" pitchFamily="34" charset="0"/>
                        </a:rPr>
                        <a:t>OR</a:t>
                      </a:r>
                    </a:p>
                    <a:p>
                      <a:pPr marL="0" marR="0" lvl="0" indent="0" algn="ctr" defTabSz="914400" rtl="0" eaLnBrk="1" fontAlgn="base" latinLnBrk="0" hangingPunct="1">
                        <a:lnSpc>
                          <a:spcPct val="85000"/>
                        </a:lnSpc>
                        <a:spcBef>
                          <a:spcPct val="20000"/>
                        </a:spcBef>
                        <a:spcAft>
                          <a:spcPct val="0"/>
                        </a:spcAft>
                        <a:buClrTx/>
                        <a:buSzTx/>
                        <a:buFont typeface="+mj-lt"/>
                        <a:buNone/>
                        <a:tabLst/>
                      </a:pPr>
                      <a:r>
                        <a:rPr kumimoji="0" lang="en-US" sz="1000" b="0" i="0" u="none" strike="noStrike" cap="none" normalizeH="0" baseline="0" smtClean="0">
                          <a:ln>
                            <a:noFill/>
                          </a:ln>
                          <a:solidFill>
                            <a:srgbClr val="000000"/>
                          </a:solidFill>
                          <a:effectLst/>
                          <a:latin typeface="Arial" pitchFamily="34" charset="0"/>
                        </a:rPr>
                        <a:t>Accessing the WAN </a:t>
                      </a:r>
                      <a:br>
                        <a:rPr kumimoji="0" lang="en-US" sz="1000" b="0" i="0" u="none" strike="noStrike" cap="none" normalizeH="0" baseline="0" smtClean="0">
                          <a:ln>
                            <a:noFill/>
                          </a:ln>
                          <a:solidFill>
                            <a:srgbClr val="000000"/>
                          </a:solidFill>
                          <a:effectLst/>
                          <a:latin typeface="Arial" pitchFamily="34" charset="0"/>
                        </a:rPr>
                      </a:br>
                      <a:r>
                        <a:rPr kumimoji="0" lang="en-US" sz="1000" b="1" i="0" u="none" strike="noStrike" cap="none" normalizeH="0" baseline="0" smtClean="0">
                          <a:ln>
                            <a:noFill/>
                          </a:ln>
                          <a:solidFill>
                            <a:srgbClr val="000000"/>
                          </a:solidFill>
                          <a:effectLst/>
                          <a:latin typeface="Arial" pitchFamily="34" charset="0"/>
                        </a:rPr>
                        <a:t>AND</a:t>
                      </a:r>
                      <a:r>
                        <a:rPr kumimoji="0" lang="en-US" sz="1000" b="0" i="0" u="none" strike="noStrike" cap="none" normalizeH="0" baseline="0" smtClean="0">
                          <a:ln>
                            <a:noFill/>
                          </a:ln>
                          <a:solidFill>
                            <a:srgbClr val="000000"/>
                          </a:solidFill>
                          <a:effectLst/>
                          <a:latin typeface="Arial" pitchFamily="34" charset="0"/>
                        </a:rPr>
                        <a:t> Orientation</a:t>
                      </a:r>
                    </a:p>
                    <a:p>
                      <a:pPr marL="0" marR="0" lvl="0" indent="0" algn="ctr" defTabSz="914400" rtl="0" eaLnBrk="1" fontAlgn="base" latinLnBrk="0" hangingPunct="1">
                        <a:lnSpc>
                          <a:spcPct val="85000"/>
                        </a:lnSpc>
                        <a:spcBef>
                          <a:spcPct val="20000"/>
                        </a:spcBef>
                        <a:spcAft>
                          <a:spcPct val="0"/>
                        </a:spcAft>
                        <a:buClrTx/>
                        <a:buSzTx/>
                        <a:buFont typeface="+mj-lt"/>
                        <a:buNone/>
                        <a:tabLst/>
                      </a:pPr>
                      <a:r>
                        <a:rPr kumimoji="0" lang="en-US" sz="1000" b="1" i="0" u="none" strike="noStrike" cap="none" normalizeH="0" baseline="0" smtClean="0">
                          <a:ln>
                            <a:noFill/>
                          </a:ln>
                          <a:solidFill>
                            <a:schemeClr val="accent2"/>
                          </a:solidFill>
                          <a:effectLst/>
                          <a:latin typeface="Arial" pitchFamily="34" charset="0"/>
                        </a:rPr>
                        <a:t>OR</a:t>
                      </a:r>
                    </a:p>
                    <a:p>
                      <a:pPr marL="0" marR="0" lvl="0" indent="0" algn="ctr" defTabSz="914400" rtl="0" eaLnBrk="1" fontAlgn="base" latinLnBrk="0" hangingPunct="1">
                        <a:lnSpc>
                          <a:spcPct val="85000"/>
                        </a:lnSpc>
                        <a:spcBef>
                          <a:spcPct val="20000"/>
                        </a:spcBef>
                        <a:spcAft>
                          <a:spcPct val="0"/>
                        </a:spcAft>
                        <a:buClrTx/>
                        <a:buSzTx/>
                        <a:buFont typeface="+mj-lt"/>
                        <a:buNone/>
                        <a:tabLst/>
                      </a:pPr>
                      <a:r>
                        <a:rPr kumimoji="0" lang="en-US" sz="1000" b="0" i="0" u="none" strike="noStrike" cap="none" normalizeH="0" baseline="0" smtClean="0">
                          <a:ln>
                            <a:noFill/>
                          </a:ln>
                          <a:solidFill>
                            <a:srgbClr val="000000"/>
                          </a:solidFill>
                          <a:effectLst/>
                          <a:latin typeface="Arial" pitchFamily="34" charset="0"/>
                        </a:rPr>
                        <a:t>CCNA 4 v3.1</a:t>
                      </a:r>
                      <a:r>
                        <a:rPr kumimoji="0" lang="en-US" sz="1000" b="1" i="0" u="none" strike="noStrike" cap="none" normalizeH="0" baseline="0" smtClean="0">
                          <a:ln>
                            <a:noFill/>
                          </a:ln>
                          <a:solidFill>
                            <a:srgbClr val="000000"/>
                          </a:solidFill>
                          <a:effectLst/>
                          <a:latin typeface="Arial" pitchFamily="34" charset="0"/>
                        </a:rPr>
                        <a:t> AND</a:t>
                      </a:r>
                      <a:r>
                        <a:rPr kumimoji="0" lang="en-US" sz="1000" b="0" i="0" u="none" strike="noStrike" cap="none" normalizeH="0" baseline="0" smtClean="0">
                          <a:ln>
                            <a:noFill/>
                          </a:ln>
                          <a:solidFill>
                            <a:srgbClr val="000000"/>
                          </a:solidFill>
                          <a:effectLst/>
                          <a:latin typeface="Arial" pitchFamily="34" charset="0"/>
                        </a:rPr>
                        <a:t> Orientation</a:t>
                      </a:r>
                    </a:p>
                    <a:p>
                      <a:pPr marL="0" marR="0" lvl="0" indent="0" algn="ctr" defTabSz="914400" rtl="0" eaLnBrk="1" fontAlgn="base" latinLnBrk="0" hangingPunct="1">
                        <a:lnSpc>
                          <a:spcPct val="85000"/>
                        </a:lnSpc>
                        <a:spcBef>
                          <a:spcPct val="20000"/>
                        </a:spcBef>
                        <a:spcAft>
                          <a:spcPct val="0"/>
                        </a:spcAft>
                        <a:buClrTx/>
                        <a:buSzTx/>
                        <a:buFont typeface="+mj-lt"/>
                        <a:buNone/>
                        <a:tabLst/>
                      </a:pPr>
                      <a:r>
                        <a:rPr kumimoji="0" lang="en-US" sz="1000" b="1" i="0" u="none" strike="noStrike" cap="none" normalizeH="0" baseline="0" smtClean="0">
                          <a:ln>
                            <a:noFill/>
                          </a:ln>
                          <a:solidFill>
                            <a:schemeClr val="accent2"/>
                          </a:solidFill>
                          <a:effectLst/>
                          <a:latin typeface="Arial" pitchFamily="34" charset="0"/>
                        </a:rPr>
                        <a:t>OR</a:t>
                      </a:r>
                    </a:p>
                    <a:p>
                      <a:pPr marL="0" marR="0" lvl="0" indent="0" algn="ctr" defTabSz="914400" rtl="0" eaLnBrk="1" fontAlgn="base" latinLnBrk="0" hangingPunct="1">
                        <a:lnSpc>
                          <a:spcPct val="85000"/>
                        </a:lnSpc>
                        <a:spcBef>
                          <a:spcPct val="20000"/>
                        </a:spcBef>
                        <a:spcAft>
                          <a:spcPct val="0"/>
                        </a:spcAft>
                        <a:buClrTx/>
                        <a:buSzTx/>
                        <a:buFont typeface="+mj-lt"/>
                        <a:buNone/>
                        <a:tabLst/>
                      </a:pPr>
                      <a:r>
                        <a:rPr kumimoji="0" lang="en-US" sz="1000" b="0" i="0" u="none" strike="noStrike" cap="none" normalizeH="0" baseline="0" smtClean="0">
                          <a:ln>
                            <a:noFill/>
                          </a:ln>
                          <a:solidFill>
                            <a:srgbClr val="000000"/>
                          </a:solidFill>
                          <a:effectLst/>
                          <a:latin typeface="Arial" pitchFamily="34" charset="0"/>
                        </a:rPr>
                        <a:t>(CCNA Discovery </a:t>
                      </a:r>
                      <a:r>
                        <a:rPr kumimoji="0" lang="en-US" sz="1000" b="1" i="0" u="none" strike="noStrike" cap="none" normalizeH="0" baseline="0" smtClean="0">
                          <a:ln>
                            <a:noFill/>
                          </a:ln>
                          <a:solidFill>
                            <a:schemeClr val="tx1"/>
                          </a:solidFill>
                          <a:effectLst/>
                          <a:latin typeface="Arial" pitchFamily="34" charset="0"/>
                        </a:rPr>
                        <a:t>OR</a:t>
                      </a:r>
                      <a:r>
                        <a:rPr kumimoji="0" lang="en-US" sz="1000" b="0" i="0" u="none" strike="noStrike" cap="none" normalizeH="0" baseline="0" smtClean="0">
                          <a:ln>
                            <a:noFill/>
                          </a:ln>
                          <a:solidFill>
                            <a:schemeClr val="tx1"/>
                          </a:solidFill>
                          <a:effectLst/>
                          <a:latin typeface="Arial" pitchFamily="34" charset="0"/>
                        </a:rPr>
                        <a:t> </a:t>
                      </a:r>
                      <a:r>
                        <a:rPr kumimoji="0" lang="en-US" sz="1000" b="0" i="0" u="none" strike="noStrike" cap="none" normalizeH="0" baseline="0" smtClean="0">
                          <a:ln>
                            <a:noFill/>
                          </a:ln>
                          <a:solidFill>
                            <a:srgbClr val="000000"/>
                          </a:solidFill>
                          <a:effectLst/>
                          <a:latin typeface="Arial" pitchFamily="34" charset="0"/>
                        </a:rPr>
                        <a:t>CCNA Exploration Fast Track) </a:t>
                      </a:r>
                      <a:br>
                        <a:rPr kumimoji="0" lang="en-US" sz="1000" b="0" i="0" u="none" strike="noStrike" cap="none" normalizeH="0" baseline="0" smtClean="0">
                          <a:ln>
                            <a:noFill/>
                          </a:ln>
                          <a:solidFill>
                            <a:srgbClr val="000000"/>
                          </a:solidFill>
                          <a:effectLst/>
                          <a:latin typeface="Arial" pitchFamily="34" charset="0"/>
                        </a:rPr>
                      </a:br>
                      <a:r>
                        <a:rPr kumimoji="0" lang="en-US" sz="1000" b="1" i="0" u="none" strike="noStrike" cap="none" normalizeH="0" baseline="0" smtClean="0">
                          <a:ln>
                            <a:noFill/>
                          </a:ln>
                          <a:solidFill>
                            <a:srgbClr val="000000"/>
                          </a:solidFill>
                          <a:effectLst/>
                          <a:latin typeface="Arial" pitchFamily="34" charset="0"/>
                        </a:rPr>
                        <a:t>AND</a:t>
                      </a:r>
                      <a:r>
                        <a:rPr kumimoji="0" lang="en-US" sz="1000" b="0" i="0" u="none" strike="noStrike" cap="none" normalizeH="0" baseline="0" smtClean="0">
                          <a:ln>
                            <a:noFill/>
                          </a:ln>
                          <a:solidFill>
                            <a:srgbClr val="000000"/>
                          </a:solidFill>
                          <a:effectLst/>
                          <a:latin typeface="Arial" pitchFamily="34" charset="0"/>
                        </a:rPr>
                        <a:t> Orientation</a:t>
                      </a:r>
                    </a:p>
                  </a:txBody>
                  <a:tcPr marL="45720" marR="45720" marT="182880" horzOverflow="overflow">
                    <a:lnL w="3175" cap="flat" cmpd="sng" algn="ctr">
                      <a:solidFill>
                        <a:srgbClr val="204962"/>
                      </a:solidFill>
                      <a:prstDash val="solid"/>
                      <a:round/>
                      <a:headEnd type="none" w="med" len="med"/>
                      <a:tailEnd type="none" w="med" len="med"/>
                    </a:lnL>
                    <a:lnR w="3175" cap="flat" cmpd="sng" algn="ctr">
                      <a:solidFill>
                        <a:srgbClr val="204962"/>
                      </a:solidFill>
                      <a:prstDash val="solid"/>
                      <a:round/>
                      <a:headEnd type="none" w="med" len="med"/>
                      <a:tailEnd type="none" w="med" len="med"/>
                    </a:lnR>
                    <a:lnT w="3175" cap="flat" cmpd="sng" algn="ctr">
                      <a:solidFill>
                        <a:schemeClr val="bg1"/>
                      </a:solidFill>
                      <a:prstDash val="solid"/>
                      <a:round/>
                      <a:headEnd type="none" w="med" len="med"/>
                      <a:tailEnd type="none" w="med" len="med"/>
                    </a:lnT>
                    <a:lnB>
                      <a:noFill/>
                    </a:lnB>
                    <a:lnTlToBr>
                      <a:noFill/>
                    </a:lnTlToBr>
                    <a:lnBlToTr>
                      <a:noFill/>
                    </a:lnBlToTr>
                    <a:solidFill>
                      <a:srgbClr val="8E8E95">
                        <a:alpha val="50195"/>
                      </a:srgbClr>
                    </a:solidFill>
                  </a:tcPr>
                </a:tc>
                <a:tc>
                  <a:txBody>
                    <a:bodyPr/>
                    <a:lstStyle/>
                    <a:p>
                      <a:pPr marL="0" marR="0" lvl="0" indent="0" algn="ctr" defTabSz="914400" rtl="0" eaLnBrk="1" fontAlgn="base" latinLnBrk="0" hangingPunct="1">
                        <a:lnSpc>
                          <a:spcPct val="85000"/>
                        </a:lnSpc>
                        <a:spcBef>
                          <a:spcPct val="20000"/>
                        </a:spcBef>
                        <a:spcAft>
                          <a:spcPts val="600"/>
                        </a:spcAft>
                        <a:buClrTx/>
                        <a:buSzTx/>
                        <a:buFontTx/>
                        <a:buNone/>
                        <a:tabLst/>
                      </a:pPr>
                      <a:r>
                        <a:rPr kumimoji="0" lang="en-US" sz="1000" b="0" i="0" u="none" strike="noStrike" cap="none" normalizeH="0" baseline="0" smtClean="0">
                          <a:ln>
                            <a:noFill/>
                          </a:ln>
                          <a:solidFill>
                            <a:srgbClr val="000000"/>
                          </a:solidFill>
                          <a:effectLst/>
                          <a:latin typeface="Arial" pitchFamily="34" charset="0"/>
                          <a:ea typeface="MS Mincho" pitchFamily="49" charset="-128"/>
                          <a:cs typeface="Times New Roman" pitchFamily="18" charset="0"/>
                        </a:rPr>
                        <a:t>CCNA 3 v3.1 </a:t>
                      </a:r>
                      <a:r>
                        <a:rPr kumimoji="0" lang="en-US" sz="1000" b="1" i="0" u="none" strike="noStrike" cap="none" normalizeH="0" baseline="0" smtClean="0">
                          <a:ln>
                            <a:noFill/>
                          </a:ln>
                          <a:solidFill>
                            <a:srgbClr val="000000"/>
                          </a:solidFill>
                          <a:effectLst/>
                          <a:latin typeface="Arial" pitchFamily="34" charset="0"/>
                          <a:ea typeface="MS Mincho" pitchFamily="49" charset="-128"/>
                          <a:cs typeface="Times New Roman" pitchFamily="18" charset="0"/>
                        </a:rPr>
                        <a:t>AND</a:t>
                      </a:r>
                      <a:r>
                        <a:rPr kumimoji="0" lang="en-US" sz="1000" b="0" i="0" u="none" strike="noStrike" cap="none" normalizeH="0" baseline="0" smtClean="0">
                          <a:ln>
                            <a:noFill/>
                          </a:ln>
                          <a:solidFill>
                            <a:srgbClr val="000000"/>
                          </a:solidFill>
                          <a:effectLst/>
                          <a:latin typeface="Arial" pitchFamily="34" charset="0"/>
                          <a:ea typeface="MS Mincho" pitchFamily="49" charset="-128"/>
                          <a:cs typeface="Times New Roman" pitchFamily="18" charset="0"/>
                        </a:rPr>
                        <a:t> Orientation</a:t>
                      </a:r>
                    </a:p>
                    <a:p>
                      <a:pPr marL="0" marR="0" lvl="0" indent="0" algn="ctr" defTabSz="914400" rtl="0" eaLnBrk="1" fontAlgn="base" latinLnBrk="0" hangingPunct="1">
                        <a:lnSpc>
                          <a:spcPct val="85000"/>
                        </a:lnSpc>
                        <a:spcBef>
                          <a:spcPct val="20000"/>
                        </a:spcBef>
                        <a:spcAft>
                          <a:spcPts val="600"/>
                        </a:spcAft>
                        <a:buClrTx/>
                        <a:buSzTx/>
                        <a:buFontTx/>
                        <a:buNone/>
                        <a:tabLst/>
                      </a:pPr>
                      <a:r>
                        <a:rPr kumimoji="0" lang="en-US" sz="1000" b="1" i="0" u="none" strike="noStrike" cap="none" normalizeH="0" baseline="0" smtClean="0">
                          <a:ln>
                            <a:noFill/>
                          </a:ln>
                          <a:solidFill>
                            <a:schemeClr val="accent2"/>
                          </a:solidFill>
                          <a:effectLst/>
                          <a:latin typeface="Arial" pitchFamily="34" charset="0"/>
                          <a:ea typeface="MS Mincho" pitchFamily="49" charset="-128"/>
                          <a:cs typeface="Times New Roman" pitchFamily="18" charset="0"/>
                        </a:rPr>
                        <a:t>OR</a:t>
                      </a:r>
                    </a:p>
                    <a:p>
                      <a:pPr marL="0" marR="0" lvl="0" indent="0" algn="ctr" defTabSz="914400" rtl="0" eaLnBrk="1" fontAlgn="base" latinLnBrk="0" hangingPunct="1">
                        <a:lnSpc>
                          <a:spcPct val="85000"/>
                        </a:lnSpc>
                        <a:spcBef>
                          <a:spcPct val="20000"/>
                        </a:spcBef>
                        <a:spcAft>
                          <a:spcPts val="600"/>
                        </a:spcAft>
                        <a:buClrTx/>
                        <a:buSzTx/>
                        <a:buFontTx/>
                        <a:buNone/>
                        <a:tabLst/>
                      </a:pPr>
                      <a:r>
                        <a:rPr kumimoji="0" lang="en-US" sz="1000" b="0" i="0" u="none" strike="noStrike" cap="none" normalizeH="0" baseline="0" smtClean="0">
                          <a:ln>
                            <a:noFill/>
                          </a:ln>
                          <a:solidFill>
                            <a:srgbClr val="000000"/>
                          </a:solidFill>
                          <a:effectLst/>
                          <a:latin typeface="Arial" pitchFamily="34" charset="0"/>
                          <a:ea typeface="MS Mincho" pitchFamily="49" charset="-128"/>
                          <a:cs typeface="Times New Roman" pitchFamily="18" charset="0"/>
                        </a:rPr>
                        <a:t>Introducing Routing and Switching in the Enterprise </a:t>
                      </a:r>
                      <a:br>
                        <a:rPr kumimoji="0" lang="en-US" sz="1000" b="0" i="0" u="none" strike="noStrike" cap="none" normalizeH="0" baseline="0" smtClean="0">
                          <a:ln>
                            <a:noFill/>
                          </a:ln>
                          <a:solidFill>
                            <a:srgbClr val="000000"/>
                          </a:solidFill>
                          <a:effectLst/>
                          <a:latin typeface="Arial" pitchFamily="34" charset="0"/>
                          <a:ea typeface="MS Mincho" pitchFamily="49" charset="-128"/>
                          <a:cs typeface="Times New Roman" pitchFamily="18" charset="0"/>
                        </a:rPr>
                      </a:br>
                      <a:r>
                        <a:rPr kumimoji="0" lang="en-US" sz="1000" b="1" i="0" u="none" strike="noStrike" cap="none" normalizeH="0" baseline="0" smtClean="0">
                          <a:ln>
                            <a:noFill/>
                          </a:ln>
                          <a:solidFill>
                            <a:srgbClr val="000000"/>
                          </a:solidFill>
                          <a:effectLst/>
                          <a:latin typeface="Arial" pitchFamily="34" charset="0"/>
                          <a:ea typeface="MS Mincho" pitchFamily="49" charset="-128"/>
                          <a:cs typeface="Times New Roman" pitchFamily="18" charset="0"/>
                        </a:rPr>
                        <a:t>AND</a:t>
                      </a:r>
                      <a:r>
                        <a:rPr kumimoji="0" lang="en-US" sz="1000" b="0" i="0" u="none" strike="noStrike" cap="none" normalizeH="0" baseline="0" smtClean="0">
                          <a:ln>
                            <a:noFill/>
                          </a:ln>
                          <a:solidFill>
                            <a:srgbClr val="000000"/>
                          </a:solidFill>
                          <a:effectLst/>
                          <a:latin typeface="Arial" pitchFamily="34" charset="0"/>
                          <a:ea typeface="MS Mincho" pitchFamily="49" charset="-128"/>
                          <a:cs typeface="Times New Roman" pitchFamily="18" charset="0"/>
                        </a:rPr>
                        <a:t> Orientation</a:t>
                      </a:r>
                    </a:p>
                    <a:p>
                      <a:pPr marL="0" marR="0" lvl="0" indent="0" algn="ctr" defTabSz="914400" rtl="0" eaLnBrk="1" fontAlgn="base" latinLnBrk="0" hangingPunct="1">
                        <a:lnSpc>
                          <a:spcPct val="85000"/>
                        </a:lnSpc>
                        <a:spcBef>
                          <a:spcPct val="20000"/>
                        </a:spcBef>
                        <a:spcAft>
                          <a:spcPts val="600"/>
                        </a:spcAft>
                        <a:buClrTx/>
                        <a:buSzTx/>
                        <a:buFontTx/>
                        <a:buNone/>
                        <a:tabLst/>
                      </a:pPr>
                      <a:r>
                        <a:rPr kumimoji="0" lang="en-US" sz="1000" b="1" i="0" u="none" strike="noStrike" cap="none" normalizeH="0" baseline="0" smtClean="0">
                          <a:ln>
                            <a:noFill/>
                          </a:ln>
                          <a:solidFill>
                            <a:schemeClr val="accent2"/>
                          </a:solidFill>
                          <a:effectLst/>
                          <a:latin typeface="Arial" pitchFamily="34" charset="0"/>
                          <a:ea typeface="MS Mincho" pitchFamily="49" charset="-128"/>
                          <a:cs typeface="Times New Roman" pitchFamily="18" charset="0"/>
                        </a:rPr>
                        <a:t>OR</a:t>
                      </a:r>
                    </a:p>
                    <a:p>
                      <a:pPr marL="0" marR="0" lvl="0" indent="0" algn="ctr" defTabSz="914400" rtl="0" eaLnBrk="1" fontAlgn="base" latinLnBrk="0" hangingPunct="1">
                        <a:lnSpc>
                          <a:spcPct val="85000"/>
                        </a:lnSpc>
                        <a:spcBef>
                          <a:spcPct val="20000"/>
                        </a:spcBef>
                        <a:spcAft>
                          <a:spcPts val="600"/>
                        </a:spcAft>
                        <a:buClrTx/>
                        <a:buSzTx/>
                        <a:buFontTx/>
                        <a:buNone/>
                        <a:tabLst/>
                      </a:pPr>
                      <a:r>
                        <a:rPr kumimoji="0" lang="en-US" sz="1000" b="0" i="0" u="none" strike="noStrike" cap="none" normalizeH="0" baseline="0" smtClean="0">
                          <a:ln>
                            <a:noFill/>
                          </a:ln>
                          <a:solidFill>
                            <a:srgbClr val="000000"/>
                          </a:solidFill>
                          <a:effectLst/>
                          <a:latin typeface="Arial" pitchFamily="34" charset="0"/>
                          <a:ea typeface="MS Mincho" pitchFamily="49" charset="-128"/>
                          <a:cs typeface="Times New Roman" pitchFamily="18" charset="0"/>
                        </a:rPr>
                        <a:t>LAN Switching and Wireless </a:t>
                      </a:r>
                      <a:r>
                        <a:rPr kumimoji="0" lang="en-US" sz="1000" b="1" i="0" u="none" strike="noStrike" cap="none" normalizeH="0" baseline="0" smtClean="0">
                          <a:ln>
                            <a:noFill/>
                          </a:ln>
                          <a:solidFill>
                            <a:srgbClr val="000000"/>
                          </a:solidFill>
                          <a:effectLst/>
                          <a:latin typeface="Arial" pitchFamily="34" charset="0"/>
                          <a:ea typeface="MS Mincho" pitchFamily="49" charset="-128"/>
                          <a:cs typeface="Times New Roman" pitchFamily="18" charset="0"/>
                        </a:rPr>
                        <a:t>AND </a:t>
                      </a:r>
                      <a:r>
                        <a:rPr kumimoji="0" lang="en-US" sz="1000" b="0" i="0" u="none" strike="noStrike" cap="none" normalizeH="0" baseline="0" smtClean="0">
                          <a:ln>
                            <a:noFill/>
                          </a:ln>
                          <a:solidFill>
                            <a:srgbClr val="000000"/>
                          </a:solidFill>
                          <a:effectLst/>
                          <a:latin typeface="Arial" pitchFamily="34" charset="0"/>
                          <a:ea typeface="MS Mincho" pitchFamily="49" charset="-128"/>
                          <a:cs typeface="Times New Roman" pitchFamily="18" charset="0"/>
                        </a:rPr>
                        <a:t>Orientation</a:t>
                      </a:r>
                    </a:p>
                    <a:p>
                      <a:pPr marL="0" marR="0" lvl="0" indent="0" algn="ctr" defTabSz="914400" rtl="0" eaLnBrk="1" fontAlgn="base" latinLnBrk="0" hangingPunct="1">
                        <a:lnSpc>
                          <a:spcPct val="85000"/>
                        </a:lnSpc>
                        <a:spcBef>
                          <a:spcPct val="20000"/>
                        </a:spcBef>
                        <a:spcAft>
                          <a:spcPts val="600"/>
                        </a:spcAft>
                        <a:buClrTx/>
                        <a:buSzTx/>
                        <a:buFontTx/>
                        <a:buNone/>
                        <a:tabLst/>
                      </a:pPr>
                      <a:r>
                        <a:rPr kumimoji="0" lang="en-US" sz="1000" b="1" i="0" u="none" strike="noStrike" cap="none" normalizeH="0" baseline="0" smtClean="0">
                          <a:ln>
                            <a:noFill/>
                          </a:ln>
                          <a:solidFill>
                            <a:schemeClr val="accent2"/>
                          </a:solidFill>
                          <a:effectLst/>
                          <a:latin typeface="Arial" pitchFamily="34" charset="0"/>
                          <a:ea typeface="MS Mincho" pitchFamily="49" charset="-128"/>
                          <a:cs typeface="Times New Roman" pitchFamily="18" charset="0"/>
                        </a:rPr>
                        <a:t>OR</a:t>
                      </a:r>
                    </a:p>
                    <a:p>
                      <a:pPr marL="0" marR="0" lvl="0" indent="0" algn="ctr" defTabSz="914400" rtl="0" eaLnBrk="1" fontAlgn="base" latinLnBrk="0" hangingPunct="1">
                        <a:lnSpc>
                          <a:spcPct val="85000"/>
                        </a:lnSpc>
                        <a:spcBef>
                          <a:spcPct val="20000"/>
                        </a:spcBef>
                        <a:spcAft>
                          <a:spcPts val="600"/>
                        </a:spcAft>
                        <a:buClrTx/>
                        <a:buSzTx/>
                        <a:buFontTx/>
                        <a:buNone/>
                        <a:tabLst/>
                      </a:pPr>
                      <a:r>
                        <a:rPr kumimoji="0" lang="en-US" sz="1000" b="0" i="0" u="none" strike="noStrike" cap="none" normalizeH="0" baseline="0" smtClean="0">
                          <a:ln>
                            <a:noFill/>
                          </a:ln>
                          <a:solidFill>
                            <a:srgbClr val="000000"/>
                          </a:solidFill>
                          <a:effectLst/>
                          <a:latin typeface="Arial" pitchFamily="34" charset="0"/>
                          <a:ea typeface="MS Mincho" pitchFamily="49" charset="-128"/>
                          <a:cs typeface="Times New Roman" pitchFamily="18" charset="0"/>
                        </a:rPr>
                        <a:t>Designing and Supporting Computer Networks </a:t>
                      </a:r>
                      <a:br>
                        <a:rPr kumimoji="0" lang="en-US" sz="1000" b="0" i="0" u="none" strike="noStrike" cap="none" normalizeH="0" baseline="0" smtClean="0">
                          <a:ln>
                            <a:noFill/>
                          </a:ln>
                          <a:solidFill>
                            <a:srgbClr val="000000"/>
                          </a:solidFill>
                          <a:effectLst/>
                          <a:latin typeface="Arial" pitchFamily="34" charset="0"/>
                          <a:ea typeface="MS Mincho" pitchFamily="49" charset="-128"/>
                          <a:cs typeface="Times New Roman" pitchFamily="18" charset="0"/>
                        </a:rPr>
                      </a:br>
                      <a:r>
                        <a:rPr kumimoji="0" lang="en-US" sz="1000" b="1" i="0" u="none" strike="noStrike" cap="none" normalizeH="0" baseline="0" smtClean="0">
                          <a:ln>
                            <a:noFill/>
                          </a:ln>
                          <a:solidFill>
                            <a:srgbClr val="000000"/>
                          </a:solidFill>
                          <a:effectLst/>
                          <a:latin typeface="Arial" pitchFamily="34" charset="0"/>
                          <a:ea typeface="MS Mincho" pitchFamily="49" charset="-128"/>
                          <a:cs typeface="Times New Roman" pitchFamily="18" charset="0"/>
                        </a:rPr>
                        <a:t>AND</a:t>
                      </a:r>
                      <a:r>
                        <a:rPr kumimoji="0" lang="en-US" sz="1000" b="0" i="0" u="none" strike="noStrike" cap="none" normalizeH="0" baseline="0" smtClean="0">
                          <a:ln>
                            <a:noFill/>
                          </a:ln>
                          <a:solidFill>
                            <a:srgbClr val="000000"/>
                          </a:solidFill>
                          <a:effectLst/>
                          <a:latin typeface="Arial" pitchFamily="34" charset="0"/>
                          <a:ea typeface="MS Mincho" pitchFamily="49" charset="-128"/>
                          <a:cs typeface="Times New Roman" pitchFamily="18" charset="0"/>
                        </a:rPr>
                        <a:t> Orientation</a:t>
                      </a:r>
                    </a:p>
                    <a:p>
                      <a:pPr marL="0" marR="0" lvl="0" indent="0" algn="ctr" defTabSz="914400" rtl="0" eaLnBrk="1" fontAlgn="base" latinLnBrk="0" hangingPunct="1">
                        <a:lnSpc>
                          <a:spcPct val="85000"/>
                        </a:lnSpc>
                        <a:spcBef>
                          <a:spcPct val="20000"/>
                        </a:spcBef>
                        <a:spcAft>
                          <a:spcPts val="600"/>
                        </a:spcAft>
                        <a:buClrTx/>
                        <a:buSzTx/>
                        <a:buFontTx/>
                        <a:buNone/>
                        <a:tabLst/>
                      </a:pPr>
                      <a:r>
                        <a:rPr kumimoji="0" lang="en-US" sz="1000" b="1" i="0" u="none" strike="noStrike" cap="none" normalizeH="0" baseline="0" smtClean="0">
                          <a:ln>
                            <a:noFill/>
                          </a:ln>
                          <a:solidFill>
                            <a:schemeClr val="accent2"/>
                          </a:solidFill>
                          <a:effectLst/>
                          <a:latin typeface="Arial" pitchFamily="34" charset="0"/>
                          <a:ea typeface="MS Mincho" pitchFamily="49" charset="-128"/>
                          <a:cs typeface="Times New Roman" pitchFamily="18" charset="0"/>
                        </a:rPr>
                        <a:t>OR</a:t>
                      </a:r>
                      <a:endParaRPr kumimoji="0" lang="en-US" sz="1000" b="0" i="0" u="none" strike="noStrike" cap="none" normalizeH="0" baseline="0" smtClean="0">
                        <a:ln>
                          <a:noFill/>
                        </a:ln>
                        <a:solidFill>
                          <a:srgbClr val="000000"/>
                        </a:solidFill>
                        <a:effectLst/>
                        <a:latin typeface="Arial" pitchFamily="34" charset="0"/>
                        <a:ea typeface="MS Mincho" pitchFamily="49" charset="-128"/>
                        <a:cs typeface="Times New Roman" pitchFamily="18" charset="0"/>
                      </a:endParaRPr>
                    </a:p>
                    <a:p>
                      <a:pPr marL="0" marR="0" lvl="0" indent="0" algn="ctr" defTabSz="914400" rtl="0" eaLnBrk="1" fontAlgn="base" latinLnBrk="0" hangingPunct="1">
                        <a:lnSpc>
                          <a:spcPct val="85000"/>
                        </a:lnSpc>
                        <a:spcBef>
                          <a:spcPct val="20000"/>
                        </a:spcBef>
                        <a:spcAft>
                          <a:spcPts val="600"/>
                        </a:spcAft>
                        <a:buClrTx/>
                        <a:buSzTx/>
                        <a:buFontTx/>
                        <a:buNone/>
                        <a:tabLst/>
                      </a:pPr>
                      <a:r>
                        <a:rPr kumimoji="0" lang="en-US" sz="1000" b="0" i="0" u="none" strike="noStrike" cap="none" normalizeH="0" baseline="0" smtClean="0">
                          <a:ln>
                            <a:noFill/>
                          </a:ln>
                          <a:solidFill>
                            <a:srgbClr val="000000"/>
                          </a:solidFill>
                          <a:effectLst/>
                          <a:latin typeface="Arial" pitchFamily="34" charset="0"/>
                          <a:ea typeface="MS Mincho" pitchFamily="49" charset="-128"/>
                          <a:cs typeface="Times New Roman" pitchFamily="18" charset="0"/>
                        </a:rPr>
                        <a:t>Accessing the WAN </a:t>
                      </a:r>
                      <a:br>
                        <a:rPr kumimoji="0" lang="en-US" sz="1000" b="0" i="0" u="none" strike="noStrike" cap="none" normalizeH="0" baseline="0" smtClean="0">
                          <a:ln>
                            <a:noFill/>
                          </a:ln>
                          <a:solidFill>
                            <a:srgbClr val="000000"/>
                          </a:solidFill>
                          <a:effectLst/>
                          <a:latin typeface="Arial" pitchFamily="34" charset="0"/>
                          <a:ea typeface="MS Mincho" pitchFamily="49" charset="-128"/>
                          <a:cs typeface="Times New Roman" pitchFamily="18" charset="0"/>
                        </a:rPr>
                      </a:br>
                      <a:r>
                        <a:rPr kumimoji="0" lang="en-US" sz="1000" b="1" i="0" u="none" strike="noStrike" cap="none" normalizeH="0" baseline="0" smtClean="0">
                          <a:ln>
                            <a:noFill/>
                          </a:ln>
                          <a:solidFill>
                            <a:srgbClr val="000000"/>
                          </a:solidFill>
                          <a:effectLst/>
                          <a:latin typeface="Arial" pitchFamily="34" charset="0"/>
                          <a:ea typeface="MS Mincho" pitchFamily="49" charset="-128"/>
                          <a:cs typeface="Times New Roman" pitchFamily="18" charset="0"/>
                        </a:rPr>
                        <a:t>AND</a:t>
                      </a:r>
                      <a:r>
                        <a:rPr kumimoji="0" lang="en-US" sz="1000" b="0" i="0" u="none" strike="noStrike" cap="none" normalizeH="0" baseline="0" smtClean="0">
                          <a:ln>
                            <a:noFill/>
                          </a:ln>
                          <a:solidFill>
                            <a:srgbClr val="000000"/>
                          </a:solidFill>
                          <a:effectLst/>
                          <a:latin typeface="Arial" pitchFamily="34" charset="0"/>
                          <a:ea typeface="MS Mincho" pitchFamily="49" charset="-128"/>
                          <a:cs typeface="Times New Roman" pitchFamily="18" charset="0"/>
                        </a:rPr>
                        <a:t> Orientation</a:t>
                      </a:r>
                      <a:endParaRPr kumimoji="0" lang="en-US" sz="1000" b="1" i="0" u="none" strike="noStrike" cap="none" normalizeH="0" baseline="0" smtClean="0">
                        <a:ln>
                          <a:noFill/>
                        </a:ln>
                        <a:solidFill>
                          <a:schemeClr val="accent2"/>
                        </a:solidFill>
                        <a:effectLst/>
                        <a:latin typeface="Arial" pitchFamily="34" charset="0"/>
                        <a:ea typeface="MS Mincho" pitchFamily="49" charset="-128"/>
                        <a:cs typeface="Times New Roman" pitchFamily="18" charset="0"/>
                      </a:endParaRPr>
                    </a:p>
                    <a:p>
                      <a:pPr marL="0" marR="0" lvl="0" indent="0" algn="ctr" defTabSz="914400" rtl="0" eaLnBrk="1" fontAlgn="base" latinLnBrk="0" hangingPunct="1">
                        <a:lnSpc>
                          <a:spcPct val="85000"/>
                        </a:lnSpc>
                        <a:spcBef>
                          <a:spcPct val="20000"/>
                        </a:spcBef>
                        <a:spcAft>
                          <a:spcPts val="600"/>
                        </a:spcAft>
                        <a:buClrTx/>
                        <a:buSzTx/>
                        <a:buFontTx/>
                        <a:buNone/>
                        <a:tabLst/>
                      </a:pPr>
                      <a:r>
                        <a:rPr kumimoji="0" lang="en-US" sz="1000" b="1" i="0" u="none" strike="noStrike" cap="none" normalizeH="0" baseline="0" smtClean="0">
                          <a:ln>
                            <a:noFill/>
                          </a:ln>
                          <a:solidFill>
                            <a:schemeClr val="accent2"/>
                          </a:solidFill>
                          <a:effectLst/>
                          <a:latin typeface="Arial" pitchFamily="34" charset="0"/>
                          <a:ea typeface="MS Mincho" pitchFamily="49" charset="-128"/>
                          <a:cs typeface="Times New Roman" pitchFamily="18" charset="0"/>
                        </a:rPr>
                        <a:t>OR</a:t>
                      </a:r>
                    </a:p>
                    <a:p>
                      <a:pPr marL="0" marR="0" lvl="0" indent="0" algn="ctr" defTabSz="914400" rtl="0" eaLnBrk="1" fontAlgn="base" latinLnBrk="0" hangingPunct="1">
                        <a:lnSpc>
                          <a:spcPct val="85000"/>
                        </a:lnSpc>
                        <a:spcBef>
                          <a:spcPct val="20000"/>
                        </a:spcBef>
                        <a:spcAft>
                          <a:spcPts val="600"/>
                        </a:spcAft>
                        <a:buClrTx/>
                        <a:buSzTx/>
                        <a:buFontTx/>
                        <a:buNone/>
                        <a:tabLst/>
                      </a:pPr>
                      <a:r>
                        <a:rPr kumimoji="0" lang="en-US" sz="1000" b="0" i="0" u="none" strike="noStrike" cap="none" normalizeH="0" baseline="0" smtClean="0">
                          <a:ln>
                            <a:noFill/>
                          </a:ln>
                          <a:solidFill>
                            <a:srgbClr val="000000"/>
                          </a:solidFill>
                          <a:effectLst/>
                          <a:latin typeface="Arial" pitchFamily="34" charset="0"/>
                          <a:ea typeface="MS Mincho" pitchFamily="49" charset="-128"/>
                          <a:cs typeface="Times New Roman" pitchFamily="18" charset="0"/>
                        </a:rPr>
                        <a:t>CCNA 4 v3.1 </a:t>
                      </a:r>
                      <a:r>
                        <a:rPr kumimoji="0" lang="en-US" sz="1000" b="1" i="0" u="none" strike="noStrike" cap="none" normalizeH="0" baseline="0" smtClean="0">
                          <a:ln>
                            <a:noFill/>
                          </a:ln>
                          <a:solidFill>
                            <a:srgbClr val="000000"/>
                          </a:solidFill>
                          <a:effectLst/>
                          <a:latin typeface="Arial" pitchFamily="34" charset="0"/>
                          <a:ea typeface="MS Mincho" pitchFamily="49" charset="-128"/>
                          <a:cs typeface="Times New Roman" pitchFamily="18" charset="0"/>
                        </a:rPr>
                        <a:t>AND</a:t>
                      </a:r>
                      <a:r>
                        <a:rPr kumimoji="0" lang="en-US" sz="1000" b="0" i="0" u="none" strike="noStrike" cap="none" normalizeH="0" baseline="0" smtClean="0">
                          <a:ln>
                            <a:noFill/>
                          </a:ln>
                          <a:solidFill>
                            <a:srgbClr val="000000"/>
                          </a:solidFill>
                          <a:effectLst/>
                          <a:latin typeface="Arial" pitchFamily="34" charset="0"/>
                          <a:ea typeface="MS Mincho" pitchFamily="49" charset="-128"/>
                          <a:cs typeface="Times New Roman" pitchFamily="18" charset="0"/>
                        </a:rPr>
                        <a:t> Orientation</a:t>
                      </a:r>
                    </a:p>
                    <a:p>
                      <a:pPr marL="0" marR="0" lvl="0" indent="0" algn="ctr" defTabSz="914400" rtl="0" eaLnBrk="1" fontAlgn="base" latinLnBrk="0" hangingPunct="1">
                        <a:lnSpc>
                          <a:spcPct val="85000"/>
                        </a:lnSpc>
                        <a:spcBef>
                          <a:spcPct val="20000"/>
                        </a:spcBef>
                        <a:spcAft>
                          <a:spcPts val="600"/>
                        </a:spcAft>
                        <a:buClrTx/>
                        <a:buSzTx/>
                        <a:buFontTx/>
                        <a:buNone/>
                        <a:tabLst/>
                      </a:pPr>
                      <a:r>
                        <a:rPr kumimoji="0" lang="en-US" sz="1000" b="1" i="0" u="none" strike="noStrike" cap="none" normalizeH="0" baseline="0" smtClean="0">
                          <a:ln>
                            <a:noFill/>
                          </a:ln>
                          <a:solidFill>
                            <a:schemeClr val="accent2"/>
                          </a:solidFill>
                          <a:effectLst/>
                          <a:latin typeface="Arial" pitchFamily="34" charset="0"/>
                          <a:ea typeface="MS Mincho" pitchFamily="49" charset="-128"/>
                          <a:cs typeface="Times New Roman" pitchFamily="18" charset="0"/>
                        </a:rPr>
                        <a:t>OR</a:t>
                      </a:r>
                    </a:p>
                    <a:p>
                      <a:pPr marL="0" marR="0" lvl="0" indent="0" algn="ctr" defTabSz="914400" rtl="0" eaLnBrk="1" fontAlgn="base" latinLnBrk="0" hangingPunct="1">
                        <a:lnSpc>
                          <a:spcPct val="85000"/>
                        </a:lnSpc>
                        <a:spcBef>
                          <a:spcPct val="20000"/>
                        </a:spcBef>
                        <a:spcAft>
                          <a:spcPts val="600"/>
                        </a:spcAft>
                        <a:buClrTx/>
                        <a:buSzTx/>
                        <a:buFontTx/>
                        <a:buNone/>
                        <a:tabLst/>
                      </a:pPr>
                      <a:r>
                        <a:rPr kumimoji="0" lang="en-US" sz="1000" b="0" i="0" u="none" strike="noStrike" cap="none" normalizeH="0" baseline="0" smtClean="0">
                          <a:ln>
                            <a:noFill/>
                          </a:ln>
                          <a:solidFill>
                            <a:srgbClr val="000000"/>
                          </a:solidFill>
                          <a:effectLst/>
                          <a:latin typeface="Arial" pitchFamily="34" charset="0"/>
                          <a:ea typeface="MS Mincho" pitchFamily="49" charset="-128"/>
                          <a:cs typeface="Times New Roman" pitchFamily="18" charset="0"/>
                        </a:rPr>
                        <a:t>(CCNA Discovery </a:t>
                      </a:r>
                      <a:r>
                        <a:rPr kumimoji="0" lang="en-US" sz="1000" b="1" i="0" u="none" strike="noStrike" cap="none" normalizeH="0" baseline="0" smtClean="0">
                          <a:ln>
                            <a:noFill/>
                          </a:ln>
                          <a:solidFill>
                            <a:srgbClr val="000000"/>
                          </a:solidFill>
                          <a:effectLst/>
                          <a:latin typeface="Arial" pitchFamily="34" charset="0"/>
                          <a:ea typeface="MS Mincho" pitchFamily="49" charset="-128"/>
                          <a:cs typeface="Times New Roman" pitchFamily="18" charset="0"/>
                        </a:rPr>
                        <a:t>OR </a:t>
                      </a:r>
                      <a:r>
                        <a:rPr kumimoji="0" lang="en-US" sz="1000" b="0" i="0" u="none" strike="noStrike" cap="none" normalizeH="0" baseline="0" smtClean="0">
                          <a:ln>
                            <a:noFill/>
                          </a:ln>
                          <a:solidFill>
                            <a:srgbClr val="000000"/>
                          </a:solidFill>
                          <a:effectLst/>
                          <a:latin typeface="Arial" pitchFamily="34" charset="0"/>
                          <a:ea typeface="MS Mincho" pitchFamily="49" charset="-128"/>
                          <a:cs typeface="Times New Roman" pitchFamily="18" charset="0"/>
                        </a:rPr>
                        <a:t>CCNA Exploration Fast Track) </a:t>
                      </a:r>
                      <a:br>
                        <a:rPr kumimoji="0" lang="en-US" sz="1000" b="0" i="0" u="none" strike="noStrike" cap="none" normalizeH="0" baseline="0" smtClean="0">
                          <a:ln>
                            <a:noFill/>
                          </a:ln>
                          <a:solidFill>
                            <a:srgbClr val="000000"/>
                          </a:solidFill>
                          <a:effectLst/>
                          <a:latin typeface="Arial" pitchFamily="34" charset="0"/>
                          <a:ea typeface="MS Mincho" pitchFamily="49" charset="-128"/>
                          <a:cs typeface="Times New Roman" pitchFamily="18" charset="0"/>
                        </a:rPr>
                      </a:br>
                      <a:r>
                        <a:rPr kumimoji="0" lang="en-US" sz="1000" b="1" i="0" u="none" strike="noStrike" cap="none" normalizeH="0" baseline="0" smtClean="0">
                          <a:ln>
                            <a:noFill/>
                          </a:ln>
                          <a:solidFill>
                            <a:srgbClr val="000000"/>
                          </a:solidFill>
                          <a:effectLst/>
                          <a:latin typeface="Arial" pitchFamily="34" charset="0"/>
                          <a:ea typeface="MS Mincho" pitchFamily="49" charset="-128"/>
                          <a:cs typeface="Times New Roman" pitchFamily="18" charset="0"/>
                        </a:rPr>
                        <a:t>AND</a:t>
                      </a:r>
                      <a:r>
                        <a:rPr kumimoji="0" lang="en-US" sz="1000" b="0" i="0" u="none" strike="noStrike" cap="none" normalizeH="0" baseline="0" smtClean="0">
                          <a:ln>
                            <a:noFill/>
                          </a:ln>
                          <a:solidFill>
                            <a:srgbClr val="000000"/>
                          </a:solidFill>
                          <a:effectLst/>
                          <a:latin typeface="Arial" pitchFamily="34" charset="0"/>
                          <a:ea typeface="MS Mincho" pitchFamily="49" charset="-128"/>
                          <a:cs typeface="Times New Roman" pitchFamily="18" charset="0"/>
                        </a:rPr>
                        <a:t> Orientation</a:t>
                      </a:r>
                    </a:p>
                  </a:txBody>
                  <a:tcPr marL="45720" marR="45720" marT="182880" horzOverflow="overflow">
                    <a:lnL w="3175" cap="flat" cmpd="sng" algn="ctr">
                      <a:solidFill>
                        <a:srgbClr val="204962"/>
                      </a:solidFill>
                      <a:prstDash val="solid"/>
                      <a:round/>
                      <a:headEnd type="none" w="med" len="med"/>
                      <a:tailEnd type="none" w="med" len="med"/>
                    </a:lnL>
                    <a:lnR w="3175" cap="flat" cmpd="sng" algn="ctr">
                      <a:solidFill>
                        <a:srgbClr val="204962"/>
                      </a:solidFill>
                      <a:prstDash val="solid"/>
                      <a:round/>
                      <a:headEnd type="none" w="med" len="med"/>
                      <a:tailEnd type="none" w="med" len="med"/>
                    </a:lnR>
                    <a:lnT w="3175" cap="flat" cmpd="sng" algn="ctr">
                      <a:solidFill>
                        <a:schemeClr val="bg1"/>
                      </a:solidFill>
                      <a:prstDash val="solid"/>
                      <a:round/>
                      <a:headEnd type="none" w="med" len="med"/>
                      <a:tailEnd type="none" w="med" len="med"/>
                    </a:lnT>
                    <a:lnB>
                      <a:noFill/>
                    </a:lnB>
                    <a:lnTlToBr>
                      <a:noFill/>
                    </a:lnTlToBr>
                    <a:lnBlToTr>
                      <a:noFill/>
                    </a:lnBlToTr>
                    <a:solidFill>
                      <a:srgbClr val="C9CDD3">
                        <a:alpha val="50195"/>
                      </a:srgbClr>
                    </a:solidFill>
                  </a:tcPr>
                </a:tc>
                <a:tc>
                  <a:txBody>
                    <a:bodyPr/>
                    <a:lstStyle/>
                    <a:p>
                      <a:pPr marL="0" marR="0" lvl="0" indent="0" algn="ctr" defTabSz="914400" rtl="0" eaLnBrk="1" fontAlgn="base" latinLnBrk="0" hangingPunct="1">
                        <a:lnSpc>
                          <a:spcPct val="85000"/>
                        </a:lnSpc>
                        <a:spcBef>
                          <a:spcPct val="20000"/>
                        </a:spcBef>
                        <a:spcAft>
                          <a:spcPts val="400"/>
                        </a:spcAft>
                        <a:buClrTx/>
                        <a:buSzTx/>
                        <a:buFontTx/>
                        <a:buNone/>
                        <a:tabLst/>
                      </a:pPr>
                      <a:r>
                        <a:rPr kumimoji="0" lang="en-US" sz="1000" b="0" i="0" u="none" strike="noStrike" cap="none" normalizeH="0" baseline="0" smtClean="0">
                          <a:ln>
                            <a:noFill/>
                          </a:ln>
                          <a:solidFill>
                            <a:srgbClr val="000000"/>
                          </a:solidFill>
                          <a:effectLst/>
                          <a:latin typeface="Arial" pitchFamily="34" charset="0"/>
                          <a:ea typeface="Times New Roman" pitchFamily="18" charset="0"/>
                          <a:cs typeface="Arial" pitchFamily="34" charset="0"/>
                        </a:rPr>
                        <a:t>CCNA 4 v3.1</a:t>
                      </a:r>
                      <a:r>
                        <a:rPr kumimoji="0" lang="en-US" sz="1000" b="1" i="0" u="none" strike="noStrike" cap="none" normalizeH="0" baseline="0" smtClean="0">
                          <a:ln>
                            <a:noFill/>
                          </a:ln>
                          <a:solidFill>
                            <a:srgbClr val="000000"/>
                          </a:solidFill>
                          <a:effectLst/>
                          <a:latin typeface="Arial" pitchFamily="34" charset="0"/>
                          <a:ea typeface="Times New Roman" pitchFamily="18" charset="0"/>
                          <a:cs typeface="Arial" pitchFamily="34" charset="0"/>
                        </a:rPr>
                        <a:t> AND</a:t>
                      </a:r>
                      <a:r>
                        <a:rPr kumimoji="0" lang="en-US" sz="1000" b="0" i="0" u="none" strike="noStrike" cap="none" normalizeH="0" baseline="0" smtClean="0">
                          <a:ln>
                            <a:noFill/>
                          </a:ln>
                          <a:solidFill>
                            <a:srgbClr val="000000"/>
                          </a:solidFill>
                          <a:effectLst/>
                          <a:latin typeface="Arial" pitchFamily="34" charset="0"/>
                          <a:ea typeface="Times New Roman" pitchFamily="18" charset="0"/>
                          <a:cs typeface="Arial" pitchFamily="34" charset="0"/>
                        </a:rPr>
                        <a:t> Orientation</a:t>
                      </a:r>
                    </a:p>
                    <a:p>
                      <a:pPr marL="0" marR="0" lvl="0" indent="0" algn="ctr" defTabSz="914400" rtl="0" eaLnBrk="1" fontAlgn="base" latinLnBrk="0" hangingPunct="1">
                        <a:lnSpc>
                          <a:spcPct val="85000"/>
                        </a:lnSpc>
                        <a:spcBef>
                          <a:spcPct val="20000"/>
                        </a:spcBef>
                        <a:spcAft>
                          <a:spcPts val="400"/>
                        </a:spcAft>
                        <a:buClrTx/>
                        <a:buSzTx/>
                        <a:buFontTx/>
                        <a:buNone/>
                        <a:tabLst/>
                      </a:pPr>
                      <a:r>
                        <a:rPr kumimoji="0" lang="en-US" sz="1000" b="1" i="0" u="none" strike="noStrike" cap="none" normalizeH="0" baseline="0" smtClean="0">
                          <a:ln>
                            <a:noFill/>
                          </a:ln>
                          <a:solidFill>
                            <a:schemeClr val="accent2"/>
                          </a:solidFill>
                          <a:effectLst/>
                          <a:latin typeface="Arial" pitchFamily="34" charset="0"/>
                          <a:ea typeface="Times New Roman" pitchFamily="18" charset="0"/>
                          <a:cs typeface="Arial" pitchFamily="34" charset="0"/>
                        </a:rPr>
                        <a:t>OR</a:t>
                      </a:r>
                    </a:p>
                    <a:p>
                      <a:pPr marL="0" marR="0" lvl="0" indent="0" algn="ctr" defTabSz="914400" rtl="0" eaLnBrk="1" fontAlgn="base" latinLnBrk="0" hangingPunct="1">
                        <a:lnSpc>
                          <a:spcPct val="85000"/>
                        </a:lnSpc>
                        <a:spcBef>
                          <a:spcPct val="20000"/>
                        </a:spcBef>
                        <a:spcAft>
                          <a:spcPts val="400"/>
                        </a:spcAft>
                        <a:buClrTx/>
                        <a:buSzTx/>
                        <a:buFontTx/>
                        <a:buNone/>
                        <a:tabLst/>
                      </a:pPr>
                      <a:r>
                        <a:rPr kumimoji="0" lang="en-US" sz="1000" b="0" i="0" u="none" strike="noStrike" cap="none" normalizeH="0" baseline="0" smtClean="0">
                          <a:ln>
                            <a:noFill/>
                          </a:ln>
                          <a:solidFill>
                            <a:srgbClr val="000000"/>
                          </a:solidFill>
                          <a:effectLst/>
                          <a:latin typeface="Arial" pitchFamily="34" charset="0"/>
                          <a:ea typeface="Times New Roman" pitchFamily="18" charset="0"/>
                          <a:cs typeface="Arial" pitchFamily="34" charset="0"/>
                        </a:rPr>
                        <a:t>Designing and Supporting Computer Networks </a:t>
                      </a:r>
                      <a:br>
                        <a:rPr kumimoji="0" lang="en-US" sz="1000" b="0" i="0" u="none" strike="noStrike" cap="none" normalizeH="0" baseline="0" smtClean="0">
                          <a:ln>
                            <a:noFill/>
                          </a:ln>
                          <a:solidFill>
                            <a:srgbClr val="000000"/>
                          </a:solidFill>
                          <a:effectLst/>
                          <a:latin typeface="Arial" pitchFamily="34" charset="0"/>
                          <a:ea typeface="Times New Roman" pitchFamily="18" charset="0"/>
                          <a:cs typeface="Arial" pitchFamily="34" charset="0"/>
                        </a:rPr>
                      </a:br>
                      <a:r>
                        <a:rPr kumimoji="0" lang="en-US" sz="1000" b="1" i="0" u="none" strike="noStrike" cap="none" normalizeH="0" baseline="0" smtClean="0">
                          <a:ln>
                            <a:noFill/>
                          </a:ln>
                          <a:solidFill>
                            <a:srgbClr val="000000"/>
                          </a:solidFill>
                          <a:effectLst/>
                          <a:latin typeface="Arial" pitchFamily="34" charset="0"/>
                          <a:ea typeface="Times New Roman" pitchFamily="18" charset="0"/>
                          <a:cs typeface="Arial" pitchFamily="34" charset="0"/>
                        </a:rPr>
                        <a:t>AND</a:t>
                      </a:r>
                      <a:r>
                        <a:rPr kumimoji="0" lang="en-US" sz="1000" b="0" i="0" u="none" strike="noStrike" cap="none" normalizeH="0" baseline="0" smtClean="0">
                          <a:ln>
                            <a:noFill/>
                          </a:ln>
                          <a:solidFill>
                            <a:srgbClr val="000000"/>
                          </a:solidFill>
                          <a:effectLst/>
                          <a:latin typeface="Arial" pitchFamily="34" charset="0"/>
                          <a:ea typeface="Times New Roman" pitchFamily="18" charset="0"/>
                          <a:cs typeface="Arial" pitchFamily="34" charset="0"/>
                        </a:rPr>
                        <a:t> Orientation</a:t>
                      </a:r>
                    </a:p>
                    <a:p>
                      <a:pPr marL="0" marR="0" lvl="0" indent="0" algn="ctr" defTabSz="914400" rtl="0" eaLnBrk="1" fontAlgn="base" latinLnBrk="0" hangingPunct="1">
                        <a:lnSpc>
                          <a:spcPct val="85000"/>
                        </a:lnSpc>
                        <a:spcBef>
                          <a:spcPct val="20000"/>
                        </a:spcBef>
                        <a:spcAft>
                          <a:spcPts val="400"/>
                        </a:spcAft>
                        <a:buClrTx/>
                        <a:buSzTx/>
                        <a:buFontTx/>
                        <a:buNone/>
                        <a:tabLst/>
                      </a:pPr>
                      <a:r>
                        <a:rPr kumimoji="0" lang="en-US" sz="1000" b="1" i="0" u="none" strike="noStrike" cap="none" normalizeH="0" baseline="0" smtClean="0">
                          <a:ln>
                            <a:noFill/>
                          </a:ln>
                          <a:solidFill>
                            <a:schemeClr val="accent2"/>
                          </a:solidFill>
                          <a:effectLst/>
                          <a:latin typeface="Arial" pitchFamily="34" charset="0"/>
                          <a:ea typeface="Times New Roman" pitchFamily="18" charset="0"/>
                          <a:cs typeface="Arial" pitchFamily="34" charset="0"/>
                        </a:rPr>
                        <a:t>OR</a:t>
                      </a:r>
                    </a:p>
                    <a:p>
                      <a:pPr marL="0" marR="0" lvl="0" indent="0" algn="ctr" defTabSz="914400" rtl="0" eaLnBrk="1" fontAlgn="base" latinLnBrk="0" hangingPunct="1">
                        <a:lnSpc>
                          <a:spcPct val="85000"/>
                        </a:lnSpc>
                        <a:spcBef>
                          <a:spcPct val="20000"/>
                        </a:spcBef>
                        <a:spcAft>
                          <a:spcPts val="400"/>
                        </a:spcAft>
                        <a:buClrTx/>
                        <a:buSzTx/>
                        <a:buFontTx/>
                        <a:buNone/>
                        <a:tabLst/>
                      </a:pPr>
                      <a:r>
                        <a:rPr kumimoji="0" lang="en-US" sz="1000" b="0" i="0" u="none" strike="noStrike" cap="none" normalizeH="0" baseline="0" smtClean="0">
                          <a:ln>
                            <a:noFill/>
                          </a:ln>
                          <a:solidFill>
                            <a:srgbClr val="000000"/>
                          </a:solidFill>
                          <a:effectLst/>
                          <a:latin typeface="Arial" pitchFamily="34" charset="0"/>
                          <a:ea typeface="Times New Roman" pitchFamily="18" charset="0"/>
                          <a:cs typeface="Arial" pitchFamily="34" charset="0"/>
                        </a:rPr>
                        <a:t>Accessing the WAN </a:t>
                      </a:r>
                      <a:br>
                        <a:rPr kumimoji="0" lang="en-US" sz="1000" b="0" i="0" u="none" strike="noStrike" cap="none" normalizeH="0" baseline="0" smtClean="0">
                          <a:ln>
                            <a:noFill/>
                          </a:ln>
                          <a:solidFill>
                            <a:srgbClr val="000000"/>
                          </a:solidFill>
                          <a:effectLst/>
                          <a:latin typeface="Arial" pitchFamily="34" charset="0"/>
                          <a:ea typeface="Times New Roman" pitchFamily="18" charset="0"/>
                          <a:cs typeface="Arial" pitchFamily="34" charset="0"/>
                        </a:rPr>
                      </a:br>
                      <a:r>
                        <a:rPr kumimoji="0" lang="en-US" sz="1000" b="1" i="0" u="none" strike="noStrike" cap="none" normalizeH="0" baseline="0" smtClean="0">
                          <a:ln>
                            <a:noFill/>
                          </a:ln>
                          <a:solidFill>
                            <a:srgbClr val="000000"/>
                          </a:solidFill>
                          <a:effectLst/>
                          <a:latin typeface="Arial" pitchFamily="34" charset="0"/>
                          <a:ea typeface="Times New Roman" pitchFamily="18" charset="0"/>
                          <a:cs typeface="Arial" pitchFamily="34" charset="0"/>
                        </a:rPr>
                        <a:t>AND</a:t>
                      </a:r>
                      <a:r>
                        <a:rPr kumimoji="0" lang="en-US" sz="1000" b="0" i="0" u="none" strike="noStrike" cap="none" normalizeH="0" baseline="0" smtClean="0">
                          <a:ln>
                            <a:noFill/>
                          </a:ln>
                          <a:solidFill>
                            <a:srgbClr val="000000"/>
                          </a:solidFill>
                          <a:effectLst/>
                          <a:latin typeface="Arial" pitchFamily="34" charset="0"/>
                          <a:ea typeface="Times New Roman" pitchFamily="18" charset="0"/>
                          <a:cs typeface="Arial" pitchFamily="34" charset="0"/>
                        </a:rPr>
                        <a:t> Orientation</a:t>
                      </a:r>
                    </a:p>
                    <a:p>
                      <a:pPr marL="0" marR="0" lvl="0" indent="0" algn="ctr" defTabSz="914400" rtl="0" eaLnBrk="1" fontAlgn="base" latinLnBrk="0" hangingPunct="1">
                        <a:lnSpc>
                          <a:spcPct val="85000"/>
                        </a:lnSpc>
                        <a:spcBef>
                          <a:spcPct val="20000"/>
                        </a:spcBef>
                        <a:spcAft>
                          <a:spcPts val="400"/>
                        </a:spcAft>
                        <a:buClrTx/>
                        <a:buSzTx/>
                        <a:buFontTx/>
                        <a:buNone/>
                        <a:tabLst/>
                      </a:pPr>
                      <a:r>
                        <a:rPr kumimoji="0" lang="en-US" sz="1000" b="1" i="0" u="none" strike="noStrike" cap="none" normalizeH="0" baseline="0" smtClean="0">
                          <a:ln>
                            <a:noFill/>
                          </a:ln>
                          <a:solidFill>
                            <a:schemeClr val="accent2"/>
                          </a:solidFill>
                          <a:effectLst/>
                          <a:latin typeface="Arial" pitchFamily="34" charset="0"/>
                          <a:ea typeface="Times New Roman" pitchFamily="18" charset="0"/>
                          <a:cs typeface="Arial" pitchFamily="34" charset="0"/>
                        </a:rPr>
                        <a:t>OR</a:t>
                      </a:r>
                    </a:p>
                    <a:p>
                      <a:pPr marL="0" marR="0" lvl="0" indent="0" algn="ctr" defTabSz="914400" rtl="0" eaLnBrk="1" fontAlgn="base" latinLnBrk="0" hangingPunct="1">
                        <a:lnSpc>
                          <a:spcPct val="85000"/>
                        </a:lnSpc>
                        <a:spcBef>
                          <a:spcPct val="20000"/>
                        </a:spcBef>
                        <a:spcAft>
                          <a:spcPts val="400"/>
                        </a:spcAft>
                        <a:buClrTx/>
                        <a:buSzTx/>
                        <a:buFontTx/>
                        <a:buNone/>
                        <a:tabLst/>
                      </a:pPr>
                      <a:r>
                        <a:rPr kumimoji="0" lang="en-US" sz="1000" b="0" i="0" u="none" strike="noStrike" cap="none" normalizeH="0" baseline="0" smtClean="0">
                          <a:ln>
                            <a:noFill/>
                          </a:ln>
                          <a:solidFill>
                            <a:srgbClr val="000000"/>
                          </a:solidFill>
                          <a:effectLst/>
                          <a:latin typeface="Arial" pitchFamily="34" charset="0"/>
                          <a:ea typeface="Times New Roman" pitchFamily="18" charset="0"/>
                          <a:cs typeface="Arial" pitchFamily="34" charset="0"/>
                        </a:rPr>
                        <a:t>CCNA 4 v3.1 </a:t>
                      </a:r>
                      <a:r>
                        <a:rPr kumimoji="0" lang="en-US" sz="1000" b="1" i="0" u="none" strike="noStrike" cap="none" normalizeH="0" baseline="0" smtClean="0">
                          <a:ln>
                            <a:noFill/>
                          </a:ln>
                          <a:solidFill>
                            <a:srgbClr val="000000"/>
                          </a:solidFill>
                          <a:effectLst/>
                          <a:latin typeface="Arial" pitchFamily="34" charset="0"/>
                          <a:ea typeface="Times New Roman" pitchFamily="18" charset="0"/>
                          <a:cs typeface="Arial" pitchFamily="34" charset="0"/>
                        </a:rPr>
                        <a:t>AND </a:t>
                      </a:r>
                      <a:r>
                        <a:rPr kumimoji="0" lang="en-US" sz="1000" b="0" i="0" u="none" strike="noStrike" cap="none" normalizeH="0" baseline="0" smtClean="0">
                          <a:ln>
                            <a:noFill/>
                          </a:ln>
                          <a:solidFill>
                            <a:srgbClr val="000000"/>
                          </a:solidFill>
                          <a:effectLst/>
                          <a:latin typeface="Arial" pitchFamily="34" charset="0"/>
                          <a:ea typeface="Times New Roman" pitchFamily="18" charset="0"/>
                          <a:cs typeface="Arial" pitchFamily="34" charset="0"/>
                        </a:rPr>
                        <a:t>Orientation</a:t>
                      </a:r>
                    </a:p>
                    <a:p>
                      <a:pPr marL="0" marR="0" lvl="0" indent="0" algn="ctr" defTabSz="914400" rtl="0" eaLnBrk="1" fontAlgn="base" latinLnBrk="0" hangingPunct="1">
                        <a:lnSpc>
                          <a:spcPct val="85000"/>
                        </a:lnSpc>
                        <a:spcBef>
                          <a:spcPct val="20000"/>
                        </a:spcBef>
                        <a:spcAft>
                          <a:spcPts val="400"/>
                        </a:spcAft>
                        <a:buClrTx/>
                        <a:buSzTx/>
                        <a:buFontTx/>
                        <a:buNone/>
                        <a:tabLst/>
                      </a:pPr>
                      <a:r>
                        <a:rPr kumimoji="0" lang="en-US" sz="1000" b="1" i="0" u="none" strike="noStrike" cap="none" normalizeH="0" baseline="0" smtClean="0">
                          <a:ln>
                            <a:noFill/>
                          </a:ln>
                          <a:solidFill>
                            <a:schemeClr val="accent2"/>
                          </a:solidFill>
                          <a:effectLst/>
                          <a:latin typeface="Arial" pitchFamily="34" charset="0"/>
                          <a:ea typeface="Times New Roman" pitchFamily="18" charset="0"/>
                          <a:cs typeface="Arial" pitchFamily="34" charset="0"/>
                        </a:rPr>
                        <a:t>OR</a:t>
                      </a:r>
                    </a:p>
                    <a:p>
                      <a:pPr marL="0" marR="0" lvl="0" indent="0" algn="ctr" defTabSz="914400" rtl="0" eaLnBrk="1" fontAlgn="base" latinLnBrk="0" hangingPunct="1">
                        <a:lnSpc>
                          <a:spcPct val="85000"/>
                        </a:lnSpc>
                        <a:spcBef>
                          <a:spcPct val="20000"/>
                        </a:spcBef>
                        <a:spcAft>
                          <a:spcPts val="400"/>
                        </a:spcAft>
                        <a:buClrTx/>
                        <a:buSzTx/>
                        <a:buFontTx/>
                        <a:buNone/>
                        <a:tabLst/>
                      </a:pPr>
                      <a:r>
                        <a:rPr kumimoji="0" lang="en-US" sz="1000" b="0" i="0" u="none" strike="noStrike" cap="none" normalizeH="0" baseline="0" smtClean="0">
                          <a:ln>
                            <a:noFill/>
                          </a:ln>
                          <a:solidFill>
                            <a:srgbClr val="000000"/>
                          </a:solidFill>
                          <a:effectLst/>
                          <a:latin typeface="Arial" pitchFamily="34" charset="0"/>
                          <a:ea typeface="Times New Roman" pitchFamily="18" charset="0"/>
                          <a:cs typeface="Arial" pitchFamily="34" charset="0"/>
                        </a:rPr>
                        <a:t>(CCNA Discovery </a:t>
                      </a:r>
                      <a:r>
                        <a:rPr kumimoji="0" lang="en-US" sz="1000" b="1" i="0" u="none" strike="noStrike" cap="none" normalizeH="0" baseline="0" smtClean="0">
                          <a:ln>
                            <a:noFill/>
                          </a:ln>
                          <a:solidFill>
                            <a:srgbClr val="000000"/>
                          </a:solidFill>
                          <a:effectLst/>
                          <a:latin typeface="Arial" pitchFamily="34" charset="0"/>
                          <a:ea typeface="Times New Roman" pitchFamily="18" charset="0"/>
                          <a:cs typeface="Arial" pitchFamily="34" charset="0"/>
                        </a:rPr>
                        <a:t>OR</a:t>
                      </a:r>
                      <a:r>
                        <a:rPr kumimoji="0" lang="en-US" sz="1000" b="0" i="0" u="none" strike="noStrike" cap="none" normalizeH="0" baseline="0" smtClean="0">
                          <a:ln>
                            <a:noFill/>
                          </a:ln>
                          <a:solidFill>
                            <a:srgbClr val="000000"/>
                          </a:solidFill>
                          <a:effectLst/>
                          <a:latin typeface="Arial" pitchFamily="34" charset="0"/>
                          <a:ea typeface="Times New Roman" pitchFamily="18" charset="0"/>
                          <a:cs typeface="Arial" pitchFamily="34" charset="0"/>
                        </a:rPr>
                        <a:t> CCNA Exploration Fast Track) </a:t>
                      </a:r>
                      <a:br>
                        <a:rPr kumimoji="0" lang="en-US" sz="1000" b="0" i="0" u="none" strike="noStrike" cap="none" normalizeH="0" baseline="0" smtClean="0">
                          <a:ln>
                            <a:noFill/>
                          </a:ln>
                          <a:solidFill>
                            <a:srgbClr val="000000"/>
                          </a:solidFill>
                          <a:effectLst/>
                          <a:latin typeface="Arial" pitchFamily="34" charset="0"/>
                          <a:ea typeface="Times New Roman" pitchFamily="18" charset="0"/>
                          <a:cs typeface="Arial" pitchFamily="34" charset="0"/>
                        </a:rPr>
                      </a:br>
                      <a:r>
                        <a:rPr kumimoji="0" lang="en-US" sz="1000" b="1" i="0" u="none" strike="noStrike" cap="none" normalizeH="0" baseline="0" smtClean="0">
                          <a:ln>
                            <a:noFill/>
                          </a:ln>
                          <a:solidFill>
                            <a:srgbClr val="000000"/>
                          </a:solidFill>
                          <a:effectLst/>
                          <a:latin typeface="Arial" pitchFamily="34" charset="0"/>
                          <a:ea typeface="Times New Roman" pitchFamily="18" charset="0"/>
                          <a:cs typeface="Arial" pitchFamily="34" charset="0"/>
                        </a:rPr>
                        <a:t>AND </a:t>
                      </a:r>
                      <a:r>
                        <a:rPr kumimoji="0" lang="en-US" sz="1000" b="0" i="0" u="none" strike="noStrike" cap="none" normalizeH="0" baseline="0" smtClean="0">
                          <a:ln>
                            <a:noFill/>
                          </a:ln>
                          <a:solidFill>
                            <a:srgbClr val="000000"/>
                          </a:solidFill>
                          <a:effectLst/>
                          <a:latin typeface="Arial" pitchFamily="34" charset="0"/>
                          <a:ea typeface="Times New Roman" pitchFamily="18" charset="0"/>
                          <a:cs typeface="Arial" pitchFamily="34" charset="0"/>
                        </a:rPr>
                        <a:t>Orientation</a:t>
                      </a:r>
                    </a:p>
                  </a:txBody>
                  <a:tcPr marL="45720" marR="45720" marT="182880" horzOverflow="overflow">
                    <a:lnL w="3175" cap="flat" cmpd="sng" algn="ctr">
                      <a:solidFill>
                        <a:srgbClr val="204962"/>
                      </a:solidFill>
                      <a:prstDash val="solid"/>
                      <a:round/>
                      <a:headEnd type="none" w="med" len="med"/>
                      <a:tailEnd type="none" w="med" len="med"/>
                    </a:lnL>
                    <a:lnR>
                      <a:noFill/>
                    </a:lnR>
                    <a:lnT w="3175" cap="flat" cmpd="sng" algn="ctr">
                      <a:solidFill>
                        <a:schemeClr val="bg1"/>
                      </a:solidFill>
                      <a:prstDash val="solid"/>
                      <a:round/>
                      <a:headEnd type="none" w="med" len="med"/>
                      <a:tailEnd type="none" w="med" len="med"/>
                    </a:lnT>
                    <a:lnB>
                      <a:noFill/>
                    </a:lnB>
                    <a:lnTlToBr>
                      <a:noFill/>
                    </a:lnTlToBr>
                    <a:lnBlToTr>
                      <a:noFill/>
                    </a:lnBlToTr>
                    <a:solidFill>
                      <a:srgbClr val="8E8E95">
                        <a:alpha val="50195"/>
                      </a:srgbClr>
                    </a:solidFill>
                  </a:tcPr>
                </a:tc>
              </a:tr>
            </a:tbl>
          </a:graphicData>
        </a:graphic>
      </p:graphicFrame>
      <p:sp>
        <p:nvSpPr>
          <p:cNvPr id="86038" name="Rectangle 8"/>
          <p:cNvSpPr>
            <a:spLocks noChangeArrowheads="1"/>
          </p:cNvSpPr>
          <p:nvPr/>
        </p:nvSpPr>
        <p:spPr bwMode="auto">
          <a:xfrm>
            <a:off x="306388" y="2157413"/>
            <a:ext cx="8596312" cy="155575"/>
          </a:xfrm>
          <a:prstGeom prst="rect">
            <a:avLst/>
          </a:prstGeom>
          <a:gradFill rotWithShape="1">
            <a:gsLst>
              <a:gs pos="0">
                <a:schemeClr val="tx1">
                  <a:alpha val="35001"/>
                </a:schemeClr>
              </a:gs>
              <a:gs pos="100000">
                <a:schemeClr val="bg1">
                  <a:alpha val="0"/>
                </a:schemeClr>
              </a:gs>
            </a:gsLst>
            <a:lin ang="5400000" scaled="1"/>
          </a:gradFill>
          <a:ln w="9525" algn="ctr">
            <a:noFill/>
            <a:miter lim="800000"/>
            <a:headEnd/>
            <a:tailEnd/>
          </a:ln>
        </p:spPr>
        <p:txBody>
          <a:bodyPr wrap="none" lIns="73025" tIns="36511" rIns="73025" bIns="36511" anchor="ctr"/>
          <a:lstStyle/>
          <a:p>
            <a:pPr algn="ctr" defTabSz="814388" eaLnBrk="0" hangingPunct="0">
              <a:lnSpc>
                <a:spcPct val="90000"/>
              </a:lnSpc>
            </a:pPr>
            <a:endParaRPr lang="en-US"/>
          </a:p>
        </p:txBody>
      </p:sp>
      <p:sp>
        <p:nvSpPr>
          <p:cNvPr id="86039" name="AutoShape 11"/>
          <p:cNvSpPr>
            <a:spLocks noChangeArrowheads="1"/>
          </p:cNvSpPr>
          <p:nvPr/>
        </p:nvSpPr>
        <p:spPr bwMode="auto">
          <a:xfrm>
            <a:off x="306388" y="1555750"/>
            <a:ext cx="8604250" cy="595313"/>
          </a:xfrm>
          <a:prstGeom prst="roundRect">
            <a:avLst>
              <a:gd name="adj" fmla="val 14130"/>
            </a:avLst>
          </a:prstGeom>
          <a:gradFill rotWithShape="1">
            <a:gsLst>
              <a:gs pos="0">
                <a:schemeClr val="bg1">
                  <a:alpha val="25000"/>
                </a:schemeClr>
              </a:gs>
              <a:gs pos="100000">
                <a:schemeClr val="bg1">
                  <a:alpha val="0"/>
                </a:schemeClr>
              </a:gs>
            </a:gsLst>
            <a:path path="rect">
              <a:fillToRect r="100000" b="100000"/>
            </a:path>
          </a:gradFill>
          <a:ln w="9525" algn="ctr">
            <a:noFill/>
            <a:round/>
            <a:headEnd/>
            <a:tailEnd/>
          </a:ln>
        </p:spPr>
        <p:txBody>
          <a:bodyPr lIns="73025" tIns="36511" rIns="73025" bIns="36511" anchor="ctr"/>
          <a:lstStyle/>
          <a:p>
            <a:pPr algn="ctr"/>
            <a:endParaRPr lang="en-US" sz="1800"/>
          </a:p>
        </p:txBody>
      </p:sp>
      <p:sp>
        <p:nvSpPr>
          <p:cNvPr id="86040" name="Rectangle 7"/>
          <p:cNvSpPr>
            <a:spLocks noChangeArrowheads="1"/>
          </p:cNvSpPr>
          <p:nvPr/>
        </p:nvSpPr>
        <p:spPr bwMode="auto">
          <a:xfrm>
            <a:off x="304800" y="6602413"/>
            <a:ext cx="8597900" cy="255587"/>
          </a:xfrm>
          <a:prstGeom prst="rect">
            <a:avLst/>
          </a:prstGeom>
          <a:gradFill rotWithShape="1">
            <a:gsLst>
              <a:gs pos="0">
                <a:srgbClr val="708CA1">
                  <a:alpha val="56998"/>
                </a:srgbClr>
              </a:gs>
              <a:gs pos="100000">
                <a:srgbClr val="819AAC">
                  <a:alpha val="0"/>
                </a:srgbClr>
              </a:gs>
            </a:gsLst>
            <a:lin ang="5400000" scaled="1"/>
          </a:gradFill>
          <a:ln w="38100" algn="ctr">
            <a:noFill/>
            <a:miter lim="800000"/>
            <a:headEnd/>
            <a:tailEnd/>
          </a:ln>
        </p:spPr>
        <p:txBody>
          <a:bodyPr lIns="82124" tIns="41061" rIns="82124" bIns="41061" anchor="ctr"/>
          <a:lstStyle/>
          <a:p>
            <a:pPr algn="ctr"/>
            <a:endParaRPr lang="en-US" sz="1800"/>
          </a:p>
        </p:txBody>
      </p:sp>
    </p:spTree>
  </p:cSld>
  <p:clrMapOvr>
    <a:masterClrMapping/>
  </p:clrMapOvr>
  <p:transition>
    <p:wipe dir="r"/>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042" name="Picture 13" descr="qa4"/>
          <p:cNvPicPr>
            <a:picLocks noChangeAspect="1" noChangeArrowheads="1"/>
          </p:cNvPicPr>
          <p:nvPr/>
        </p:nvPicPr>
        <p:blipFill>
          <a:blip r:embed="rId3" cstate="screen"/>
          <a:srcRect/>
          <a:stretch>
            <a:fillRect/>
          </a:stretch>
        </p:blipFill>
        <p:spPr bwMode="auto">
          <a:xfrm>
            <a:off x="0" y="1600200"/>
            <a:ext cx="9144000" cy="3181350"/>
          </a:xfrm>
          <a:prstGeom prst="rect">
            <a:avLst/>
          </a:prstGeom>
          <a:noFill/>
          <a:ln w="9525">
            <a:noFill/>
            <a:miter lim="800000"/>
            <a:headEnd/>
            <a:tailEnd/>
          </a:ln>
        </p:spPr>
      </p:pic>
      <p:sp>
        <p:nvSpPr>
          <p:cNvPr id="87043" name="Rectangle 10"/>
          <p:cNvSpPr>
            <a:spLocks noChangeArrowheads="1"/>
          </p:cNvSpPr>
          <p:nvPr/>
        </p:nvSpPr>
        <p:spPr bwMode="auto">
          <a:xfrm>
            <a:off x="0" y="0"/>
            <a:ext cx="9144000" cy="1600200"/>
          </a:xfrm>
          <a:prstGeom prst="rect">
            <a:avLst/>
          </a:prstGeom>
          <a:solidFill>
            <a:schemeClr val="bg1"/>
          </a:solidFill>
          <a:ln w="9525" algn="ctr">
            <a:noFill/>
            <a:miter lim="800000"/>
            <a:headEnd/>
            <a:tailEnd/>
          </a:ln>
        </p:spPr>
        <p:txBody>
          <a:bodyPr wrap="none" lIns="82124" tIns="41061" rIns="82124" bIns="41061" anchor="ctr">
            <a:spAutoFit/>
          </a:bodyPr>
          <a:lstStyle/>
          <a:p>
            <a:pPr algn="ctr" eaLnBrk="0" hangingPunct="0">
              <a:lnSpc>
                <a:spcPct val="90000"/>
              </a:lnSpc>
            </a:pPr>
            <a:endParaRPr lang="en-US"/>
          </a:p>
        </p:txBody>
      </p:sp>
      <p:sp>
        <p:nvSpPr>
          <p:cNvPr id="87044" name="Rectangle 11"/>
          <p:cNvSpPr>
            <a:spLocks noChangeArrowheads="1"/>
          </p:cNvSpPr>
          <p:nvPr/>
        </p:nvSpPr>
        <p:spPr bwMode="auto">
          <a:xfrm>
            <a:off x="636588" y="2771775"/>
            <a:ext cx="3783012" cy="838200"/>
          </a:xfrm>
          <a:prstGeom prst="rect">
            <a:avLst/>
          </a:prstGeom>
          <a:noFill/>
          <a:ln w="9525" algn="ctr">
            <a:noFill/>
            <a:miter lim="800000"/>
            <a:headEnd/>
            <a:tailEnd/>
          </a:ln>
        </p:spPr>
        <p:txBody>
          <a:bodyPr lIns="82124" tIns="41061" rIns="82124" bIns="41061" anchor="ctr"/>
          <a:lstStyle/>
          <a:p>
            <a:pPr defTabSz="814388">
              <a:lnSpc>
                <a:spcPct val="90000"/>
              </a:lnSpc>
            </a:pPr>
            <a:r>
              <a:rPr lang="en-US" sz="3000">
                <a:solidFill>
                  <a:srgbClr val="FFFFFF"/>
                </a:solidFill>
              </a:rPr>
              <a:t>Translated and Accessible Versions</a:t>
            </a:r>
            <a:endParaRPr lang="en-US" sz="3000">
              <a:solidFill>
                <a:schemeClr val="folHlink"/>
              </a:solidFill>
            </a:endParaRPr>
          </a:p>
        </p:txBody>
      </p:sp>
    </p:spTree>
  </p:cSld>
  <p:clrMapOvr>
    <a:masterClrMapping/>
  </p:clrMapOvr>
  <p:transition>
    <p:wipe dir="r"/>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7"/>
          <p:cNvSpPr>
            <a:spLocks noChangeArrowheads="1"/>
          </p:cNvSpPr>
          <p:nvPr/>
        </p:nvSpPr>
        <p:spPr bwMode="auto">
          <a:xfrm>
            <a:off x="373063" y="6308725"/>
            <a:ext cx="8391525" cy="549275"/>
          </a:xfrm>
          <a:prstGeom prst="rect">
            <a:avLst/>
          </a:prstGeom>
          <a:gradFill rotWithShape="1">
            <a:gsLst>
              <a:gs pos="0">
                <a:srgbClr val="708CA1">
                  <a:alpha val="56998"/>
                </a:srgbClr>
              </a:gs>
              <a:gs pos="100000">
                <a:srgbClr val="819AAC">
                  <a:alpha val="0"/>
                </a:srgbClr>
              </a:gs>
            </a:gsLst>
            <a:lin ang="5400000" scaled="1"/>
          </a:gradFill>
          <a:ln w="38100" algn="ctr">
            <a:noFill/>
            <a:miter lim="800000"/>
            <a:headEnd/>
            <a:tailEnd/>
          </a:ln>
        </p:spPr>
        <p:txBody>
          <a:bodyPr lIns="82124" tIns="41061" rIns="82124" bIns="41061" anchor="ctr"/>
          <a:lstStyle/>
          <a:p>
            <a:pPr algn="ctr"/>
            <a:endParaRPr lang="en-US" sz="1800"/>
          </a:p>
        </p:txBody>
      </p:sp>
      <p:sp>
        <p:nvSpPr>
          <p:cNvPr id="88067" name="Rectangle 6"/>
          <p:cNvSpPr>
            <a:spLocks noChangeArrowheads="1"/>
          </p:cNvSpPr>
          <p:nvPr/>
        </p:nvSpPr>
        <p:spPr bwMode="auto">
          <a:xfrm rot="-5400000">
            <a:off x="4108450" y="1822450"/>
            <a:ext cx="927100" cy="9144000"/>
          </a:xfrm>
          <a:prstGeom prst="rect">
            <a:avLst/>
          </a:prstGeom>
          <a:gradFill rotWithShape="1">
            <a:gsLst>
              <a:gs pos="0">
                <a:schemeClr val="bg1"/>
              </a:gs>
              <a:gs pos="100000">
                <a:srgbClr val="495B6A">
                  <a:alpha val="0"/>
                </a:srgbClr>
              </a:gs>
            </a:gsLst>
            <a:lin ang="0" scaled="1"/>
          </a:gradFill>
          <a:ln w="9525" algn="ctr">
            <a:noFill/>
            <a:miter lim="800000"/>
            <a:headEnd/>
            <a:tailEnd/>
          </a:ln>
        </p:spPr>
        <p:txBody>
          <a:bodyPr lIns="73025" tIns="36511" rIns="73025" bIns="36511" anchor="ctr"/>
          <a:lstStyle/>
          <a:p>
            <a:pPr algn="ctr"/>
            <a:endParaRPr lang="en-US" sz="1800"/>
          </a:p>
        </p:txBody>
      </p:sp>
      <p:sp>
        <p:nvSpPr>
          <p:cNvPr id="88068" name="Rectangle 7"/>
          <p:cNvSpPr>
            <a:spLocks noChangeArrowheads="1"/>
          </p:cNvSpPr>
          <p:nvPr/>
        </p:nvSpPr>
        <p:spPr bwMode="auto">
          <a:xfrm rot="-5400000">
            <a:off x="3690937" y="1404938"/>
            <a:ext cx="1762125" cy="9144000"/>
          </a:xfrm>
          <a:prstGeom prst="rect">
            <a:avLst/>
          </a:prstGeom>
          <a:gradFill rotWithShape="1">
            <a:gsLst>
              <a:gs pos="0">
                <a:srgbClr val="9EC5E6">
                  <a:alpha val="79999"/>
                </a:srgbClr>
              </a:gs>
              <a:gs pos="100000">
                <a:srgbClr val="495B6A">
                  <a:alpha val="0"/>
                </a:srgbClr>
              </a:gs>
            </a:gsLst>
            <a:lin ang="0" scaled="1"/>
          </a:gradFill>
          <a:ln w="9525" algn="ctr">
            <a:noFill/>
            <a:miter lim="800000"/>
            <a:headEnd/>
            <a:tailEnd/>
          </a:ln>
        </p:spPr>
        <p:txBody>
          <a:bodyPr lIns="73025" tIns="36511" rIns="73025" bIns="36511" anchor="ctr"/>
          <a:lstStyle/>
          <a:p>
            <a:pPr algn="ctr"/>
            <a:endParaRPr lang="en-US" sz="1800"/>
          </a:p>
        </p:txBody>
      </p:sp>
      <p:sp>
        <p:nvSpPr>
          <p:cNvPr id="88069" name="Rectangle 8"/>
          <p:cNvSpPr>
            <a:spLocks noChangeArrowheads="1"/>
          </p:cNvSpPr>
          <p:nvPr/>
        </p:nvSpPr>
        <p:spPr bwMode="auto">
          <a:xfrm>
            <a:off x="222250" y="6121400"/>
            <a:ext cx="8674100" cy="209550"/>
          </a:xfrm>
          <a:prstGeom prst="rect">
            <a:avLst/>
          </a:prstGeom>
          <a:gradFill rotWithShape="1">
            <a:gsLst>
              <a:gs pos="0">
                <a:schemeClr val="tx1">
                  <a:alpha val="45000"/>
                </a:schemeClr>
              </a:gs>
              <a:gs pos="100000">
                <a:schemeClr val="bg1">
                  <a:alpha val="0"/>
                </a:schemeClr>
              </a:gs>
            </a:gsLst>
            <a:path path="shape">
              <a:fillToRect l="50000" t="50000" r="50000" b="50000"/>
            </a:path>
          </a:gradFill>
          <a:ln w="9525" algn="ctr">
            <a:noFill/>
            <a:miter lim="800000"/>
            <a:headEnd/>
            <a:tailEnd/>
          </a:ln>
        </p:spPr>
        <p:txBody>
          <a:bodyPr wrap="none" lIns="73025" tIns="36511" rIns="73025" bIns="36511" anchor="ctr"/>
          <a:lstStyle/>
          <a:p>
            <a:pPr algn="ctr"/>
            <a:endParaRPr lang="en-US" sz="1800"/>
          </a:p>
        </p:txBody>
      </p:sp>
      <p:sp>
        <p:nvSpPr>
          <p:cNvPr id="10" name="Rectangle 9"/>
          <p:cNvSpPr>
            <a:spLocks noChangeArrowheads="1"/>
          </p:cNvSpPr>
          <p:nvPr/>
        </p:nvSpPr>
        <p:spPr bwMode="auto">
          <a:xfrm>
            <a:off x="366713" y="1627188"/>
            <a:ext cx="8397875" cy="4410075"/>
          </a:xfrm>
          <a:prstGeom prst="rect">
            <a:avLst/>
          </a:prstGeom>
          <a:gradFill flip="none" rotWithShape="1">
            <a:gsLst>
              <a:gs pos="0">
                <a:srgbClr val="9EC5E6"/>
              </a:gs>
              <a:gs pos="0">
                <a:srgbClr val="9EC5E6"/>
              </a:gs>
              <a:gs pos="100000">
                <a:schemeClr val="bg1">
                  <a:alpha val="0"/>
                </a:schemeClr>
              </a:gs>
            </a:gsLst>
            <a:lin ang="2700000" scaled="1"/>
            <a:tileRect/>
          </a:gradFill>
          <a:ln w="38100" algn="ctr">
            <a:noFill/>
            <a:miter lim="800000"/>
            <a:headEnd/>
            <a:tailEnd/>
          </a:ln>
        </p:spPr>
        <p:txBody>
          <a:bodyPr lIns="82124" tIns="41061" rIns="82124" bIns="41061" anchor="ctr"/>
          <a:lstStyle/>
          <a:p>
            <a:pPr algn="ctr">
              <a:defRPr/>
            </a:pPr>
            <a:endParaRPr lang="en-US" sz="1800"/>
          </a:p>
        </p:txBody>
      </p:sp>
      <p:sp>
        <p:nvSpPr>
          <p:cNvPr id="88071" name="AutoShape 11"/>
          <p:cNvSpPr>
            <a:spLocks noChangeArrowheads="1"/>
          </p:cNvSpPr>
          <p:nvPr/>
        </p:nvSpPr>
        <p:spPr bwMode="auto">
          <a:xfrm>
            <a:off x="438150" y="1697038"/>
            <a:ext cx="8255000" cy="3694112"/>
          </a:xfrm>
          <a:prstGeom prst="roundRect">
            <a:avLst>
              <a:gd name="adj" fmla="val 1944"/>
            </a:avLst>
          </a:prstGeom>
          <a:gradFill rotWithShape="1">
            <a:gsLst>
              <a:gs pos="0">
                <a:schemeClr val="bg1">
                  <a:alpha val="25000"/>
                </a:schemeClr>
              </a:gs>
              <a:gs pos="100000">
                <a:schemeClr val="bg1">
                  <a:alpha val="0"/>
                </a:schemeClr>
              </a:gs>
            </a:gsLst>
            <a:path path="rect">
              <a:fillToRect r="100000" b="100000"/>
            </a:path>
          </a:gradFill>
          <a:ln w="9525" algn="ctr">
            <a:noFill/>
            <a:round/>
            <a:headEnd/>
            <a:tailEnd/>
          </a:ln>
        </p:spPr>
        <p:txBody>
          <a:bodyPr lIns="73025" tIns="36511" rIns="73025" bIns="36511" anchor="ctr"/>
          <a:lstStyle/>
          <a:p>
            <a:pPr algn="ctr"/>
            <a:endParaRPr lang="en-US" sz="1800"/>
          </a:p>
        </p:txBody>
      </p:sp>
      <p:sp>
        <p:nvSpPr>
          <p:cNvPr id="88072" name="Rectangle 28"/>
          <p:cNvSpPr>
            <a:spLocks noChangeArrowheads="1"/>
          </p:cNvSpPr>
          <p:nvPr/>
        </p:nvSpPr>
        <p:spPr bwMode="auto">
          <a:xfrm flipV="1">
            <a:off x="366713" y="6037263"/>
            <a:ext cx="8391525" cy="190500"/>
          </a:xfrm>
          <a:prstGeom prst="rect">
            <a:avLst/>
          </a:prstGeom>
          <a:solidFill>
            <a:srgbClr val="708CA1"/>
          </a:solidFill>
          <a:ln w="38100" algn="ctr">
            <a:noFill/>
            <a:miter lim="800000"/>
            <a:headEnd/>
            <a:tailEnd/>
          </a:ln>
        </p:spPr>
        <p:txBody>
          <a:bodyPr rot="10800000" lIns="82124" tIns="41061" rIns="82124" bIns="41061" anchor="ctr"/>
          <a:lstStyle/>
          <a:p>
            <a:pPr algn="ctr"/>
            <a:endParaRPr lang="en-US" sz="1800"/>
          </a:p>
        </p:txBody>
      </p:sp>
      <p:sp>
        <p:nvSpPr>
          <p:cNvPr id="88073" name="Rectangle 32"/>
          <p:cNvSpPr>
            <a:spLocks noGrp="1" noChangeArrowheads="1"/>
          </p:cNvSpPr>
          <p:nvPr>
            <p:ph type="title" idx="4294967295"/>
          </p:nvPr>
        </p:nvSpPr>
        <p:spPr/>
        <p:txBody>
          <a:bodyPr/>
          <a:lstStyle/>
          <a:p>
            <a:r>
              <a:rPr lang="en-US" smtClean="0"/>
              <a:t>Improving Student Outcomes</a:t>
            </a:r>
          </a:p>
        </p:txBody>
      </p:sp>
      <p:sp>
        <p:nvSpPr>
          <p:cNvPr id="88074" name="Rectangle 33"/>
          <p:cNvSpPr>
            <a:spLocks noGrp="1" noChangeArrowheads="1"/>
          </p:cNvSpPr>
          <p:nvPr>
            <p:ph type="body" idx="4294967295"/>
          </p:nvPr>
        </p:nvSpPr>
        <p:spPr/>
        <p:txBody>
          <a:bodyPr/>
          <a:lstStyle/>
          <a:p>
            <a:r>
              <a:rPr lang="en-US" smtClean="0"/>
              <a:t>We are committed to making our courses and documentation accessible and usable by all students to help them achieve </a:t>
            </a:r>
            <a:br>
              <a:rPr lang="en-US" smtClean="0"/>
            </a:br>
            <a:r>
              <a:rPr lang="en-US" smtClean="0"/>
              <a:t>their goals</a:t>
            </a:r>
          </a:p>
          <a:p>
            <a:r>
              <a:rPr lang="en-US" smtClean="0"/>
              <a:t>Translation of the CCNA curricula improves student outcomes by facilitating learning success on a global scale </a:t>
            </a:r>
          </a:p>
          <a:p>
            <a:r>
              <a:rPr lang="en-US" smtClean="0"/>
              <a:t>Accessible versions of all courses provide access to CCNA Discovery and CCNA Exploration for students with accessible needs—including those with visual, auditory, and dexterity limitations</a:t>
            </a:r>
          </a:p>
        </p:txBody>
      </p:sp>
    </p:spTree>
  </p:cSld>
  <p:clrMapOvr>
    <a:masterClrMapping/>
  </p:clrMapOvr>
  <p:transition>
    <p:wipe dir="r"/>
  </p:transition>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p:cNvSpPr>
            <a:spLocks noChangeArrowheads="1"/>
          </p:cNvSpPr>
          <p:nvPr/>
        </p:nvSpPr>
        <p:spPr bwMode="auto">
          <a:xfrm rot="-5400000">
            <a:off x="3690937" y="1404938"/>
            <a:ext cx="1762125" cy="9144000"/>
          </a:xfrm>
          <a:prstGeom prst="rect">
            <a:avLst/>
          </a:prstGeom>
          <a:gradFill rotWithShape="1">
            <a:gsLst>
              <a:gs pos="0">
                <a:srgbClr val="9EC5E6">
                  <a:alpha val="79999"/>
                </a:srgbClr>
              </a:gs>
              <a:gs pos="100000">
                <a:srgbClr val="495B6A">
                  <a:alpha val="0"/>
                </a:srgbClr>
              </a:gs>
            </a:gsLst>
            <a:lin ang="0" scaled="1"/>
          </a:gradFill>
          <a:ln w="9525" algn="ctr">
            <a:noFill/>
            <a:miter lim="800000"/>
            <a:headEnd/>
            <a:tailEnd/>
          </a:ln>
        </p:spPr>
        <p:txBody>
          <a:bodyPr vert="eaVert" lIns="73025" tIns="36511" rIns="73025" bIns="36511" anchor="ctr"/>
          <a:lstStyle/>
          <a:p>
            <a:pPr algn="ctr"/>
            <a:endParaRPr lang="en-US" sz="1800"/>
          </a:p>
        </p:txBody>
      </p:sp>
      <p:sp>
        <p:nvSpPr>
          <p:cNvPr id="89091" name="Rectangle 234"/>
          <p:cNvSpPr>
            <a:spLocks noChangeArrowheads="1"/>
          </p:cNvSpPr>
          <p:nvPr/>
        </p:nvSpPr>
        <p:spPr bwMode="auto">
          <a:xfrm rot="-5400000">
            <a:off x="3690937" y="1404938"/>
            <a:ext cx="1762125" cy="9144000"/>
          </a:xfrm>
          <a:prstGeom prst="rect">
            <a:avLst/>
          </a:prstGeom>
          <a:gradFill rotWithShape="1">
            <a:gsLst>
              <a:gs pos="0">
                <a:srgbClr val="9EC5E6">
                  <a:alpha val="39998"/>
                </a:srgbClr>
              </a:gs>
              <a:gs pos="100000">
                <a:srgbClr val="495B6A">
                  <a:alpha val="0"/>
                </a:srgbClr>
              </a:gs>
            </a:gsLst>
            <a:lin ang="0" scaled="1"/>
          </a:gradFill>
          <a:ln w="9525" algn="ctr">
            <a:noFill/>
            <a:miter lim="800000"/>
            <a:headEnd/>
            <a:tailEnd/>
          </a:ln>
        </p:spPr>
        <p:txBody>
          <a:bodyPr vert="eaVert" wrap="none" lIns="73025" tIns="36511" rIns="73025" bIns="36511" anchor="ctr"/>
          <a:lstStyle/>
          <a:p>
            <a:pPr algn="ctr" eaLnBrk="0" hangingPunct="0">
              <a:lnSpc>
                <a:spcPct val="90000"/>
              </a:lnSpc>
            </a:pPr>
            <a:endParaRPr lang="en-US">
              <a:ea typeface="MS PGothic" pitchFamily="34" charset="-128"/>
            </a:endParaRPr>
          </a:p>
        </p:txBody>
      </p:sp>
      <p:sp>
        <p:nvSpPr>
          <p:cNvPr id="89092" name="Rectangle 407"/>
          <p:cNvSpPr>
            <a:spLocks noChangeArrowheads="1"/>
          </p:cNvSpPr>
          <p:nvPr/>
        </p:nvSpPr>
        <p:spPr bwMode="auto">
          <a:xfrm>
            <a:off x="374650" y="6334125"/>
            <a:ext cx="8394700" cy="209550"/>
          </a:xfrm>
          <a:prstGeom prst="rect">
            <a:avLst/>
          </a:prstGeom>
          <a:gradFill rotWithShape="1">
            <a:gsLst>
              <a:gs pos="0">
                <a:srgbClr val="000000">
                  <a:alpha val="45000"/>
                </a:srgbClr>
              </a:gs>
              <a:gs pos="100000">
                <a:srgbClr val="FFFFFF">
                  <a:alpha val="0"/>
                </a:srgbClr>
              </a:gs>
            </a:gsLst>
            <a:path path="shape">
              <a:fillToRect l="50000" t="50000" r="50000" b="50000"/>
            </a:path>
          </a:gradFill>
          <a:ln w="9525" algn="ctr">
            <a:noFill/>
            <a:miter lim="800000"/>
            <a:headEnd/>
            <a:tailEnd/>
          </a:ln>
        </p:spPr>
        <p:txBody>
          <a:bodyPr wrap="none" lIns="73025" tIns="36511" rIns="73025" bIns="36511" anchor="ctr"/>
          <a:lstStyle/>
          <a:p>
            <a:pPr algn="ctr" eaLnBrk="0" hangingPunct="0">
              <a:lnSpc>
                <a:spcPct val="90000"/>
              </a:lnSpc>
            </a:pPr>
            <a:endParaRPr lang="en-US">
              <a:ea typeface="MS PGothic" pitchFamily="34" charset="-128"/>
            </a:endParaRPr>
          </a:p>
        </p:txBody>
      </p:sp>
      <p:sp>
        <p:nvSpPr>
          <p:cNvPr id="89093" name="Rectangle 231"/>
          <p:cNvSpPr>
            <a:spLocks noChangeArrowheads="1"/>
          </p:cNvSpPr>
          <p:nvPr/>
        </p:nvSpPr>
        <p:spPr bwMode="auto">
          <a:xfrm>
            <a:off x="520700" y="1663700"/>
            <a:ext cx="8102600" cy="4271963"/>
          </a:xfrm>
          <a:prstGeom prst="rect">
            <a:avLst/>
          </a:prstGeom>
          <a:gradFill rotWithShape="1">
            <a:gsLst>
              <a:gs pos="0">
                <a:srgbClr val="204962"/>
              </a:gs>
              <a:gs pos="100000">
                <a:srgbClr val="000000">
                  <a:alpha val="0"/>
                </a:srgbClr>
              </a:gs>
            </a:gsLst>
            <a:lin ang="5400000" scaled="1"/>
          </a:gradFill>
          <a:ln w="9525" algn="ctr">
            <a:noFill/>
            <a:miter lim="800000"/>
            <a:headEnd/>
            <a:tailEnd/>
          </a:ln>
        </p:spPr>
        <p:txBody>
          <a:bodyPr lIns="73025" tIns="36511" rIns="73025" bIns="36511" anchor="ctr"/>
          <a:lstStyle/>
          <a:p>
            <a:pPr algn="ctr" eaLnBrk="0" hangingPunct="0">
              <a:lnSpc>
                <a:spcPct val="90000"/>
              </a:lnSpc>
            </a:pPr>
            <a:endParaRPr lang="en-US">
              <a:ea typeface="MS PGothic" pitchFamily="34" charset="-128"/>
            </a:endParaRPr>
          </a:p>
        </p:txBody>
      </p:sp>
      <p:sp>
        <p:nvSpPr>
          <p:cNvPr id="89094" name="Rectangle 232"/>
          <p:cNvSpPr>
            <a:spLocks noChangeArrowheads="1"/>
          </p:cNvSpPr>
          <p:nvPr/>
        </p:nvSpPr>
        <p:spPr bwMode="auto">
          <a:xfrm>
            <a:off x="603250" y="1751013"/>
            <a:ext cx="7937500" cy="4700587"/>
          </a:xfrm>
          <a:prstGeom prst="rect">
            <a:avLst/>
          </a:prstGeom>
          <a:solidFill>
            <a:srgbClr val="9EC5E6"/>
          </a:solidFill>
          <a:ln w="9525" algn="ctr">
            <a:noFill/>
            <a:miter lim="800000"/>
            <a:headEnd/>
            <a:tailEnd/>
          </a:ln>
        </p:spPr>
        <p:txBody>
          <a:bodyPr lIns="82124" tIns="41061" rIns="82124" bIns="41061" anchor="ctr"/>
          <a:lstStyle/>
          <a:p>
            <a:pPr algn="ctr" eaLnBrk="0" hangingPunct="0">
              <a:lnSpc>
                <a:spcPct val="90000"/>
              </a:lnSpc>
            </a:pPr>
            <a:endParaRPr lang="en-US">
              <a:ea typeface="MS PGothic" pitchFamily="34" charset="-128"/>
            </a:endParaRPr>
          </a:p>
        </p:txBody>
      </p:sp>
      <p:sp>
        <p:nvSpPr>
          <p:cNvPr id="89095" name="Rectangle 412"/>
          <p:cNvSpPr>
            <a:spLocks noChangeArrowheads="1"/>
          </p:cNvSpPr>
          <p:nvPr/>
        </p:nvSpPr>
        <p:spPr bwMode="auto">
          <a:xfrm>
            <a:off x="603250" y="1755775"/>
            <a:ext cx="7937500" cy="1608138"/>
          </a:xfrm>
          <a:prstGeom prst="rect">
            <a:avLst/>
          </a:prstGeom>
          <a:gradFill rotWithShape="1">
            <a:gsLst>
              <a:gs pos="0">
                <a:srgbClr val="FFFFFF">
                  <a:alpha val="50000"/>
                </a:srgbClr>
              </a:gs>
              <a:gs pos="100000">
                <a:srgbClr val="FFFFFF">
                  <a:alpha val="0"/>
                </a:srgbClr>
              </a:gs>
            </a:gsLst>
            <a:lin ang="5400000" scaled="1"/>
          </a:gradFill>
          <a:ln w="9525" algn="ctr">
            <a:noFill/>
            <a:miter lim="800000"/>
            <a:headEnd/>
            <a:tailEnd/>
          </a:ln>
        </p:spPr>
        <p:txBody>
          <a:bodyPr lIns="73025" tIns="36511" rIns="73025" bIns="36511" anchor="ctr"/>
          <a:lstStyle/>
          <a:p>
            <a:pPr algn="ctr" eaLnBrk="0" hangingPunct="0">
              <a:lnSpc>
                <a:spcPct val="90000"/>
              </a:lnSpc>
            </a:pPr>
            <a:endParaRPr lang="en-US">
              <a:ea typeface="MS PGothic" pitchFamily="34" charset="-128"/>
            </a:endParaRPr>
          </a:p>
        </p:txBody>
      </p:sp>
      <p:sp>
        <p:nvSpPr>
          <p:cNvPr id="89096" name="Rectangle 100"/>
          <p:cNvSpPr>
            <a:spLocks noGrp="1" noChangeArrowheads="1"/>
          </p:cNvSpPr>
          <p:nvPr>
            <p:ph type="title" idx="4294967295"/>
          </p:nvPr>
        </p:nvSpPr>
        <p:spPr/>
        <p:txBody>
          <a:bodyPr/>
          <a:lstStyle/>
          <a:p>
            <a:r>
              <a:rPr lang="en-US" dirty="0" smtClean="0"/>
              <a:t>Cisco Networking Academy</a:t>
            </a:r>
          </a:p>
        </p:txBody>
      </p:sp>
      <p:sp>
        <p:nvSpPr>
          <p:cNvPr id="89097" name="Rectangle 9"/>
          <p:cNvSpPr>
            <a:spLocks noChangeArrowheads="1"/>
          </p:cNvSpPr>
          <p:nvPr/>
        </p:nvSpPr>
        <p:spPr bwMode="auto">
          <a:xfrm>
            <a:off x="1212850" y="4911725"/>
            <a:ext cx="2363788" cy="1473200"/>
          </a:xfrm>
          <a:prstGeom prst="rect">
            <a:avLst/>
          </a:prstGeom>
          <a:solidFill>
            <a:srgbClr val="AA78C6"/>
          </a:solidFill>
          <a:ln w="6350" algn="ctr">
            <a:solidFill>
              <a:srgbClr val="C0C0C4"/>
            </a:solidFill>
            <a:miter lim="800000"/>
            <a:headEnd/>
            <a:tailEnd/>
          </a:ln>
        </p:spPr>
        <p:txBody>
          <a:bodyPr lIns="18285" tIns="18288" rIns="18285" bIns="18288" anchor="ctr"/>
          <a:lstStyle/>
          <a:p>
            <a:pPr algn="ctr" defTabSz="814388" eaLnBrk="0" hangingPunct="0">
              <a:lnSpc>
                <a:spcPct val="90000"/>
              </a:lnSpc>
            </a:pPr>
            <a:endParaRPr lang="en-US" sz="600">
              <a:solidFill>
                <a:schemeClr val="bg1"/>
              </a:solidFill>
              <a:ea typeface="MS PGothic" pitchFamily="34" charset="-128"/>
            </a:endParaRPr>
          </a:p>
        </p:txBody>
      </p:sp>
      <p:sp>
        <p:nvSpPr>
          <p:cNvPr id="89098" name="Rectangle 10"/>
          <p:cNvSpPr>
            <a:spLocks noChangeArrowheads="1"/>
          </p:cNvSpPr>
          <p:nvPr/>
        </p:nvSpPr>
        <p:spPr bwMode="auto">
          <a:xfrm>
            <a:off x="1212850" y="1809750"/>
            <a:ext cx="2363788" cy="1473200"/>
          </a:xfrm>
          <a:prstGeom prst="rect">
            <a:avLst/>
          </a:prstGeom>
          <a:solidFill>
            <a:srgbClr val="AA78C6"/>
          </a:solidFill>
          <a:ln w="6350" algn="ctr">
            <a:solidFill>
              <a:srgbClr val="C0C0C4"/>
            </a:solidFill>
            <a:miter lim="800000"/>
            <a:headEnd/>
            <a:tailEnd/>
          </a:ln>
        </p:spPr>
        <p:txBody>
          <a:bodyPr lIns="18285" tIns="18288" rIns="18285" bIns="18288" anchor="ctr"/>
          <a:lstStyle/>
          <a:p>
            <a:pPr algn="ctr" defTabSz="814388" eaLnBrk="0" hangingPunct="0">
              <a:lnSpc>
                <a:spcPct val="90000"/>
              </a:lnSpc>
            </a:pPr>
            <a:endParaRPr lang="en-US" sz="600">
              <a:solidFill>
                <a:schemeClr val="bg1"/>
              </a:solidFill>
              <a:ea typeface="MS PGothic" pitchFamily="34" charset="-128"/>
            </a:endParaRPr>
          </a:p>
        </p:txBody>
      </p:sp>
      <p:sp>
        <p:nvSpPr>
          <p:cNvPr id="89099" name="Rectangle 11"/>
          <p:cNvSpPr>
            <a:spLocks noChangeArrowheads="1"/>
          </p:cNvSpPr>
          <p:nvPr/>
        </p:nvSpPr>
        <p:spPr bwMode="auto">
          <a:xfrm>
            <a:off x="1212850" y="3360738"/>
            <a:ext cx="2363788" cy="1473200"/>
          </a:xfrm>
          <a:prstGeom prst="rect">
            <a:avLst/>
          </a:prstGeom>
          <a:solidFill>
            <a:srgbClr val="AA78C6"/>
          </a:solidFill>
          <a:ln w="6350" algn="ctr">
            <a:solidFill>
              <a:srgbClr val="C0C0C4"/>
            </a:solidFill>
            <a:miter lim="800000"/>
            <a:headEnd/>
            <a:tailEnd/>
          </a:ln>
        </p:spPr>
        <p:txBody>
          <a:bodyPr lIns="18285" tIns="18288" rIns="18285" bIns="18288" anchor="ctr"/>
          <a:lstStyle/>
          <a:p>
            <a:pPr algn="ctr" defTabSz="814388" eaLnBrk="0" hangingPunct="0">
              <a:lnSpc>
                <a:spcPct val="90000"/>
              </a:lnSpc>
            </a:pPr>
            <a:endParaRPr lang="en-US" sz="600">
              <a:solidFill>
                <a:schemeClr val="bg1"/>
              </a:solidFill>
              <a:ea typeface="MS PGothic" pitchFamily="34" charset="-128"/>
            </a:endParaRPr>
          </a:p>
        </p:txBody>
      </p:sp>
      <p:sp>
        <p:nvSpPr>
          <p:cNvPr id="89100" name="Rectangle 12"/>
          <p:cNvSpPr>
            <a:spLocks noChangeArrowheads="1"/>
          </p:cNvSpPr>
          <p:nvPr/>
        </p:nvSpPr>
        <p:spPr bwMode="auto">
          <a:xfrm>
            <a:off x="3652838" y="4911725"/>
            <a:ext cx="2363787" cy="1473200"/>
          </a:xfrm>
          <a:prstGeom prst="rect">
            <a:avLst/>
          </a:prstGeom>
          <a:solidFill>
            <a:srgbClr val="89A424"/>
          </a:solidFill>
          <a:ln w="6350" algn="ctr">
            <a:solidFill>
              <a:srgbClr val="C0C0C4"/>
            </a:solidFill>
            <a:miter lim="800000"/>
            <a:headEnd/>
            <a:tailEnd/>
          </a:ln>
        </p:spPr>
        <p:txBody>
          <a:bodyPr lIns="18285" tIns="18288" rIns="18285" bIns="18288" anchor="ctr"/>
          <a:lstStyle/>
          <a:p>
            <a:pPr algn="ctr" defTabSz="814388" eaLnBrk="0" hangingPunct="0">
              <a:lnSpc>
                <a:spcPct val="90000"/>
              </a:lnSpc>
            </a:pPr>
            <a:endParaRPr lang="en-US" sz="600">
              <a:solidFill>
                <a:schemeClr val="bg1"/>
              </a:solidFill>
              <a:ea typeface="MS PGothic" pitchFamily="34" charset="-128"/>
            </a:endParaRPr>
          </a:p>
        </p:txBody>
      </p:sp>
      <p:sp>
        <p:nvSpPr>
          <p:cNvPr id="89101" name="Rectangle 13"/>
          <p:cNvSpPr>
            <a:spLocks noChangeArrowheads="1"/>
          </p:cNvSpPr>
          <p:nvPr/>
        </p:nvSpPr>
        <p:spPr bwMode="auto">
          <a:xfrm>
            <a:off x="3652838" y="1809750"/>
            <a:ext cx="2363787" cy="1473200"/>
          </a:xfrm>
          <a:prstGeom prst="rect">
            <a:avLst/>
          </a:prstGeom>
          <a:solidFill>
            <a:srgbClr val="89A424"/>
          </a:solidFill>
          <a:ln w="6350" algn="ctr">
            <a:solidFill>
              <a:srgbClr val="C0C0C4"/>
            </a:solidFill>
            <a:miter lim="800000"/>
            <a:headEnd/>
            <a:tailEnd/>
          </a:ln>
        </p:spPr>
        <p:txBody>
          <a:bodyPr lIns="18285" tIns="18288" rIns="18285" bIns="18288" anchor="ctr"/>
          <a:lstStyle/>
          <a:p>
            <a:pPr algn="ctr" defTabSz="814388" eaLnBrk="0" hangingPunct="0">
              <a:lnSpc>
                <a:spcPct val="90000"/>
              </a:lnSpc>
            </a:pPr>
            <a:endParaRPr lang="en-US" sz="600">
              <a:solidFill>
                <a:schemeClr val="bg1"/>
              </a:solidFill>
              <a:ea typeface="MS PGothic" pitchFamily="34" charset="-128"/>
            </a:endParaRPr>
          </a:p>
        </p:txBody>
      </p:sp>
      <p:sp>
        <p:nvSpPr>
          <p:cNvPr id="89102" name="Rectangle 14"/>
          <p:cNvSpPr>
            <a:spLocks noChangeArrowheads="1"/>
          </p:cNvSpPr>
          <p:nvPr/>
        </p:nvSpPr>
        <p:spPr bwMode="auto">
          <a:xfrm>
            <a:off x="3652838" y="3360738"/>
            <a:ext cx="2363787" cy="1473200"/>
          </a:xfrm>
          <a:prstGeom prst="rect">
            <a:avLst/>
          </a:prstGeom>
          <a:solidFill>
            <a:srgbClr val="89A424"/>
          </a:solidFill>
          <a:ln w="6350" algn="ctr">
            <a:solidFill>
              <a:srgbClr val="C0C0C4"/>
            </a:solidFill>
            <a:miter lim="800000"/>
            <a:headEnd/>
            <a:tailEnd/>
          </a:ln>
        </p:spPr>
        <p:txBody>
          <a:bodyPr lIns="18285" tIns="18288" rIns="18285" bIns="18288" anchor="ctr"/>
          <a:lstStyle/>
          <a:p>
            <a:pPr algn="ctr" defTabSz="814388" eaLnBrk="0" hangingPunct="0">
              <a:lnSpc>
                <a:spcPct val="90000"/>
              </a:lnSpc>
            </a:pPr>
            <a:endParaRPr lang="en-US" sz="600">
              <a:solidFill>
                <a:schemeClr val="bg1"/>
              </a:solidFill>
              <a:ea typeface="MS PGothic" pitchFamily="34" charset="-128"/>
            </a:endParaRPr>
          </a:p>
        </p:txBody>
      </p:sp>
      <p:sp>
        <p:nvSpPr>
          <p:cNvPr id="89103" name="Rectangle 15"/>
          <p:cNvSpPr>
            <a:spLocks noChangeArrowheads="1"/>
          </p:cNvSpPr>
          <p:nvPr/>
        </p:nvSpPr>
        <p:spPr bwMode="auto">
          <a:xfrm>
            <a:off x="6092825" y="4911725"/>
            <a:ext cx="2363788" cy="1473200"/>
          </a:xfrm>
          <a:prstGeom prst="rect">
            <a:avLst/>
          </a:prstGeom>
          <a:solidFill>
            <a:schemeClr val="tx2"/>
          </a:solidFill>
          <a:ln w="6350" algn="ctr">
            <a:solidFill>
              <a:srgbClr val="C0C0C4"/>
            </a:solidFill>
            <a:miter lim="800000"/>
            <a:headEnd/>
            <a:tailEnd/>
          </a:ln>
        </p:spPr>
        <p:txBody>
          <a:bodyPr lIns="18285" tIns="18288" rIns="18285" bIns="18288" anchor="ctr"/>
          <a:lstStyle/>
          <a:p>
            <a:pPr algn="ctr" defTabSz="814388" eaLnBrk="0" hangingPunct="0">
              <a:lnSpc>
                <a:spcPct val="90000"/>
              </a:lnSpc>
            </a:pPr>
            <a:endParaRPr lang="en-US" sz="600">
              <a:solidFill>
                <a:schemeClr val="bg1"/>
              </a:solidFill>
              <a:ea typeface="MS PGothic" pitchFamily="34" charset="-128"/>
            </a:endParaRPr>
          </a:p>
        </p:txBody>
      </p:sp>
      <p:sp>
        <p:nvSpPr>
          <p:cNvPr id="89104" name="Rectangle 16"/>
          <p:cNvSpPr>
            <a:spLocks noChangeArrowheads="1"/>
          </p:cNvSpPr>
          <p:nvPr/>
        </p:nvSpPr>
        <p:spPr bwMode="auto">
          <a:xfrm>
            <a:off x="6092825" y="1809750"/>
            <a:ext cx="2363788" cy="1473200"/>
          </a:xfrm>
          <a:prstGeom prst="rect">
            <a:avLst/>
          </a:prstGeom>
          <a:solidFill>
            <a:schemeClr val="tx2"/>
          </a:solidFill>
          <a:ln w="6350" algn="ctr">
            <a:solidFill>
              <a:srgbClr val="C0C0C4"/>
            </a:solidFill>
            <a:miter lim="800000"/>
            <a:headEnd/>
            <a:tailEnd/>
          </a:ln>
        </p:spPr>
        <p:txBody>
          <a:bodyPr lIns="18285" tIns="18288" rIns="18285" bIns="18288" anchor="ctr"/>
          <a:lstStyle/>
          <a:p>
            <a:pPr algn="ctr" defTabSz="814388" eaLnBrk="0" hangingPunct="0">
              <a:lnSpc>
                <a:spcPct val="90000"/>
              </a:lnSpc>
            </a:pPr>
            <a:endParaRPr lang="en-US" sz="600">
              <a:solidFill>
                <a:schemeClr val="bg1"/>
              </a:solidFill>
              <a:ea typeface="MS PGothic" pitchFamily="34" charset="-128"/>
            </a:endParaRPr>
          </a:p>
        </p:txBody>
      </p:sp>
      <p:sp>
        <p:nvSpPr>
          <p:cNvPr id="89105" name="Rectangle 17"/>
          <p:cNvSpPr>
            <a:spLocks noChangeArrowheads="1"/>
          </p:cNvSpPr>
          <p:nvPr/>
        </p:nvSpPr>
        <p:spPr bwMode="auto">
          <a:xfrm>
            <a:off x="6092825" y="3360738"/>
            <a:ext cx="2363788" cy="1473200"/>
          </a:xfrm>
          <a:prstGeom prst="rect">
            <a:avLst/>
          </a:prstGeom>
          <a:solidFill>
            <a:schemeClr val="tx2"/>
          </a:solidFill>
          <a:ln w="6350" algn="ctr">
            <a:solidFill>
              <a:srgbClr val="C0C0C4"/>
            </a:solidFill>
            <a:miter lim="800000"/>
            <a:headEnd/>
            <a:tailEnd/>
          </a:ln>
        </p:spPr>
        <p:txBody>
          <a:bodyPr lIns="18285" tIns="18288" rIns="18285" bIns="18288" anchor="ctr"/>
          <a:lstStyle/>
          <a:p>
            <a:pPr algn="ctr" defTabSz="814388" eaLnBrk="0" hangingPunct="0">
              <a:lnSpc>
                <a:spcPct val="90000"/>
              </a:lnSpc>
            </a:pPr>
            <a:endParaRPr lang="en-US" sz="600">
              <a:solidFill>
                <a:schemeClr val="bg1"/>
              </a:solidFill>
              <a:ea typeface="MS PGothic" pitchFamily="34" charset="-128"/>
            </a:endParaRPr>
          </a:p>
        </p:txBody>
      </p:sp>
      <p:sp>
        <p:nvSpPr>
          <p:cNvPr id="89106" name="Rectangle 50"/>
          <p:cNvSpPr>
            <a:spLocks noChangeArrowheads="1"/>
          </p:cNvSpPr>
          <p:nvPr/>
        </p:nvSpPr>
        <p:spPr bwMode="auto">
          <a:xfrm>
            <a:off x="1260475" y="3403600"/>
            <a:ext cx="2263775" cy="1390650"/>
          </a:xfrm>
          <a:prstGeom prst="rect">
            <a:avLst/>
          </a:prstGeom>
          <a:solidFill>
            <a:srgbClr val="66327E">
              <a:alpha val="50195"/>
            </a:srgbClr>
          </a:solidFill>
          <a:ln w="9525" algn="ctr">
            <a:noFill/>
            <a:miter lim="800000"/>
            <a:headEnd/>
            <a:tailEnd/>
          </a:ln>
        </p:spPr>
        <p:txBody>
          <a:bodyPr wrap="none" lIns="73025" tIns="36511" rIns="73025" bIns="36511" anchor="ctr"/>
          <a:lstStyle/>
          <a:p>
            <a:endParaRPr lang="en-US"/>
          </a:p>
        </p:txBody>
      </p:sp>
      <p:sp>
        <p:nvSpPr>
          <p:cNvPr id="89107" name="Text Box 21"/>
          <p:cNvSpPr txBox="1">
            <a:spLocks noChangeArrowheads="1"/>
          </p:cNvSpPr>
          <p:nvPr/>
        </p:nvSpPr>
        <p:spPr bwMode="auto">
          <a:xfrm>
            <a:off x="1308100" y="3397250"/>
            <a:ext cx="2216150" cy="1457325"/>
          </a:xfrm>
          <a:prstGeom prst="rect">
            <a:avLst/>
          </a:prstGeom>
          <a:noFill/>
          <a:ln w="9525" algn="ctr">
            <a:noFill/>
            <a:miter lim="800000"/>
            <a:headEnd/>
            <a:tailEnd/>
          </a:ln>
        </p:spPr>
        <p:txBody>
          <a:bodyPr lIns="82124" tIns="41061" rIns="82124" bIns="41061"/>
          <a:lstStyle/>
          <a:p>
            <a:pPr marL="114300" indent="-114300" defTabSz="814388">
              <a:lnSpc>
                <a:spcPct val="90000"/>
              </a:lnSpc>
              <a:spcBef>
                <a:spcPct val="30000"/>
              </a:spcBef>
              <a:buClr>
                <a:schemeClr val="bg1"/>
              </a:buClr>
              <a:buFont typeface="Wingdings" pitchFamily="2" charset="2"/>
              <a:buChar char="§"/>
            </a:pPr>
            <a:r>
              <a:rPr lang="en-US" sz="1200">
                <a:solidFill>
                  <a:schemeClr val="bg1"/>
                </a:solidFill>
                <a:ea typeface="MS PGothic" pitchFamily="34" charset="-128"/>
              </a:rPr>
              <a:t>High Networking Academy market potential</a:t>
            </a:r>
          </a:p>
          <a:p>
            <a:pPr marL="114300" indent="-114300" defTabSz="814388">
              <a:lnSpc>
                <a:spcPct val="90000"/>
              </a:lnSpc>
              <a:spcBef>
                <a:spcPct val="30000"/>
              </a:spcBef>
              <a:buClr>
                <a:schemeClr val="bg1"/>
              </a:buClr>
              <a:buFont typeface="Wingdings" pitchFamily="2" charset="2"/>
              <a:buChar char="§"/>
            </a:pPr>
            <a:r>
              <a:rPr lang="en-US" sz="1200">
                <a:solidFill>
                  <a:schemeClr val="bg1"/>
                </a:solidFill>
                <a:ea typeface="MS PGothic" pitchFamily="34" charset="-128"/>
              </a:rPr>
              <a:t>High demand for skilled people (IDC) </a:t>
            </a:r>
          </a:p>
          <a:p>
            <a:pPr marL="114300" indent="-114300" defTabSz="814388">
              <a:lnSpc>
                <a:spcPct val="90000"/>
              </a:lnSpc>
              <a:spcBef>
                <a:spcPct val="30000"/>
              </a:spcBef>
              <a:buClr>
                <a:schemeClr val="bg1"/>
              </a:buClr>
              <a:buFont typeface="Wingdings" pitchFamily="2" charset="2"/>
              <a:buChar char="§"/>
            </a:pPr>
            <a:r>
              <a:rPr lang="en-US" sz="1200">
                <a:solidFill>
                  <a:schemeClr val="bg1"/>
                </a:solidFill>
                <a:ea typeface="MS PGothic" pitchFamily="34" charset="-128"/>
              </a:rPr>
              <a:t>Alignment with cert priorities</a:t>
            </a:r>
          </a:p>
          <a:p>
            <a:pPr marL="114300" indent="-114300" defTabSz="814388">
              <a:lnSpc>
                <a:spcPct val="90000"/>
              </a:lnSpc>
              <a:spcBef>
                <a:spcPct val="30000"/>
              </a:spcBef>
              <a:buClr>
                <a:schemeClr val="bg1"/>
              </a:buClr>
              <a:buFont typeface="Wingdings" pitchFamily="2" charset="2"/>
              <a:buChar char="§"/>
            </a:pPr>
            <a:r>
              <a:rPr lang="en-US" sz="1200">
                <a:solidFill>
                  <a:schemeClr val="bg1"/>
                </a:solidFill>
                <a:ea typeface="MS PGothic" pitchFamily="34" charset="-128"/>
              </a:rPr>
              <a:t>Networking Academy global alignment</a:t>
            </a:r>
          </a:p>
        </p:txBody>
      </p:sp>
      <p:sp>
        <p:nvSpPr>
          <p:cNvPr id="89108" name="Rectangle 52"/>
          <p:cNvSpPr>
            <a:spLocks noChangeArrowheads="1"/>
          </p:cNvSpPr>
          <p:nvPr/>
        </p:nvSpPr>
        <p:spPr bwMode="auto">
          <a:xfrm>
            <a:off x="1260475" y="1854200"/>
            <a:ext cx="2263775" cy="1390650"/>
          </a:xfrm>
          <a:prstGeom prst="rect">
            <a:avLst/>
          </a:prstGeom>
          <a:solidFill>
            <a:srgbClr val="66327E">
              <a:alpha val="50195"/>
            </a:srgbClr>
          </a:solidFill>
          <a:ln w="9525" algn="ctr">
            <a:noFill/>
            <a:miter lim="800000"/>
            <a:headEnd/>
            <a:tailEnd/>
          </a:ln>
        </p:spPr>
        <p:txBody>
          <a:bodyPr wrap="none" lIns="73025" tIns="36511" rIns="73025" bIns="36511" anchor="ctr"/>
          <a:lstStyle/>
          <a:p>
            <a:endParaRPr lang="en-US"/>
          </a:p>
        </p:txBody>
      </p:sp>
      <p:sp>
        <p:nvSpPr>
          <p:cNvPr id="89109" name="Rectangle 53"/>
          <p:cNvSpPr>
            <a:spLocks noChangeArrowheads="1"/>
          </p:cNvSpPr>
          <p:nvPr/>
        </p:nvSpPr>
        <p:spPr bwMode="auto">
          <a:xfrm>
            <a:off x="1260475" y="4943475"/>
            <a:ext cx="2263775" cy="1390650"/>
          </a:xfrm>
          <a:prstGeom prst="rect">
            <a:avLst/>
          </a:prstGeom>
          <a:solidFill>
            <a:srgbClr val="66327E">
              <a:alpha val="50195"/>
            </a:srgbClr>
          </a:solidFill>
          <a:ln w="9525" algn="ctr">
            <a:noFill/>
            <a:miter lim="800000"/>
            <a:headEnd/>
            <a:tailEnd/>
          </a:ln>
        </p:spPr>
        <p:txBody>
          <a:bodyPr wrap="none" lIns="73025" tIns="36511" rIns="73025" bIns="36511" anchor="ctr"/>
          <a:lstStyle/>
          <a:p>
            <a:endParaRPr lang="en-US"/>
          </a:p>
        </p:txBody>
      </p:sp>
      <p:sp>
        <p:nvSpPr>
          <p:cNvPr id="89110" name="Text Box 22"/>
          <p:cNvSpPr txBox="1">
            <a:spLocks noChangeArrowheads="1"/>
          </p:cNvSpPr>
          <p:nvPr/>
        </p:nvSpPr>
        <p:spPr bwMode="auto">
          <a:xfrm>
            <a:off x="1306513" y="5038725"/>
            <a:ext cx="2092325" cy="247650"/>
          </a:xfrm>
          <a:prstGeom prst="rect">
            <a:avLst/>
          </a:prstGeom>
          <a:noFill/>
          <a:ln w="9525" algn="ctr">
            <a:noFill/>
            <a:miter lim="800000"/>
            <a:headEnd/>
            <a:tailEnd/>
          </a:ln>
        </p:spPr>
        <p:txBody>
          <a:bodyPr lIns="82124" tIns="41061" rIns="82124" bIns="41061">
            <a:spAutoFit/>
          </a:bodyPr>
          <a:lstStyle/>
          <a:p>
            <a:pPr defTabSz="814388" eaLnBrk="0" hangingPunct="0">
              <a:lnSpc>
                <a:spcPct val="90000"/>
              </a:lnSpc>
              <a:spcBef>
                <a:spcPct val="40000"/>
              </a:spcBef>
              <a:buFont typeface="Wingdings" pitchFamily="2" charset="2"/>
              <a:buNone/>
            </a:pPr>
            <a:r>
              <a:rPr lang="en-US" sz="1200">
                <a:solidFill>
                  <a:srgbClr val="FFFF00"/>
                </a:solidFill>
              </a:rPr>
              <a:t>Six UN Languages</a:t>
            </a:r>
          </a:p>
        </p:txBody>
      </p:sp>
      <p:sp>
        <p:nvSpPr>
          <p:cNvPr id="89111" name="Text Box 18"/>
          <p:cNvSpPr txBox="1">
            <a:spLocks noChangeArrowheads="1"/>
          </p:cNvSpPr>
          <p:nvPr/>
        </p:nvSpPr>
        <p:spPr bwMode="auto">
          <a:xfrm>
            <a:off x="1665288" y="2016125"/>
            <a:ext cx="1457325" cy="1054100"/>
          </a:xfrm>
          <a:prstGeom prst="rect">
            <a:avLst/>
          </a:prstGeom>
          <a:noFill/>
          <a:ln w="9525" algn="ctr">
            <a:noFill/>
            <a:miter lim="800000"/>
            <a:headEnd/>
            <a:tailEnd/>
          </a:ln>
        </p:spPr>
        <p:txBody>
          <a:bodyPr lIns="82124" tIns="41061" rIns="82124" bIns="41061">
            <a:spAutoFit/>
          </a:bodyPr>
          <a:lstStyle/>
          <a:p>
            <a:pPr algn="ctr" defTabSz="814388" eaLnBrk="0" hangingPunct="0">
              <a:lnSpc>
                <a:spcPct val="90000"/>
              </a:lnSpc>
              <a:spcBef>
                <a:spcPct val="50000"/>
              </a:spcBef>
            </a:pPr>
            <a:r>
              <a:rPr lang="en-US" sz="2000">
                <a:solidFill>
                  <a:schemeClr val="bg1"/>
                </a:solidFill>
              </a:rPr>
              <a:t>Globally</a:t>
            </a:r>
            <a:br>
              <a:rPr lang="en-US" sz="2000">
                <a:solidFill>
                  <a:schemeClr val="bg1"/>
                </a:solidFill>
              </a:rPr>
            </a:br>
            <a:r>
              <a:rPr lang="en-US" sz="2000">
                <a:solidFill>
                  <a:schemeClr val="bg1"/>
                </a:solidFill>
              </a:rPr>
              <a:t>Strategic</a:t>
            </a:r>
          </a:p>
          <a:p>
            <a:pPr algn="ctr" defTabSz="814388" eaLnBrk="0" hangingPunct="0">
              <a:lnSpc>
                <a:spcPct val="90000"/>
              </a:lnSpc>
              <a:spcBef>
                <a:spcPct val="50000"/>
              </a:spcBef>
            </a:pPr>
            <a:r>
              <a:rPr lang="en-US" sz="1200">
                <a:solidFill>
                  <a:srgbClr val="FFFF00"/>
                </a:solidFill>
              </a:rPr>
              <a:t>Led by Cisco</a:t>
            </a:r>
            <a:br>
              <a:rPr lang="en-US" sz="1200">
                <a:solidFill>
                  <a:srgbClr val="FFFF00"/>
                </a:solidFill>
              </a:rPr>
            </a:br>
            <a:r>
              <a:rPr lang="en-US" sz="1200">
                <a:solidFill>
                  <a:srgbClr val="FFFF00"/>
                </a:solidFill>
              </a:rPr>
              <a:t>Corporate</a:t>
            </a:r>
          </a:p>
        </p:txBody>
      </p:sp>
      <p:sp>
        <p:nvSpPr>
          <p:cNvPr id="89112" name="Text Box 21"/>
          <p:cNvSpPr txBox="1">
            <a:spLocks noChangeArrowheads="1"/>
          </p:cNvSpPr>
          <p:nvPr/>
        </p:nvSpPr>
        <p:spPr bwMode="auto">
          <a:xfrm>
            <a:off x="1306513" y="5305425"/>
            <a:ext cx="949325" cy="793750"/>
          </a:xfrm>
          <a:prstGeom prst="rect">
            <a:avLst/>
          </a:prstGeom>
          <a:noFill/>
          <a:ln w="9525" algn="ctr">
            <a:noFill/>
            <a:miter lim="800000"/>
            <a:headEnd/>
            <a:tailEnd/>
          </a:ln>
        </p:spPr>
        <p:txBody>
          <a:bodyPr lIns="82124" tIns="41061" rIns="82124" bIns="41061"/>
          <a:lstStyle/>
          <a:p>
            <a:pPr marL="114300" indent="-114300" defTabSz="814388">
              <a:lnSpc>
                <a:spcPct val="90000"/>
              </a:lnSpc>
              <a:spcBef>
                <a:spcPct val="30000"/>
              </a:spcBef>
              <a:buClr>
                <a:schemeClr val="bg1"/>
              </a:buClr>
              <a:buFont typeface="Wingdings" pitchFamily="2" charset="2"/>
              <a:buChar char="§"/>
            </a:pPr>
            <a:r>
              <a:rPr lang="en-US" sz="1200">
                <a:solidFill>
                  <a:schemeClr val="bg1"/>
                </a:solidFill>
                <a:ea typeface="MS PGothic" pitchFamily="34" charset="-128"/>
              </a:rPr>
              <a:t>Arabic</a:t>
            </a:r>
          </a:p>
          <a:p>
            <a:pPr marL="114300" indent="-114300" defTabSz="814388">
              <a:lnSpc>
                <a:spcPct val="90000"/>
              </a:lnSpc>
              <a:spcBef>
                <a:spcPct val="30000"/>
              </a:spcBef>
              <a:buClr>
                <a:schemeClr val="bg1"/>
              </a:buClr>
              <a:buFont typeface="Wingdings" pitchFamily="2" charset="2"/>
              <a:buChar char="§"/>
            </a:pPr>
            <a:r>
              <a:rPr lang="en-US" sz="1200">
                <a:solidFill>
                  <a:schemeClr val="bg1"/>
                </a:solidFill>
                <a:ea typeface="MS PGothic" pitchFamily="34" charset="-128"/>
              </a:rPr>
              <a:t>English</a:t>
            </a:r>
          </a:p>
          <a:p>
            <a:pPr marL="114300" indent="-114300" defTabSz="814388">
              <a:lnSpc>
                <a:spcPct val="90000"/>
              </a:lnSpc>
              <a:spcBef>
                <a:spcPct val="30000"/>
              </a:spcBef>
              <a:buClr>
                <a:schemeClr val="bg1"/>
              </a:buClr>
              <a:buFont typeface="Wingdings" pitchFamily="2" charset="2"/>
              <a:buChar char="§"/>
            </a:pPr>
            <a:r>
              <a:rPr lang="en-US" sz="1200">
                <a:solidFill>
                  <a:schemeClr val="bg1"/>
                </a:solidFill>
                <a:ea typeface="MS PGothic" pitchFamily="34" charset="-128"/>
              </a:rPr>
              <a:t>French</a:t>
            </a:r>
          </a:p>
        </p:txBody>
      </p:sp>
      <p:sp>
        <p:nvSpPr>
          <p:cNvPr id="89113" name="Text Box 21"/>
          <p:cNvSpPr txBox="1">
            <a:spLocks noChangeArrowheads="1"/>
          </p:cNvSpPr>
          <p:nvPr/>
        </p:nvSpPr>
        <p:spPr bwMode="auto">
          <a:xfrm>
            <a:off x="2403475" y="5305425"/>
            <a:ext cx="949325" cy="793750"/>
          </a:xfrm>
          <a:prstGeom prst="rect">
            <a:avLst/>
          </a:prstGeom>
          <a:noFill/>
          <a:ln w="9525" algn="ctr">
            <a:noFill/>
            <a:miter lim="800000"/>
            <a:headEnd/>
            <a:tailEnd/>
          </a:ln>
        </p:spPr>
        <p:txBody>
          <a:bodyPr lIns="82124" tIns="41061" rIns="82124" bIns="41061"/>
          <a:lstStyle/>
          <a:p>
            <a:pPr marL="114300" indent="-114300" defTabSz="814388">
              <a:lnSpc>
                <a:spcPct val="90000"/>
              </a:lnSpc>
              <a:spcBef>
                <a:spcPct val="30000"/>
              </a:spcBef>
              <a:buClr>
                <a:schemeClr val="bg1"/>
              </a:buClr>
              <a:buFont typeface="Wingdings" pitchFamily="2" charset="2"/>
              <a:buChar char="§"/>
            </a:pPr>
            <a:r>
              <a:rPr lang="en-US" sz="1200">
                <a:solidFill>
                  <a:schemeClr val="bg1"/>
                </a:solidFill>
                <a:ea typeface="MS PGothic" pitchFamily="34" charset="-128"/>
              </a:rPr>
              <a:t>Russian</a:t>
            </a:r>
          </a:p>
          <a:p>
            <a:pPr marL="114300" indent="-114300" defTabSz="814388">
              <a:lnSpc>
                <a:spcPct val="90000"/>
              </a:lnSpc>
              <a:spcBef>
                <a:spcPct val="30000"/>
              </a:spcBef>
              <a:buClr>
                <a:schemeClr val="bg1"/>
              </a:buClr>
              <a:buFont typeface="Wingdings" pitchFamily="2" charset="2"/>
              <a:buChar char="§"/>
            </a:pPr>
            <a:r>
              <a:rPr lang="en-US" sz="1200">
                <a:solidFill>
                  <a:schemeClr val="bg1"/>
                </a:solidFill>
                <a:ea typeface="MS PGothic" pitchFamily="34" charset="-128"/>
              </a:rPr>
              <a:t>Simplified Chinese</a:t>
            </a:r>
          </a:p>
          <a:p>
            <a:pPr marL="114300" indent="-114300" defTabSz="814388">
              <a:lnSpc>
                <a:spcPct val="90000"/>
              </a:lnSpc>
              <a:spcBef>
                <a:spcPct val="30000"/>
              </a:spcBef>
              <a:buClr>
                <a:schemeClr val="bg1"/>
              </a:buClr>
              <a:buFont typeface="Wingdings" pitchFamily="2" charset="2"/>
              <a:buChar char="§"/>
            </a:pPr>
            <a:r>
              <a:rPr lang="en-US" sz="1200">
                <a:solidFill>
                  <a:schemeClr val="bg1"/>
                </a:solidFill>
                <a:ea typeface="MS PGothic" pitchFamily="34" charset="-128"/>
              </a:rPr>
              <a:t>Spanish</a:t>
            </a:r>
          </a:p>
        </p:txBody>
      </p:sp>
      <p:sp>
        <p:nvSpPr>
          <p:cNvPr id="89114" name="Rectangle 59"/>
          <p:cNvSpPr>
            <a:spLocks noChangeArrowheads="1"/>
          </p:cNvSpPr>
          <p:nvPr/>
        </p:nvSpPr>
        <p:spPr bwMode="auto">
          <a:xfrm>
            <a:off x="3692525" y="4957763"/>
            <a:ext cx="2279650" cy="1376362"/>
          </a:xfrm>
          <a:prstGeom prst="rect">
            <a:avLst/>
          </a:prstGeom>
          <a:solidFill>
            <a:srgbClr val="697E1C">
              <a:alpha val="50195"/>
            </a:srgbClr>
          </a:solidFill>
          <a:ln w="9525" algn="ctr">
            <a:noFill/>
            <a:miter lim="800000"/>
            <a:headEnd/>
            <a:tailEnd/>
          </a:ln>
        </p:spPr>
        <p:txBody>
          <a:bodyPr wrap="none" lIns="73025" tIns="36511" rIns="73025" bIns="36511" anchor="ctr"/>
          <a:lstStyle/>
          <a:p>
            <a:endParaRPr lang="en-US"/>
          </a:p>
        </p:txBody>
      </p:sp>
      <p:sp>
        <p:nvSpPr>
          <p:cNvPr id="89115" name="Rectangle 60"/>
          <p:cNvSpPr>
            <a:spLocks noChangeArrowheads="1"/>
          </p:cNvSpPr>
          <p:nvPr/>
        </p:nvSpPr>
        <p:spPr bwMode="auto">
          <a:xfrm>
            <a:off x="3692525" y="3406775"/>
            <a:ext cx="2279650" cy="1376363"/>
          </a:xfrm>
          <a:prstGeom prst="rect">
            <a:avLst/>
          </a:prstGeom>
          <a:solidFill>
            <a:srgbClr val="697E1C">
              <a:alpha val="50195"/>
            </a:srgbClr>
          </a:solidFill>
          <a:ln w="9525" algn="ctr">
            <a:noFill/>
            <a:miter lim="800000"/>
            <a:headEnd/>
            <a:tailEnd/>
          </a:ln>
        </p:spPr>
        <p:txBody>
          <a:bodyPr wrap="none" lIns="73025" tIns="36511" rIns="73025" bIns="36511" anchor="ctr"/>
          <a:lstStyle/>
          <a:p>
            <a:endParaRPr lang="en-US"/>
          </a:p>
        </p:txBody>
      </p:sp>
      <p:sp>
        <p:nvSpPr>
          <p:cNvPr id="89116" name="Rectangle 61"/>
          <p:cNvSpPr>
            <a:spLocks noChangeArrowheads="1"/>
          </p:cNvSpPr>
          <p:nvPr/>
        </p:nvSpPr>
        <p:spPr bwMode="auto">
          <a:xfrm>
            <a:off x="3692525" y="1854200"/>
            <a:ext cx="2279650" cy="1376363"/>
          </a:xfrm>
          <a:prstGeom prst="rect">
            <a:avLst/>
          </a:prstGeom>
          <a:solidFill>
            <a:srgbClr val="697E1C">
              <a:alpha val="50195"/>
            </a:srgbClr>
          </a:solidFill>
          <a:ln w="9525" algn="ctr">
            <a:noFill/>
            <a:miter lim="800000"/>
            <a:headEnd/>
            <a:tailEnd/>
          </a:ln>
        </p:spPr>
        <p:txBody>
          <a:bodyPr wrap="none" lIns="73025" tIns="36511" rIns="73025" bIns="36511" anchor="ctr"/>
          <a:lstStyle/>
          <a:p>
            <a:endParaRPr lang="en-US"/>
          </a:p>
        </p:txBody>
      </p:sp>
      <p:sp>
        <p:nvSpPr>
          <p:cNvPr id="89117" name="Text Box 23"/>
          <p:cNvSpPr txBox="1">
            <a:spLocks noChangeArrowheads="1"/>
          </p:cNvSpPr>
          <p:nvPr/>
        </p:nvSpPr>
        <p:spPr bwMode="auto">
          <a:xfrm>
            <a:off x="3719513" y="4953000"/>
            <a:ext cx="2174875" cy="650875"/>
          </a:xfrm>
          <a:prstGeom prst="rect">
            <a:avLst/>
          </a:prstGeom>
          <a:noFill/>
          <a:ln w="9525" algn="ctr">
            <a:noFill/>
            <a:miter lim="800000"/>
            <a:headEnd/>
            <a:tailEnd/>
          </a:ln>
        </p:spPr>
        <p:txBody>
          <a:bodyPr lIns="82124" tIns="41061" rIns="82124" bIns="41061">
            <a:spAutoFit/>
          </a:bodyPr>
          <a:lstStyle/>
          <a:p>
            <a:pPr defTabSz="814388" eaLnBrk="0" hangingPunct="0">
              <a:lnSpc>
                <a:spcPct val="90000"/>
              </a:lnSpc>
              <a:spcBef>
                <a:spcPct val="40000"/>
              </a:spcBef>
              <a:buFont typeface="Wingdings" pitchFamily="2" charset="2"/>
              <a:buNone/>
            </a:pPr>
            <a:r>
              <a:rPr lang="en-US" sz="1200">
                <a:solidFill>
                  <a:srgbClr val="FFFF00"/>
                </a:solidFill>
              </a:rPr>
              <a:t>Prioritized Installed Base + Theater Priorities</a:t>
            </a:r>
          </a:p>
          <a:p>
            <a:pPr defTabSz="814388" eaLnBrk="0" hangingPunct="0">
              <a:lnSpc>
                <a:spcPct val="90000"/>
              </a:lnSpc>
              <a:spcBef>
                <a:spcPct val="40000"/>
              </a:spcBef>
              <a:buFont typeface="Wingdings" pitchFamily="2" charset="2"/>
              <a:buNone/>
            </a:pPr>
            <a:r>
              <a:rPr lang="en-US" sz="1200">
                <a:solidFill>
                  <a:srgbClr val="FFFF00"/>
                </a:solidFill>
              </a:rPr>
              <a:t>Examples</a:t>
            </a:r>
          </a:p>
        </p:txBody>
      </p:sp>
      <p:sp>
        <p:nvSpPr>
          <p:cNvPr id="89118" name="Text Box 24"/>
          <p:cNvSpPr txBox="1">
            <a:spLocks noChangeArrowheads="1"/>
          </p:cNvSpPr>
          <p:nvPr/>
        </p:nvSpPr>
        <p:spPr bwMode="auto">
          <a:xfrm>
            <a:off x="3724275" y="3392488"/>
            <a:ext cx="2247900" cy="1390650"/>
          </a:xfrm>
          <a:prstGeom prst="rect">
            <a:avLst/>
          </a:prstGeom>
          <a:noFill/>
          <a:ln w="9525" algn="ctr">
            <a:noFill/>
            <a:miter lim="800000"/>
            <a:headEnd/>
            <a:tailEnd/>
          </a:ln>
        </p:spPr>
        <p:txBody>
          <a:bodyPr lIns="82124" tIns="41061" rIns="82124" bIns="41061"/>
          <a:lstStyle/>
          <a:p>
            <a:pPr marL="114300" indent="-114300" defTabSz="814388">
              <a:lnSpc>
                <a:spcPct val="90000"/>
              </a:lnSpc>
              <a:spcBef>
                <a:spcPct val="30000"/>
              </a:spcBef>
              <a:buClr>
                <a:schemeClr val="bg1"/>
              </a:buClr>
              <a:buFont typeface="Wingdings" pitchFamily="2" charset="2"/>
              <a:buChar char="§"/>
            </a:pPr>
            <a:r>
              <a:rPr lang="en-US" sz="1200">
                <a:solidFill>
                  <a:schemeClr val="bg1"/>
                </a:solidFill>
                <a:ea typeface="MS PGothic" pitchFamily="34" charset="-128"/>
              </a:rPr>
              <a:t>Moderate market potential  </a:t>
            </a:r>
          </a:p>
          <a:p>
            <a:pPr marL="114300" indent="-114300" defTabSz="814388">
              <a:lnSpc>
                <a:spcPct val="90000"/>
              </a:lnSpc>
              <a:spcBef>
                <a:spcPct val="30000"/>
              </a:spcBef>
              <a:buClr>
                <a:schemeClr val="bg1"/>
              </a:buClr>
              <a:buFont typeface="Wingdings" pitchFamily="2" charset="2"/>
              <a:buChar char="§"/>
            </a:pPr>
            <a:r>
              <a:rPr lang="en-US" sz="1200">
                <a:solidFill>
                  <a:schemeClr val="bg1"/>
                </a:solidFill>
                <a:ea typeface="MS PGothic" pitchFamily="34" charset="-128"/>
              </a:rPr>
              <a:t>Moderate demand for skilled people</a:t>
            </a:r>
          </a:p>
          <a:p>
            <a:pPr marL="114300" indent="-114300" defTabSz="814388">
              <a:lnSpc>
                <a:spcPct val="90000"/>
              </a:lnSpc>
              <a:spcBef>
                <a:spcPct val="30000"/>
              </a:spcBef>
              <a:buClr>
                <a:schemeClr val="bg1"/>
              </a:buClr>
              <a:buFont typeface="Wingdings" pitchFamily="2" charset="2"/>
              <a:buChar char="§"/>
            </a:pPr>
            <a:r>
              <a:rPr lang="en-US" sz="1200">
                <a:solidFill>
                  <a:schemeClr val="bg1"/>
                </a:solidFill>
                <a:ea typeface="MS PGothic" pitchFamily="34" charset="-128"/>
              </a:rPr>
              <a:t>Alignment with certification priorities and partner goals</a:t>
            </a:r>
          </a:p>
          <a:p>
            <a:pPr marL="114300" indent="-114300" defTabSz="814388">
              <a:lnSpc>
                <a:spcPct val="90000"/>
              </a:lnSpc>
              <a:spcBef>
                <a:spcPct val="30000"/>
              </a:spcBef>
              <a:buClr>
                <a:schemeClr val="bg1"/>
              </a:buClr>
              <a:buFont typeface="Wingdings" pitchFamily="2" charset="2"/>
              <a:buChar char="§"/>
            </a:pPr>
            <a:r>
              <a:rPr lang="en-US" sz="1200">
                <a:solidFill>
                  <a:schemeClr val="bg1"/>
                </a:solidFill>
                <a:ea typeface="MS PGothic" pitchFamily="34" charset="-128"/>
              </a:rPr>
              <a:t>Networking Academy theater alignment</a:t>
            </a:r>
          </a:p>
        </p:txBody>
      </p:sp>
      <p:sp>
        <p:nvSpPr>
          <p:cNvPr id="89119" name="Text Box 18"/>
          <p:cNvSpPr txBox="1">
            <a:spLocks noChangeArrowheads="1"/>
          </p:cNvSpPr>
          <p:nvPr/>
        </p:nvSpPr>
        <p:spPr bwMode="auto">
          <a:xfrm>
            <a:off x="4103688" y="2016125"/>
            <a:ext cx="1457325" cy="1054100"/>
          </a:xfrm>
          <a:prstGeom prst="rect">
            <a:avLst/>
          </a:prstGeom>
          <a:noFill/>
          <a:ln w="9525" algn="ctr">
            <a:noFill/>
            <a:miter lim="800000"/>
            <a:headEnd/>
            <a:tailEnd/>
          </a:ln>
        </p:spPr>
        <p:txBody>
          <a:bodyPr lIns="82124" tIns="41061" rIns="82124" bIns="41061">
            <a:spAutoFit/>
          </a:bodyPr>
          <a:lstStyle/>
          <a:p>
            <a:pPr algn="ctr" defTabSz="814388" eaLnBrk="0" hangingPunct="0">
              <a:lnSpc>
                <a:spcPct val="90000"/>
              </a:lnSpc>
              <a:spcBef>
                <a:spcPct val="50000"/>
              </a:spcBef>
            </a:pPr>
            <a:r>
              <a:rPr lang="en-US" sz="2000">
                <a:solidFill>
                  <a:schemeClr val="bg1"/>
                </a:solidFill>
              </a:rPr>
              <a:t>Regionally Strategic</a:t>
            </a:r>
          </a:p>
          <a:p>
            <a:pPr algn="ctr" defTabSz="814388" eaLnBrk="0" hangingPunct="0">
              <a:lnSpc>
                <a:spcPct val="90000"/>
              </a:lnSpc>
              <a:spcBef>
                <a:spcPct val="50000"/>
              </a:spcBef>
            </a:pPr>
            <a:r>
              <a:rPr lang="en-US" sz="1200">
                <a:solidFill>
                  <a:srgbClr val="FFFF00"/>
                </a:solidFill>
              </a:rPr>
              <a:t>Led by Cisco</a:t>
            </a:r>
            <a:br>
              <a:rPr lang="en-US" sz="1200">
                <a:solidFill>
                  <a:srgbClr val="FFFF00"/>
                </a:solidFill>
              </a:rPr>
            </a:br>
            <a:r>
              <a:rPr lang="en-US" sz="1200">
                <a:solidFill>
                  <a:srgbClr val="FFFF00"/>
                </a:solidFill>
              </a:rPr>
              <a:t>Field or Partner</a:t>
            </a:r>
          </a:p>
        </p:txBody>
      </p:sp>
      <p:sp>
        <p:nvSpPr>
          <p:cNvPr id="89120" name="Text Box 21"/>
          <p:cNvSpPr txBox="1">
            <a:spLocks noChangeArrowheads="1"/>
          </p:cNvSpPr>
          <p:nvPr/>
        </p:nvSpPr>
        <p:spPr bwMode="auto">
          <a:xfrm>
            <a:off x="3719513" y="5616575"/>
            <a:ext cx="1117600" cy="593725"/>
          </a:xfrm>
          <a:prstGeom prst="rect">
            <a:avLst/>
          </a:prstGeom>
          <a:noFill/>
          <a:ln w="9525" algn="ctr">
            <a:noFill/>
            <a:miter lim="800000"/>
            <a:headEnd/>
            <a:tailEnd/>
          </a:ln>
        </p:spPr>
        <p:txBody>
          <a:bodyPr lIns="82124" tIns="41061" rIns="82124" bIns="41061"/>
          <a:lstStyle/>
          <a:p>
            <a:pPr marL="114300" indent="-114300" defTabSz="814388">
              <a:lnSpc>
                <a:spcPct val="90000"/>
              </a:lnSpc>
              <a:spcBef>
                <a:spcPct val="30000"/>
              </a:spcBef>
              <a:buClr>
                <a:schemeClr val="bg1"/>
              </a:buClr>
              <a:buFont typeface="Wingdings" pitchFamily="2" charset="2"/>
              <a:buChar char="§"/>
            </a:pPr>
            <a:r>
              <a:rPr lang="en-US" sz="1200">
                <a:solidFill>
                  <a:schemeClr val="bg1"/>
                </a:solidFill>
                <a:ea typeface="MS PGothic" pitchFamily="34" charset="-128"/>
              </a:rPr>
              <a:t>Br. Portuguese</a:t>
            </a:r>
          </a:p>
          <a:p>
            <a:pPr marL="114300" indent="-114300" defTabSz="814388">
              <a:lnSpc>
                <a:spcPct val="90000"/>
              </a:lnSpc>
              <a:spcBef>
                <a:spcPct val="30000"/>
              </a:spcBef>
              <a:buClr>
                <a:schemeClr val="bg1"/>
              </a:buClr>
              <a:buFont typeface="Wingdings" pitchFamily="2" charset="2"/>
              <a:buChar char="§"/>
            </a:pPr>
            <a:r>
              <a:rPr lang="en-US" sz="1200">
                <a:solidFill>
                  <a:schemeClr val="bg1"/>
                </a:solidFill>
                <a:ea typeface="MS PGothic" pitchFamily="34" charset="-128"/>
              </a:rPr>
              <a:t>German</a:t>
            </a:r>
          </a:p>
        </p:txBody>
      </p:sp>
      <p:sp>
        <p:nvSpPr>
          <p:cNvPr id="89121" name="Text Box 21"/>
          <p:cNvSpPr txBox="1">
            <a:spLocks noChangeArrowheads="1"/>
          </p:cNvSpPr>
          <p:nvPr/>
        </p:nvSpPr>
        <p:spPr bwMode="auto">
          <a:xfrm>
            <a:off x="4854575" y="5616575"/>
            <a:ext cx="1117600" cy="593725"/>
          </a:xfrm>
          <a:prstGeom prst="rect">
            <a:avLst/>
          </a:prstGeom>
          <a:noFill/>
          <a:ln w="9525" algn="ctr">
            <a:noFill/>
            <a:miter lim="800000"/>
            <a:headEnd/>
            <a:tailEnd/>
          </a:ln>
        </p:spPr>
        <p:txBody>
          <a:bodyPr lIns="82124" tIns="41061" rIns="82124" bIns="41061"/>
          <a:lstStyle/>
          <a:p>
            <a:pPr marL="114300" indent="-114300" defTabSz="814388">
              <a:lnSpc>
                <a:spcPct val="90000"/>
              </a:lnSpc>
              <a:spcBef>
                <a:spcPct val="30000"/>
              </a:spcBef>
              <a:buClr>
                <a:schemeClr val="bg1"/>
              </a:buClr>
              <a:buFont typeface="Wingdings" pitchFamily="2" charset="2"/>
              <a:buChar char="§"/>
            </a:pPr>
            <a:r>
              <a:rPr lang="en-US" sz="1200" dirty="0">
                <a:solidFill>
                  <a:schemeClr val="bg1"/>
                </a:solidFill>
                <a:ea typeface="MS PGothic" pitchFamily="34" charset="-128"/>
              </a:rPr>
              <a:t>Japanese</a:t>
            </a:r>
          </a:p>
          <a:p>
            <a:pPr marL="114300" indent="-114300" defTabSz="814388">
              <a:lnSpc>
                <a:spcPct val="90000"/>
              </a:lnSpc>
              <a:spcBef>
                <a:spcPct val="30000"/>
              </a:spcBef>
              <a:buClr>
                <a:schemeClr val="bg1"/>
              </a:buClr>
              <a:buFont typeface="Wingdings" pitchFamily="2" charset="2"/>
              <a:buChar char="§"/>
            </a:pPr>
            <a:r>
              <a:rPr lang="en-US" sz="1200" dirty="0" smtClean="0">
                <a:solidFill>
                  <a:schemeClr val="bg1"/>
                </a:solidFill>
                <a:ea typeface="MS PGothic" pitchFamily="34" charset="-128"/>
              </a:rPr>
              <a:t>Polish</a:t>
            </a:r>
          </a:p>
          <a:p>
            <a:pPr marL="114300" indent="-114300" defTabSz="814388">
              <a:lnSpc>
                <a:spcPct val="90000"/>
              </a:lnSpc>
              <a:spcBef>
                <a:spcPct val="30000"/>
              </a:spcBef>
              <a:buClr>
                <a:schemeClr val="bg1"/>
              </a:buClr>
              <a:buFont typeface="Wingdings" pitchFamily="2" charset="2"/>
              <a:buChar char="§"/>
            </a:pPr>
            <a:r>
              <a:rPr lang="en-US" sz="1200" dirty="0" smtClean="0">
                <a:solidFill>
                  <a:schemeClr val="bg1"/>
                </a:solidFill>
                <a:ea typeface="MS PGothic" pitchFamily="34" charset="-128"/>
              </a:rPr>
              <a:t>Tr. Chinese</a:t>
            </a:r>
            <a:endParaRPr lang="en-US" sz="1200" dirty="0">
              <a:solidFill>
                <a:schemeClr val="bg1"/>
              </a:solidFill>
              <a:ea typeface="MS PGothic" pitchFamily="34" charset="-128"/>
            </a:endParaRPr>
          </a:p>
        </p:txBody>
      </p:sp>
      <p:sp>
        <p:nvSpPr>
          <p:cNvPr id="89122" name="Rectangle 66"/>
          <p:cNvSpPr>
            <a:spLocks noChangeArrowheads="1"/>
          </p:cNvSpPr>
          <p:nvPr/>
        </p:nvSpPr>
        <p:spPr bwMode="auto">
          <a:xfrm>
            <a:off x="6159500" y="1854200"/>
            <a:ext cx="2241550" cy="1376363"/>
          </a:xfrm>
          <a:prstGeom prst="rect">
            <a:avLst/>
          </a:prstGeom>
          <a:solidFill>
            <a:srgbClr val="015F85">
              <a:alpha val="50195"/>
            </a:srgbClr>
          </a:solidFill>
          <a:ln w="9525" algn="ctr">
            <a:noFill/>
            <a:miter lim="800000"/>
            <a:headEnd/>
            <a:tailEnd/>
          </a:ln>
        </p:spPr>
        <p:txBody>
          <a:bodyPr wrap="none" lIns="73025" tIns="36511" rIns="73025" bIns="36511" anchor="ctr"/>
          <a:lstStyle/>
          <a:p>
            <a:endParaRPr lang="en-US"/>
          </a:p>
        </p:txBody>
      </p:sp>
      <p:sp>
        <p:nvSpPr>
          <p:cNvPr id="89123" name="Rectangle 67"/>
          <p:cNvSpPr>
            <a:spLocks noChangeArrowheads="1"/>
          </p:cNvSpPr>
          <p:nvPr/>
        </p:nvSpPr>
        <p:spPr bwMode="auto">
          <a:xfrm>
            <a:off x="6159500" y="3392488"/>
            <a:ext cx="2241550" cy="1376362"/>
          </a:xfrm>
          <a:prstGeom prst="rect">
            <a:avLst/>
          </a:prstGeom>
          <a:solidFill>
            <a:srgbClr val="015F85">
              <a:alpha val="50195"/>
            </a:srgbClr>
          </a:solidFill>
          <a:ln w="9525" algn="ctr">
            <a:noFill/>
            <a:miter lim="800000"/>
            <a:headEnd/>
            <a:tailEnd/>
          </a:ln>
        </p:spPr>
        <p:txBody>
          <a:bodyPr wrap="none" lIns="73025" tIns="36511" rIns="73025" bIns="36511" anchor="ctr"/>
          <a:lstStyle/>
          <a:p>
            <a:endParaRPr lang="en-US"/>
          </a:p>
        </p:txBody>
      </p:sp>
      <p:sp>
        <p:nvSpPr>
          <p:cNvPr id="89124" name="Rectangle 68"/>
          <p:cNvSpPr>
            <a:spLocks noChangeArrowheads="1"/>
          </p:cNvSpPr>
          <p:nvPr/>
        </p:nvSpPr>
        <p:spPr bwMode="auto">
          <a:xfrm>
            <a:off x="6159500" y="4957763"/>
            <a:ext cx="2241550" cy="1376362"/>
          </a:xfrm>
          <a:prstGeom prst="rect">
            <a:avLst/>
          </a:prstGeom>
          <a:solidFill>
            <a:srgbClr val="015F85">
              <a:alpha val="50195"/>
            </a:srgbClr>
          </a:solidFill>
          <a:ln w="9525" algn="ctr">
            <a:noFill/>
            <a:miter lim="800000"/>
            <a:headEnd/>
            <a:tailEnd/>
          </a:ln>
        </p:spPr>
        <p:txBody>
          <a:bodyPr wrap="none" lIns="73025" tIns="36511" rIns="73025" bIns="36511" anchor="ctr"/>
          <a:lstStyle/>
          <a:p>
            <a:endParaRPr lang="en-US"/>
          </a:p>
        </p:txBody>
      </p:sp>
      <p:sp>
        <p:nvSpPr>
          <p:cNvPr id="89125" name="Text Box 18"/>
          <p:cNvSpPr txBox="1">
            <a:spLocks noChangeArrowheads="1"/>
          </p:cNvSpPr>
          <p:nvPr/>
        </p:nvSpPr>
        <p:spPr bwMode="auto">
          <a:xfrm>
            <a:off x="6548438" y="2016125"/>
            <a:ext cx="1457325" cy="1054100"/>
          </a:xfrm>
          <a:prstGeom prst="rect">
            <a:avLst/>
          </a:prstGeom>
          <a:noFill/>
          <a:ln w="9525" algn="ctr">
            <a:noFill/>
            <a:miter lim="800000"/>
            <a:headEnd/>
            <a:tailEnd/>
          </a:ln>
        </p:spPr>
        <p:txBody>
          <a:bodyPr lIns="82124" tIns="41061" rIns="82124" bIns="41061">
            <a:spAutoFit/>
          </a:bodyPr>
          <a:lstStyle/>
          <a:p>
            <a:pPr algn="ctr" defTabSz="814388" eaLnBrk="0" hangingPunct="0">
              <a:lnSpc>
                <a:spcPct val="90000"/>
              </a:lnSpc>
              <a:spcBef>
                <a:spcPct val="50000"/>
              </a:spcBef>
            </a:pPr>
            <a:r>
              <a:rPr lang="en-US" sz="2000">
                <a:solidFill>
                  <a:schemeClr val="bg1"/>
                </a:solidFill>
              </a:rPr>
              <a:t>Locally  Strategic</a:t>
            </a:r>
          </a:p>
          <a:p>
            <a:pPr algn="ctr" defTabSz="814388" eaLnBrk="0" hangingPunct="0">
              <a:lnSpc>
                <a:spcPct val="90000"/>
              </a:lnSpc>
              <a:spcBef>
                <a:spcPct val="50000"/>
              </a:spcBef>
            </a:pPr>
            <a:r>
              <a:rPr lang="en-US" sz="1200">
                <a:solidFill>
                  <a:srgbClr val="FFFF00"/>
                </a:solidFill>
              </a:rPr>
              <a:t>Led by Cisco</a:t>
            </a:r>
            <a:br>
              <a:rPr lang="en-US" sz="1200">
                <a:solidFill>
                  <a:srgbClr val="FFFF00"/>
                </a:solidFill>
              </a:rPr>
            </a:br>
            <a:r>
              <a:rPr lang="en-US" sz="1200">
                <a:solidFill>
                  <a:srgbClr val="FFFF00"/>
                </a:solidFill>
              </a:rPr>
              <a:t>Field or Partner</a:t>
            </a:r>
          </a:p>
        </p:txBody>
      </p:sp>
      <p:sp>
        <p:nvSpPr>
          <p:cNvPr id="89126" name="Text Box 25"/>
          <p:cNvSpPr txBox="1">
            <a:spLocks noChangeArrowheads="1"/>
          </p:cNvSpPr>
          <p:nvPr/>
        </p:nvSpPr>
        <p:spPr bwMode="auto">
          <a:xfrm>
            <a:off x="6159500" y="3392488"/>
            <a:ext cx="2241550" cy="815975"/>
          </a:xfrm>
          <a:prstGeom prst="rect">
            <a:avLst/>
          </a:prstGeom>
          <a:noFill/>
          <a:ln w="9525" algn="ctr">
            <a:noFill/>
            <a:miter lim="800000"/>
            <a:headEnd/>
            <a:tailEnd/>
          </a:ln>
        </p:spPr>
        <p:txBody>
          <a:bodyPr lIns="82124" tIns="41061" rIns="82124" bIns="41061"/>
          <a:lstStyle/>
          <a:p>
            <a:pPr marL="114300" indent="-114300" defTabSz="814388">
              <a:lnSpc>
                <a:spcPct val="90000"/>
              </a:lnSpc>
              <a:spcBef>
                <a:spcPct val="30000"/>
              </a:spcBef>
              <a:buClr>
                <a:schemeClr val="bg1"/>
              </a:buClr>
              <a:buFont typeface="Wingdings" pitchFamily="2" charset="2"/>
              <a:buChar char="§"/>
            </a:pPr>
            <a:r>
              <a:rPr lang="en-US" sz="1200">
                <a:solidFill>
                  <a:schemeClr val="bg1"/>
                </a:solidFill>
                <a:ea typeface="MS PGothic" pitchFamily="34" charset="-128"/>
              </a:rPr>
              <a:t>Networking Academy country alignment</a:t>
            </a:r>
          </a:p>
          <a:p>
            <a:pPr marL="114300" indent="-114300" defTabSz="814388">
              <a:lnSpc>
                <a:spcPct val="90000"/>
              </a:lnSpc>
              <a:spcBef>
                <a:spcPct val="30000"/>
              </a:spcBef>
              <a:buClr>
                <a:schemeClr val="bg1"/>
              </a:buClr>
              <a:buFont typeface="Wingdings" pitchFamily="2" charset="2"/>
              <a:buChar char="§"/>
            </a:pPr>
            <a:r>
              <a:rPr lang="en-US" sz="1200">
                <a:solidFill>
                  <a:schemeClr val="bg1"/>
                </a:solidFill>
                <a:ea typeface="MS PGothic" pitchFamily="34" charset="-128"/>
              </a:rPr>
              <a:t>Alignment with partner goals</a:t>
            </a:r>
          </a:p>
        </p:txBody>
      </p:sp>
      <p:sp>
        <p:nvSpPr>
          <p:cNvPr id="89127" name="Text Box 22"/>
          <p:cNvSpPr txBox="1">
            <a:spLocks noChangeArrowheads="1"/>
          </p:cNvSpPr>
          <p:nvPr/>
        </p:nvSpPr>
        <p:spPr bwMode="auto">
          <a:xfrm>
            <a:off x="6159500" y="5038725"/>
            <a:ext cx="2092325" cy="247650"/>
          </a:xfrm>
          <a:prstGeom prst="rect">
            <a:avLst/>
          </a:prstGeom>
          <a:noFill/>
          <a:ln w="9525" algn="ctr">
            <a:noFill/>
            <a:miter lim="800000"/>
            <a:headEnd/>
            <a:tailEnd/>
          </a:ln>
        </p:spPr>
        <p:txBody>
          <a:bodyPr lIns="82124" tIns="41061" rIns="82124" bIns="41061">
            <a:spAutoFit/>
          </a:bodyPr>
          <a:lstStyle/>
          <a:p>
            <a:pPr defTabSz="814388" eaLnBrk="0" hangingPunct="0">
              <a:lnSpc>
                <a:spcPct val="90000"/>
              </a:lnSpc>
              <a:spcBef>
                <a:spcPct val="40000"/>
              </a:spcBef>
              <a:buFont typeface="Wingdings" pitchFamily="2" charset="2"/>
              <a:buNone/>
            </a:pPr>
            <a:r>
              <a:rPr lang="en-US" sz="1200">
                <a:solidFill>
                  <a:srgbClr val="FFFF00"/>
                </a:solidFill>
              </a:rPr>
              <a:t>Examples</a:t>
            </a:r>
          </a:p>
        </p:txBody>
      </p:sp>
      <p:sp>
        <p:nvSpPr>
          <p:cNvPr id="89128" name="Text Box 21"/>
          <p:cNvSpPr txBox="1">
            <a:spLocks noChangeArrowheads="1"/>
          </p:cNvSpPr>
          <p:nvPr/>
        </p:nvSpPr>
        <p:spPr bwMode="auto">
          <a:xfrm>
            <a:off x="6159500" y="5305425"/>
            <a:ext cx="1333500" cy="793750"/>
          </a:xfrm>
          <a:prstGeom prst="rect">
            <a:avLst/>
          </a:prstGeom>
          <a:noFill/>
          <a:ln w="9525" algn="ctr">
            <a:noFill/>
            <a:miter lim="800000"/>
            <a:headEnd/>
            <a:tailEnd/>
          </a:ln>
        </p:spPr>
        <p:txBody>
          <a:bodyPr lIns="82124" tIns="41061" rIns="82124" bIns="41061"/>
          <a:lstStyle/>
          <a:p>
            <a:pPr marL="114300" indent="-114300" defTabSz="814388">
              <a:lnSpc>
                <a:spcPct val="90000"/>
              </a:lnSpc>
              <a:spcBef>
                <a:spcPct val="30000"/>
              </a:spcBef>
              <a:buClr>
                <a:schemeClr val="bg1"/>
              </a:buClr>
              <a:buFont typeface="Wingdings" pitchFamily="2" charset="2"/>
              <a:buChar char="§"/>
            </a:pPr>
            <a:r>
              <a:rPr lang="en-US" sz="1200" dirty="0">
                <a:solidFill>
                  <a:schemeClr val="bg1"/>
                </a:solidFill>
                <a:ea typeface="MS PGothic" pitchFamily="34" charset="-128"/>
              </a:rPr>
              <a:t>Hungarian</a:t>
            </a:r>
          </a:p>
          <a:p>
            <a:pPr marL="114300" indent="-114300" defTabSz="814388">
              <a:lnSpc>
                <a:spcPct val="90000"/>
              </a:lnSpc>
              <a:spcBef>
                <a:spcPct val="30000"/>
              </a:spcBef>
              <a:buClr>
                <a:schemeClr val="bg1"/>
              </a:buClr>
              <a:buFont typeface="Wingdings" pitchFamily="2" charset="2"/>
              <a:buChar char="§"/>
            </a:pPr>
            <a:r>
              <a:rPr lang="en-US" sz="1200" dirty="0" smtClean="0">
                <a:solidFill>
                  <a:schemeClr val="bg1"/>
                </a:solidFill>
                <a:ea typeface="MS PGothic" pitchFamily="34" charset="-128"/>
              </a:rPr>
              <a:t>Turkish</a:t>
            </a:r>
          </a:p>
          <a:p>
            <a:pPr marL="114300" indent="-114300" defTabSz="814388">
              <a:lnSpc>
                <a:spcPct val="90000"/>
              </a:lnSpc>
              <a:spcBef>
                <a:spcPct val="30000"/>
              </a:spcBef>
              <a:buClr>
                <a:schemeClr val="bg1"/>
              </a:buClr>
              <a:buFont typeface="Wingdings" pitchFamily="2" charset="2"/>
              <a:buChar char="§"/>
            </a:pPr>
            <a:r>
              <a:rPr lang="en-US" sz="1200" dirty="0" smtClean="0">
                <a:solidFill>
                  <a:schemeClr val="bg1"/>
                </a:solidFill>
                <a:ea typeface="MS PGothic" pitchFamily="34" charset="-128"/>
              </a:rPr>
              <a:t>Korean </a:t>
            </a:r>
          </a:p>
          <a:p>
            <a:pPr marL="114300" indent="-114300" defTabSz="814388">
              <a:lnSpc>
                <a:spcPct val="90000"/>
              </a:lnSpc>
              <a:spcBef>
                <a:spcPct val="30000"/>
              </a:spcBef>
              <a:buClr>
                <a:schemeClr val="bg1"/>
              </a:buClr>
              <a:buFont typeface="Wingdings" pitchFamily="2" charset="2"/>
              <a:buChar char="§"/>
            </a:pPr>
            <a:r>
              <a:rPr lang="en-US" sz="1200" dirty="0" smtClean="0">
                <a:solidFill>
                  <a:schemeClr val="bg1"/>
                </a:solidFill>
                <a:ea typeface="MS PGothic" pitchFamily="34" charset="-128"/>
              </a:rPr>
              <a:t>Romanian</a:t>
            </a:r>
            <a:endParaRPr lang="en-US" sz="1200" dirty="0">
              <a:solidFill>
                <a:schemeClr val="bg1"/>
              </a:solidFill>
              <a:ea typeface="MS PGothic" pitchFamily="34" charset="-128"/>
            </a:endParaRPr>
          </a:p>
        </p:txBody>
      </p:sp>
      <p:sp>
        <p:nvSpPr>
          <p:cNvPr id="89129" name="Rectangle 25"/>
          <p:cNvSpPr>
            <a:spLocks noChangeArrowheads="1"/>
          </p:cNvSpPr>
          <p:nvPr/>
        </p:nvSpPr>
        <p:spPr bwMode="auto">
          <a:xfrm>
            <a:off x="655638" y="1123950"/>
            <a:ext cx="6940550" cy="552450"/>
          </a:xfrm>
          <a:prstGeom prst="rect">
            <a:avLst/>
          </a:prstGeom>
          <a:noFill/>
          <a:ln w="9525">
            <a:noFill/>
            <a:miter lim="800000"/>
            <a:headEnd/>
            <a:tailEnd/>
          </a:ln>
        </p:spPr>
        <p:txBody>
          <a:bodyPr lIns="82124" tIns="41061" rIns="82124" bIns="41061"/>
          <a:lstStyle/>
          <a:p>
            <a:pPr defTabSz="814388" eaLnBrk="0" hangingPunct="0">
              <a:lnSpc>
                <a:spcPct val="90000"/>
              </a:lnSpc>
              <a:tabLst>
                <a:tab pos="4459288" algn="l"/>
              </a:tabLst>
            </a:pPr>
            <a:r>
              <a:rPr lang="en-US"/>
              <a:t>Translation Framework</a:t>
            </a:r>
          </a:p>
        </p:txBody>
      </p:sp>
      <p:sp>
        <p:nvSpPr>
          <p:cNvPr id="89130" name="Rectangle 443"/>
          <p:cNvSpPr>
            <a:spLocks noChangeArrowheads="1"/>
          </p:cNvSpPr>
          <p:nvPr/>
        </p:nvSpPr>
        <p:spPr bwMode="auto">
          <a:xfrm rot="-5400000">
            <a:off x="174625" y="2314575"/>
            <a:ext cx="1473200" cy="463550"/>
          </a:xfrm>
          <a:prstGeom prst="rect">
            <a:avLst/>
          </a:prstGeom>
          <a:solidFill>
            <a:srgbClr val="204962"/>
          </a:solidFill>
          <a:ln w="6350" algn="ctr">
            <a:solidFill>
              <a:srgbClr val="3E67A4"/>
            </a:solidFill>
            <a:miter lim="800000"/>
            <a:headEnd/>
            <a:tailEnd/>
          </a:ln>
        </p:spPr>
        <p:txBody>
          <a:bodyPr vert="eaVert" lIns="18285" tIns="18288" rIns="18285" bIns="18288" anchor="ctr"/>
          <a:lstStyle/>
          <a:p>
            <a:pPr algn="ctr" defTabSz="814388" eaLnBrk="0" hangingPunct="0">
              <a:lnSpc>
                <a:spcPct val="90000"/>
              </a:lnSpc>
            </a:pPr>
            <a:endParaRPr lang="en-US" sz="600">
              <a:solidFill>
                <a:schemeClr val="bg1"/>
              </a:solidFill>
              <a:ea typeface="MS PGothic" pitchFamily="34" charset="-128"/>
            </a:endParaRPr>
          </a:p>
        </p:txBody>
      </p:sp>
      <p:sp>
        <p:nvSpPr>
          <p:cNvPr id="89131" name="Rectangle 443"/>
          <p:cNvSpPr>
            <a:spLocks noChangeArrowheads="1"/>
          </p:cNvSpPr>
          <p:nvPr/>
        </p:nvSpPr>
        <p:spPr bwMode="auto">
          <a:xfrm rot="-5400000">
            <a:off x="174625" y="3863975"/>
            <a:ext cx="1473200" cy="463550"/>
          </a:xfrm>
          <a:prstGeom prst="rect">
            <a:avLst/>
          </a:prstGeom>
          <a:solidFill>
            <a:srgbClr val="204962"/>
          </a:solidFill>
          <a:ln w="6350" algn="ctr">
            <a:solidFill>
              <a:srgbClr val="3E67A4"/>
            </a:solidFill>
            <a:miter lim="800000"/>
            <a:headEnd/>
            <a:tailEnd/>
          </a:ln>
        </p:spPr>
        <p:txBody>
          <a:bodyPr vert="eaVert" lIns="18285" tIns="18288" rIns="18285" bIns="18288" anchor="ctr"/>
          <a:lstStyle/>
          <a:p>
            <a:pPr algn="ctr" defTabSz="814388" eaLnBrk="0" hangingPunct="0">
              <a:lnSpc>
                <a:spcPct val="90000"/>
              </a:lnSpc>
            </a:pPr>
            <a:endParaRPr lang="en-US" sz="600">
              <a:solidFill>
                <a:schemeClr val="bg1"/>
              </a:solidFill>
              <a:ea typeface="MS PGothic" pitchFamily="34" charset="-128"/>
            </a:endParaRPr>
          </a:p>
        </p:txBody>
      </p:sp>
      <p:sp>
        <p:nvSpPr>
          <p:cNvPr id="89132" name="Rectangle 443"/>
          <p:cNvSpPr>
            <a:spLocks noChangeArrowheads="1"/>
          </p:cNvSpPr>
          <p:nvPr/>
        </p:nvSpPr>
        <p:spPr bwMode="auto">
          <a:xfrm rot="-5400000">
            <a:off x="174625" y="5416550"/>
            <a:ext cx="1473200" cy="463550"/>
          </a:xfrm>
          <a:prstGeom prst="rect">
            <a:avLst/>
          </a:prstGeom>
          <a:solidFill>
            <a:srgbClr val="204962"/>
          </a:solidFill>
          <a:ln w="6350" algn="ctr">
            <a:solidFill>
              <a:srgbClr val="3E67A4"/>
            </a:solidFill>
            <a:miter lim="800000"/>
            <a:headEnd/>
            <a:tailEnd/>
          </a:ln>
        </p:spPr>
        <p:txBody>
          <a:bodyPr vert="eaVert" lIns="18285" tIns="18288" rIns="18285" bIns="18288" anchor="ctr"/>
          <a:lstStyle/>
          <a:p>
            <a:pPr algn="ctr" defTabSz="814388" eaLnBrk="0" hangingPunct="0">
              <a:lnSpc>
                <a:spcPct val="90000"/>
              </a:lnSpc>
            </a:pPr>
            <a:endParaRPr lang="en-US" sz="600">
              <a:solidFill>
                <a:schemeClr val="bg1"/>
              </a:solidFill>
              <a:ea typeface="MS PGothic" pitchFamily="34" charset="-128"/>
            </a:endParaRPr>
          </a:p>
        </p:txBody>
      </p:sp>
      <p:sp>
        <p:nvSpPr>
          <p:cNvPr id="89133" name="Rectangle 781"/>
          <p:cNvSpPr>
            <a:spLocks noChangeArrowheads="1"/>
          </p:cNvSpPr>
          <p:nvPr/>
        </p:nvSpPr>
        <p:spPr bwMode="auto">
          <a:xfrm rot="-5400000">
            <a:off x="160338" y="2328862"/>
            <a:ext cx="1473200" cy="434975"/>
          </a:xfrm>
          <a:prstGeom prst="rect">
            <a:avLst/>
          </a:prstGeom>
          <a:gradFill rotWithShape="1">
            <a:gsLst>
              <a:gs pos="0">
                <a:srgbClr val="FFFFFF">
                  <a:alpha val="35001"/>
                </a:srgbClr>
              </a:gs>
              <a:gs pos="100000">
                <a:srgbClr val="FFFFFF">
                  <a:alpha val="0"/>
                </a:srgbClr>
              </a:gs>
            </a:gsLst>
            <a:lin ang="5400000" scaled="1"/>
          </a:gradFill>
          <a:ln w="9525" algn="ctr">
            <a:noFill/>
            <a:miter lim="800000"/>
            <a:headEnd/>
            <a:tailEnd/>
          </a:ln>
        </p:spPr>
        <p:txBody>
          <a:bodyPr vert="eaVert" lIns="73025" tIns="36511" rIns="73025" bIns="36511" anchor="ctr"/>
          <a:lstStyle/>
          <a:p>
            <a:pPr algn="ctr" eaLnBrk="0" hangingPunct="0">
              <a:lnSpc>
                <a:spcPct val="90000"/>
              </a:lnSpc>
            </a:pPr>
            <a:endParaRPr lang="en-US">
              <a:ea typeface="MS PGothic" pitchFamily="34" charset="-128"/>
            </a:endParaRPr>
          </a:p>
        </p:txBody>
      </p:sp>
      <p:sp>
        <p:nvSpPr>
          <p:cNvPr id="89134" name="Rectangle 781"/>
          <p:cNvSpPr>
            <a:spLocks noChangeArrowheads="1"/>
          </p:cNvSpPr>
          <p:nvPr/>
        </p:nvSpPr>
        <p:spPr bwMode="auto">
          <a:xfrm rot="-5400000">
            <a:off x="160338" y="3878262"/>
            <a:ext cx="1473200" cy="434975"/>
          </a:xfrm>
          <a:prstGeom prst="rect">
            <a:avLst/>
          </a:prstGeom>
          <a:gradFill rotWithShape="1">
            <a:gsLst>
              <a:gs pos="0">
                <a:srgbClr val="FFFFFF">
                  <a:alpha val="35001"/>
                </a:srgbClr>
              </a:gs>
              <a:gs pos="100000">
                <a:srgbClr val="FFFFFF">
                  <a:alpha val="0"/>
                </a:srgbClr>
              </a:gs>
            </a:gsLst>
            <a:lin ang="5400000" scaled="1"/>
          </a:gradFill>
          <a:ln w="9525" algn="ctr">
            <a:noFill/>
            <a:miter lim="800000"/>
            <a:headEnd/>
            <a:tailEnd/>
          </a:ln>
        </p:spPr>
        <p:txBody>
          <a:bodyPr vert="eaVert" lIns="73025" tIns="36511" rIns="73025" bIns="36511" anchor="ctr"/>
          <a:lstStyle/>
          <a:p>
            <a:pPr algn="ctr" eaLnBrk="0" hangingPunct="0">
              <a:lnSpc>
                <a:spcPct val="90000"/>
              </a:lnSpc>
            </a:pPr>
            <a:endParaRPr lang="en-US">
              <a:ea typeface="MS PGothic" pitchFamily="34" charset="-128"/>
            </a:endParaRPr>
          </a:p>
        </p:txBody>
      </p:sp>
      <p:sp>
        <p:nvSpPr>
          <p:cNvPr id="89135" name="Rectangle 781"/>
          <p:cNvSpPr>
            <a:spLocks noChangeArrowheads="1"/>
          </p:cNvSpPr>
          <p:nvPr/>
        </p:nvSpPr>
        <p:spPr bwMode="auto">
          <a:xfrm rot="-5400000">
            <a:off x="160338" y="5430837"/>
            <a:ext cx="1473200" cy="434975"/>
          </a:xfrm>
          <a:prstGeom prst="rect">
            <a:avLst/>
          </a:prstGeom>
          <a:gradFill rotWithShape="1">
            <a:gsLst>
              <a:gs pos="0">
                <a:srgbClr val="FFFFFF">
                  <a:alpha val="35001"/>
                </a:srgbClr>
              </a:gs>
              <a:gs pos="100000">
                <a:srgbClr val="FFFFFF">
                  <a:alpha val="0"/>
                </a:srgbClr>
              </a:gs>
            </a:gsLst>
            <a:lin ang="5400000" scaled="1"/>
          </a:gradFill>
          <a:ln w="9525" algn="ctr">
            <a:noFill/>
            <a:miter lim="800000"/>
            <a:headEnd/>
            <a:tailEnd/>
          </a:ln>
        </p:spPr>
        <p:txBody>
          <a:bodyPr vert="eaVert" lIns="73025" tIns="36511" rIns="73025" bIns="36511" anchor="ctr"/>
          <a:lstStyle/>
          <a:p>
            <a:pPr algn="ctr" eaLnBrk="0" hangingPunct="0">
              <a:lnSpc>
                <a:spcPct val="90000"/>
              </a:lnSpc>
            </a:pPr>
            <a:endParaRPr lang="en-US">
              <a:ea typeface="MS PGothic" pitchFamily="34" charset="-128"/>
            </a:endParaRPr>
          </a:p>
        </p:txBody>
      </p:sp>
      <p:sp>
        <p:nvSpPr>
          <p:cNvPr id="89136" name="Rectangle 27"/>
          <p:cNvSpPr>
            <a:spLocks noChangeArrowheads="1"/>
          </p:cNvSpPr>
          <p:nvPr/>
        </p:nvSpPr>
        <p:spPr bwMode="auto">
          <a:xfrm rot="-5400000">
            <a:off x="254000" y="5483225"/>
            <a:ext cx="1295400" cy="330200"/>
          </a:xfrm>
          <a:prstGeom prst="rect">
            <a:avLst/>
          </a:prstGeom>
          <a:noFill/>
          <a:ln w="9525" algn="ctr">
            <a:noFill/>
            <a:miter lim="800000"/>
            <a:headEnd/>
            <a:tailEnd/>
          </a:ln>
        </p:spPr>
        <p:txBody>
          <a:bodyPr wrap="none" lIns="82124" tIns="41061" rIns="82124" bIns="41061">
            <a:spAutoFit/>
          </a:bodyPr>
          <a:lstStyle/>
          <a:p>
            <a:pPr algn="ctr" defTabSz="814388" eaLnBrk="0" hangingPunct="0">
              <a:lnSpc>
                <a:spcPct val="90000"/>
              </a:lnSpc>
            </a:pPr>
            <a:r>
              <a:rPr lang="en-US" sz="1800">
                <a:solidFill>
                  <a:schemeClr val="bg1"/>
                </a:solidFill>
              </a:rPr>
              <a:t>Languages</a:t>
            </a:r>
          </a:p>
        </p:txBody>
      </p:sp>
      <p:sp>
        <p:nvSpPr>
          <p:cNvPr id="89137" name="Rectangle 28"/>
          <p:cNvSpPr>
            <a:spLocks noChangeArrowheads="1"/>
          </p:cNvSpPr>
          <p:nvPr/>
        </p:nvSpPr>
        <p:spPr bwMode="auto">
          <a:xfrm rot="-5400000">
            <a:off x="450850" y="3932238"/>
            <a:ext cx="901700" cy="330200"/>
          </a:xfrm>
          <a:prstGeom prst="rect">
            <a:avLst/>
          </a:prstGeom>
          <a:noFill/>
          <a:ln w="9525" algn="ctr">
            <a:noFill/>
            <a:miter lim="800000"/>
            <a:headEnd/>
            <a:tailEnd/>
          </a:ln>
        </p:spPr>
        <p:txBody>
          <a:bodyPr wrap="none" lIns="82124" tIns="41061" rIns="82124" bIns="41061">
            <a:spAutoFit/>
          </a:bodyPr>
          <a:lstStyle/>
          <a:p>
            <a:pPr algn="ctr" defTabSz="814388" eaLnBrk="0" hangingPunct="0">
              <a:lnSpc>
                <a:spcPct val="90000"/>
              </a:lnSpc>
            </a:pPr>
            <a:r>
              <a:rPr lang="en-US" sz="1800">
                <a:solidFill>
                  <a:schemeClr val="bg1"/>
                </a:solidFill>
              </a:rPr>
              <a:t>Criteria</a:t>
            </a:r>
          </a:p>
        </p:txBody>
      </p:sp>
      <p:sp>
        <p:nvSpPr>
          <p:cNvPr id="89138" name="Rectangle 29"/>
          <p:cNvSpPr>
            <a:spLocks noChangeArrowheads="1"/>
          </p:cNvSpPr>
          <p:nvPr/>
        </p:nvSpPr>
        <p:spPr bwMode="auto">
          <a:xfrm rot="-5400000">
            <a:off x="355600" y="2381250"/>
            <a:ext cx="1092200" cy="330200"/>
          </a:xfrm>
          <a:prstGeom prst="rect">
            <a:avLst/>
          </a:prstGeom>
          <a:noFill/>
          <a:ln w="9525" algn="ctr">
            <a:noFill/>
            <a:miter lim="800000"/>
            <a:headEnd/>
            <a:tailEnd/>
          </a:ln>
        </p:spPr>
        <p:txBody>
          <a:bodyPr wrap="none" lIns="82124" tIns="41061" rIns="82124" bIns="41061">
            <a:spAutoFit/>
          </a:bodyPr>
          <a:lstStyle/>
          <a:p>
            <a:pPr algn="ctr" defTabSz="814388" eaLnBrk="0" hangingPunct="0">
              <a:lnSpc>
                <a:spcPct val="90000"/>
              </a:lnSpc>
            </a:pPr>
            <a:r>
              <a:rPr lang="en-US" sz="1800">
                <a:solidFill>
                  <a:schemeClr val="bg1"/>
                </a:solidFill>
              </a:rPr>
              <a:t>Category</a:t>
            </a:r>
          </a:p>
        </p:txBody>
      </p:sp>
    </p:spTree>
  </p:cSld>
  <p:clrMapOvr>
    <a:masterClrMapping/>
  </p:clrMapOvr>
  <p:transition>
    <p:wipe dir="r"/>
  </p:transition>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82"/>
          <p:cNvSpPr>
            <a:spLocks noGrp="1" noChangeArrowheads="1"/>
          </p:cNvSpPr>
          <p:nvPr>
            <p:ph type="title" idx="4294967295"/>
          </p:nvPr>
        </p:nvSpPr>
        <p:spPr/>
        <p:txBody>
          <a:bodyPr/>
          <a:lstStyle/>
          <a:p>
            <a:r>
              <a:rPr lang="en-US" smtClean="0"/>
              <a:t>Collaborative Global Community </a:t>
            </a:r>
          </a:p>
        </p:txBody>
      </p:sp>
      <p:sp>
        <p:nvSpPr>
          <p:cNvPr id="90115" name="Rectangle 234"/>
          <p:cNvSpPr>
            <a:spLocks noChangeArrowheads="1"/>
          </p:cNvSpPr>
          <p:nvPr/>
        </p:nvSpPr>
        <p:spPr bwMode="auto">
          <a:xfrm rot="-5400000">
            <a:off x="3690937" y="1404938"/>
            <a:ext cx="1762125" cy="9144000"/>
          </a:xfrm>
          <a:prstGeom prst="rect">
            <a:avLst/>
          </a:prstGeom>
          <a:gradFill rotWithShape="1">
            <a:gsLst>
              <a:gs pos="0">
                <a:srgbClr val="9EC5E6">
                  <a:alpha val="39998"/>
                </a:srgbClr>
              </a:gs>
              <a:gs pos="100000">
                <a:srgbClr val="495B6A">
                  <a:alpha val="0"/>
                </a:srgbClr>
              </a:gs>
            </a:gsLst>
            <a:lin ang="0" scaled="1"/>
          </a:gradFill>
          <a:ln w="9525" algn="ctr">
            <a:noFill/>
            <a:miter lim="800000"/>
            <a:headEnd/>
            <a:tailEnd/>
          </a:ln>
        </p:spPr>
        <p:txBody>
          <a:bodyPr vert="eaVert" lIns="73025" tIns="36511" rIns="73025" bIns="36511" anchor="ctr"/>
          <a:lstStyle/>
          <a:p>
            <a:pPr algn="ctr" eaLnBrk="0" hangingPunct="0">
              <a:lnSpc>
                <a:spcPct val="90000"/>
              </a:lnSpc>
            </a:pPr>
            <a:endParaRPr lang="en-US">
              <a:ea typeface="MS PGothic" pitchFamily="34" charset="-128"/>
            </a:endParaRPr>
          </a:p>
        </p:txBody>
      </p:sp>
      <p:sp>
        <p:nvSpPr>
          <p:cNvPr id="90116" name="Rectangle 407"/>
          <p:cNvSpPr>
            <a:spLocks noChangeArrowheads="1"/>
          </p:cNvSpPr>
          <p:nvPr/>
        </p:nvSpPr>
        <p:spPr bwMode="auto">
          <a:xfrm>
            <a:off x="579438" y="6473825"/>
            <a:ext cx="7956550" cy="209550"/>
          </a:xfrm>
          <a:prstGeom prst="rect">
            <a:avLst/>
          </a:prstGeom>
          <a:gradFill rotWithShape="1">
            <a:gsLst>
              <a:gs pos="0">
                <a:srgbClr val="000000">
                  <a:alpha val="45000"/>
                </a:srgbClr>
              </a:gs>
              <a:gs pos="100000">
                <a:srgbClr val="FFFFFF">
                  <a:alpha val="0"/>
                </a:srgbClr>
              </a:gs>
            </a:gsLst>
            <a:path path="shape">
              <a:fillToRect l="50000" t="50000" r="50000" b="50000"/>
            </a:path>
          </a:gradFill>
          <a:ln w="9525" algn="ctr">
            <a:noFill/>
            <a:miter lim="800000"/>
            <a:headEnd/>
            <a:tailEnd/>
          </a:ln>
        </p:spPr>
        <p:txBody>
          <a:bodyPr lIns="73025" tIns="36511" rIns="73025" bIns="36511" anchor="ctr"/>
          <a:lstStyle/>
          <a:p>
            <a:pPr algn="ctr" eaLnBrk="0" hangingPunct="0">
              <a:lnSpc>
                <a:spcPct val="90000"/>
              </a:lnSpc>
            </a:pPr>
            <a:endParaRPr lang="en-US">
              <a:ea typeface="MS PGothic" pitchFamily="34" charset="-128"/>
            </a:endParaRPr>
          </a:p>
        </p:txBody>
      </p:sp>
      <p:grpSp>
        <p:nvGrpSpPr>
          <p:cNvPr id="90117" name="Group 402"/>
          <p:cNvGrpSpPr>
            <a:grpSpLocks/>
          </p:cNvGrpSpPr>
          <p:nvPr/>
        </p:nvGrpSpPr>
        <p:grpSpPr bwMode="auto">
          <a:xfrm>
            <a:off x="709613" y="1635125"/>
            <a:ext cx="7680325" cy="2606675"/>
            <a:chOff x="464" y="1030"/>
            <a:chExt cx="5104" cy="1642"/>
          </a:xfrm>
        </p:grpSpPr>
        <p:sp>
          <p:nvSpPr>
            <p:cNvPr id="90129" name="Rectangle 231"/>
            <p:cNvSpPr>
              <a:spLocks noChangeArrowheads="1"/>
            </p:cNvSpPr>
            <p:nvPr/>
          </p:nvSpPr>
          <p:spPr bwMode="auto">
            <a:xfrm>
              <a:off x="464" y="1030"/>
              <a:ext cx="5104" cy="1642"/>
            </a:xfrm>
            <a:prstGeom prst="rect">
              <a:avLst/>
            </a:prstGeom>
            <a:gradFill rotWithShape="1">
              <a:gsLst>
                <a:gs pos="0">
                  <a:srgbClr val="204962"/>
                </a:gs>
                <a:gs pos="100000">
                  <a:srgbClr val="000000">
                    <a:alpha val="0"/>
                  </a:srgbClr>
                </a:gs>
              </a:gsLst>
              <a:lin ang="5400000" scaled="1"/>
            </a:gradFill>
            <a:ln w="9525" algn="ctr">
              <a:noFill/>
              <a:miter lim="800000"/>
              <a:headEnd/>
              <a:tailEnd/>
            </a:ln>
          </p:spPr>
          <p:txBody>
            <a:bodyPr lIns="73025" tIns="36511" rIns="73025" bIns="36511" anchor="ctr"/>
            <a:lstStyle/>
            <a:p>
              <a:pPr algn="ctr" eaLnBrk="0" hangingPunct="0">
                <a:lnSpc>
                  <a:spcPct val="90000"/>
                </a:lnSpc>
              </a:pPr>
              <a:endParaRPr lang="en-US">
                <a:ea typeface="MS PGothic" pitchFamily="34" charset="-128"/>
              </a:endParaRPr>
            </a:p>
          </p:txBody>
        </p:sp>
        <p:sp>
          <p:nvSpPr>
            <p:cNvPr id="90130" name="Rectangle 232"/>
            <p:cNvSpPr>
              <a:spLocks noChangeArrowheads="1"/>
            </p:cNvSpPr>
            <p:nvPr/>
          </p:nvSpPr>
          <p:spPr bwMode="auto">
            <a:xfrm>
              <a:off x="516" y="1082"/>
              <a:ext cx="5000" cy="1537"/>
            </a:xfrm>
            <a:prstGeom prst="rect">
              <a:avLst/>
            </a:prstGeom>
            <a:solidFill>
              <a:srgbClr val="9EC5E6"/>
            </a:solidFill>
            <a:ln w="9525" algn="ctr">
              <a:noFill/>
              <a:miter lim="800000"/>
              <a:headEnd/>
              <a:tailEnd/>
            </a:ln>
          </p:spPr>
          <p:txBody>
            <a:bodyPr lIns="82124" tIns="41061" rIns="82124" bIns="41061" anchor="ctr"/>
            <a:lstStyle/>
            <a:p>
              <a:pPr algn="ctr" eaLnBrk="0" hangingPunct="0">
                <a:lnSpc>
                  <a:spcPct val="90000"/>
                </a:lnSpc>
              </a:pPr>
              <a:endParaRPr lang="en-US">
                <a:ea typeface="MS PGothic" pitchFamily="34" charset="-128"/>
              </a:endParaRPr>
            </a:p>
          </p:txBody>
        </p:sp>
      </p:grpSp>
      <p:sp>
        <p:nvSpPr>
          <p:cNvPr id="90118" name="Rectangle 406"/>
          <p:cNvSpPr>
            <a:spLocks noChangeArrowheads="1"/>
          </p:cNvSpPr>
          <p:nvPr/>
        </p:nvSpPr>
        <p:spPr bwMode="auto">
          <a:xfrm>
            <a:off x="706438" y="3881438"/>
            <a:ext cx="7673975" cy="266700"/>
          </a:xfrm>
          <a:prstGeom prst="rect">
            <a:avLst/>
          </a:prstGeom>
          <a:gradFill rotWithShape="1">
            <a:gsLst>
              <a:gs pos="0">
                <a:srgbClr val="FFFFFF">
                  <a:alpha val="0"/>
                </a:srgbClr>
              </a:gs>
              <a:gs pos="100000">
                <a:srgbClr val="000000">
                  <a:alpha val="45000"/>
                </a:srgbClr>
              </a:gs>
            </a:gsLst>
            <a:lin ang="5400000" scaled="1"/>
          </a:gradFill>
          <a:ln w="9525" algn="ctr">
            <a:noFill/>
            <a:miter lim="800000"/>
            <a:headEnd/>
            <a:tailEnd/>
          </a:ln>
        </p:spPr>
        <p:txBody>
          <a:bodyPr lIns="73025" tIns="36511" rIns="73025" bIns="36511" anchor="ctr"/>
          <a:lstStyle/>
          <a:p>
            <a:pPr algn="ctr" eaLnBrk="0" hangingPunct="0">
              <a:lnSpc>
                <a:spcPct val="90000"/>
              </a:lnSpc>
            </a:pPr>
            <a:endParaRPr lang="en-US">
              <a:ea typeface="MS PGothic" pitchFamily="34" charset="-128"/>
            </a:endParaRPr>
          </a:p>
        </p:txBody>
      </p:sp>
      <p:grpSp>
        <p:nvGrpSpPr>
          <p:cNvPr id="90119" name="Group 403"/>
          <p:cNvGrpSpPr>
            <a:grpSpLocks/>
          </p:cNvGrpSpPr>
          <p:nvPr/>
        </p:nvGrpSpPr>
        <p:grpSpPr bwMode="auto">
          <a:xfrm>
            <a:off x="709613" y="4060825"/>
            <a:ext cx="7680325" cy="2606675"/>
            <a:chOff x="464" y="1030"/>
            <a:chExt cx="5104" cy="1642"/>
          </a:xfrm>
        </p:grpSpPr>
        <p:sp>
          <p:nvSpPr>
            <p:cNvPr id="90127" name="Rectangle 404"/>
            <p:cNvSpPr>
              <a:spLocks noChangeArrowheads="1"/>
            </p:cNvSpPr>
            <p:nvPr/>
          </p:nvSpPr>
          <p:spPr bwMode="auto">
            <a:xfrm>
              <a:off x="464" y="1030"/>
              <a:ext cx="5104" cy="1642"/>
            </a:xfrm>
            <a:prstGeom prst="rect">
              <a:avLst/>
            </a:prstGeom>
            <a:gradFill rotWithShape="1">
              <a:gsLst>
                <a:gs pos="0">
                  <a:srgbClr val="204962"/>
                </a:gs>
                <a:gs pos="100000">
                  <a:srgbClr val="000000">
                    <a:alpha val="0"/>
                  </a:srgbClr>
                </a:gs>
              </a:gsLst>
              <a:lin ang="5400000" scaled="1"/>
            </a:gradFill>
            <a:ln w="9525" algn="ctr">
              <a:noFill/>
              <a:miter lim="800000"/>
              <a:headEnd/>
              <a:tailEnd/>
            </a:ln>
          </p:spPr>
          <p:txBody>
            <a:bodyPr lIns="73025" tIns="36511" rIns="73025" bIns="36511" anchor="ctr"/>
            <a:lstStyle/>
            <a:p>
              <a:pPr algn="ctr" eaLnBrk="0" hangingPunct="0">
                <a:lnSpc>
                  <a:spcPct val="90000"/>
                </a:lnSpc>
              </a:pPr>
              <a:endParaRPr lang="en-US">
                <a:ea typeface="MS PGothic" pitchFamily="34" charset="-128"/>
              </a:endParaRPr>
            </a:p>
          </p:txBody>
        </p:sp>
        <p:sp>
          <p:nvSpPr>
            <p:cNvPr id="90128" name="Rectangle 405"/>
            <p:cNvSpPr>
              <a:spLocks noChangeArrowheads="1"/>
            </p:cNvSpPr>
            <p:nvPr/>
          </p:nvSpPr>
          <p:spPr bwMode="auto">
            <a:xfrm>
              <a:off x="516" y="1082"/>
              <a:ext cx="5000" cy="1537"/>
            </a:xfrm>
            <a:prstGeom prst="rect">
              <a:avLst/>
            </a:prstGeom>
            <a:solidFill>
              <a:srgbClr val="9EC5E6"/>
            </a:solidFill>
            <a:ln w="9525" algn="ctr">
              <a:noFill/>
              <a:miter lim="800000"/>
              <a:headEnd/>
              <a:tailEnd/>
            </a:ln>
          </p:spPr>
          <p:txBody>
            <a:bodyPr lIns="82124" tIns="41061" rIns="82124" bIns="41061" anchor="ctr"/>
            <a:lstStyle/>
            <a:p>
              <a:pPr algn="ctr" eaLnBrk="0" hangingPunct="0">
                <a:lnSpc>
                  <a:spcPct val="90000"/>
                </a:lnSpc>
              </a:pPr>
              <a:endParaRPr lang="en-US">
                <a:ea typeface="MS PGothic" pitchFamily="34" charset="-128"/>
              </a:endParaRPr>
            </a:p>
          </p:txBody>
        </p:sp>
      </p:grpSp>
      <p:sp>
        <p:nvSpPr>
          <p:cNvPr id="90120" name="Rectangle 25"/>
          <p:cNvSpPr>
            <a:spLocks noChangeArrowheads="1"/>
          </p:cNvSpPr>
          <p:nvPr/>
        </p:nvSpPr>
        <p:spPr bwMode="auto">
          <a:xfrm>
            <a:off x="655638" y="1123950"/>
            <a:ext cx="6940550" cy="552450"/>
          </a:xfrm>
          <a:prstGeom prst="rect">
            <a:avLst/>
          </a:prstGeom>
          <a:noFill/>
          <a:ln w="9525">
            <a:noFill/>
            <a:miter lim="800000"/>
            <a:headEnd/>
            <a:tailEnd/>
          </a:ln>
        </p:spPr>
        <p:txBody>
          <a:bodyPr lIns="82124" tIns="41061" rIns="82124" bIns="41061"/>
          <a:lstStyle/>
          <a:p>
            <a:pPr defTabSz="814388" eaLnBrk="0" hangingPunct="0">
              <a:lnSpc>
                <a:spcPct val="90000"/>
              </a:lnSpc>
              <a:tabLst>
                <a:tab pos="4459288" algn="l"/>
              </a:tabLst>
            </a:pPr>
            <a:r>
              <a:rPr lang="en-US"/>
              <a:t>Currently Available Languages</a:t>
            </a:r>
          </a:p>
        </p:txBody>
      </p:sp>
      <p:pic>
        <p:nvPicPr>
          <p:cNvPr id="90121" name="Picture 34" descr="qa1"/>
          <p:cNvPicPr>
            <a:picLocks noChangeAspect="1" noChangeArrowheads="1"/>
          </p:cNvPicPr>
          <p:nvPr/>
        </p:nvPicPr>
        <p:blipFill>
          <a:blip r:embed="rId3" cstate="screen"/>
          <a:srcRect/>
          <a:stretch>
            <a:fillRect/>
          </a:stretch>
        </p:blipFill>
        <p:spPr bwMode="auto">
          <a:xfrm>
            <a:off x="787400" y="1716088"/>
            <a:ext cx="2286000" cy="2286000"/>
          </a:xfrm>
          <a:prstGeom prst="rect">
            <a:avLst/>
          </a:prstGeom>
          <a:noFill/>
          <a:ln w="9525">
            <a:noFill/>
            <a:miter lim="800000"/>
            <a:headEnd/>
            <a:tailEnd/>
          </a:ln>
        </p:spPr>
      </p:pic>
      <p:pic>
        <p:nvPicPr>
          <p:cNvPr id="90122" name="Picture 13" descr="qa3"/>
          <p:cNvPicPr>
            <a:picLocks noChangeAspect="1" noChangeArrowheads="1"/>
          </p:cNvPicPr>
          <p:nvPr/>
        </p:nvPicPr>
        <p:blipFill>
          <a:blip r:embed="rId4" cstate="screen"/>
          <a:srcRect/>
          <a:stretch>
            <a:fillRect/>
          </a:stretch>
        </p:blipFill>
        <p:spPr bwMode="auto">
          <a:xfrm>
            <a:off x="787400" y="4078288"/>
            <a:ext cx="2286000" cy="2438400"/>
          </a:xfrm>
          <a:prstGeom prst="rect">
            <a:avLst/>
          </a:prstGeom>
          <a:noFill/>
          <a:ln w="9525">
            <a:noFill/>
            <a:miter lim="800000"/>
            <a:headEnd/>
            <a:tailEnd/>
          </a:ln>
        </p:spPr>
      </p:pic>
      <p:sp>
        <p:nvSpPr>
          <p:cNvPr id="90123" name="Text Box 21"/>
          <p:cNvSpPr txBox="1">
            <a:spLocks noChangeArrowheads="1"/>
          </p:cNvSpPr>
          <p:nvPr/>
        </p:nvSpPr>
        <p:spPr bwMode="auto">
          <a:xfrm>
            <a:off x="3238500" y="2251075"/>
            <a:ext cx="4830763" cy="1457325"/>
          </a:xfrm>
          <a:prstGeom prst="rect">
            <a:avLst/>
          </a:prstGeom>
          <a:noFill/>
          <a:ln w="9525" algn="ctr">
            <a:noFill/>
            <a:miter lim="800000"/>
            <a:headEnd/>
            <a:tailEnd/>
          </a:ln>
        </p:spPr>
        <p:txBody>
          <a:bodyPr lIns="82124" tIns="41061" rIns="82124" bIns="41061"/>
          <a:lstStyle/>
          <a:p>
            <a:pPr marL="227013" indent="-227013" defTabSz="814388">
              <a:lnSpc>
                <a:spcPct val="90000"/>
              </a:lnSpc>
              <a:spcBef>
                <a:spcPct val="40000"/>
              </a:spcBef>
              <a:buClr>
                <a:schemeClr val="tx1"/>
              </a:buClr>
              <a:buFont typeface="Wingdings" pitchFamily="2" charset="2"/>
              <a:buChar char="§"/>
            </a:pPr>
            <a:r>
              <a:rPr lang="en-US" sz="2000" dirty="0">
                <a:ea typeface="MS PGothic" pitchFamily="34" charset="-128"/>
              </a:rPr>
              <a:t>CCNA </a:t>
            </a:r>
            <a:r>
              <a:rPr lang="en-US" sz="2000" dirty="0" smtClean="0">
                <a:ea typeface="MS PGothic" pitchFamily="34" charset="-128"/>
              </a:rPr>
              <a:t>Discovery </a:t>
            </a:r>
            <a:endParaRPr lang="en-US" sz="2000" dirty="0">
              <a:ea typeface="MS PGothic" pitchFamily="34" charset="-128"/>
            </a:endParaRPr>
          </a:p>
          <a:p>
            <a:pPr marL="461963" lvl="1" indent="-4763" defTabSz="814388">
              <a:lnSpc>
                <a:spcPct val="90000"/>
              </a:lnSpc>
              <a:spcBef>
                <a:spcPct val="40000"/>
              </a:spcBef>
              <a:buClr>
                <a:schemeClr val="tx1"/>
              </a:buClr>
              <a:buFont typeface="Wingdings" pitchFamily="2" charset="2"/>
              <a:buNone/>
            </a:pPr>
            <a:r>
              <a:rPr lang="en-US" sz="1600" dirty="0" smtClean="0">
                <a:ea typeface="MS PGothic" pitchFamily="34" charset="-128"/>
              </a:rPr>
              <a:t>Arabic, French</a:t>
            </a:r>
            <a:r>
              <a:rPr lang="en-US" sz="1600" dirty="0">
                <a:ea typeface="MS PGothic" pitchFamily="34" charset="-128"/>
              </a:rPr>
              <a:t>, Russian, Simplified Chinese, Spanish</a:t>
            </a:r>
          </a:p>
          <a:p>
            <a:pPr marL="227013" indent="-227013" defTabSz="814388">
              <a:lnSpc>
                <a:spcPct val="90000"/>
              </a:lnSpc>
              <a:spcBef>
                <a:spcPct val="40000"/>
              </a:spcBef>
              <a:buClr>
                <a:schemeClr val="tx1"/>
              </a:buClr>
              <a:buFont typeface="Wingdings" pitchFamily="2" charset="2"/>
              <a:buChar char="§"/>
            </a:pPr>
            <a:r>
              <a:rPr lang="en-US" sz="2000" dirty="0">
                <a:ea typeface="MS PGothic" pitchFamily="34" charset="-128"/>
              </a:rPr>
              <a:t>CCNA </a:t>
            </a:r>
            <a:r>
              <a:rPr lang="en-US" sz="2000" dirty="0" smtClean="0">
                <a:ea typeface="MS PGothic" pitchFamily="34" charset="-128"/>
              </a:rPr>
              <a:t>Exploration </a:t>
            </a:r>
            <a:endParaRPr lang="en-US" sz="2000" dirty="0">
              <a:ea typeface="MS PGothic" pitchFamily="34" charset="-128"/>
            </a:endParaRPr>
          </a:p>
          <a:p>
            <a:pPr marL="461963" lvl="1" indent="-4763" defTabSz="814388">
              <a:lnSpc>
                <a:spcPct val="90000"/>
              </a:lnSpc>
              <a:spcBef>
                <a:spcPct val="40000"/>
              </a:spcBef>
              <a:buClr>
                <a:schemeClr val="tx1"/>
              </a:buClr>
              <a:buFont typeface="Wingdings" pitchFamily="2" charset="2"/>
              <a:buNone/>
            </a:pPr>
            <a:r>
              <a:rPr lang="en-US" sz="1600" dirty="0"/>
              <a:t>French, Simplified Chinese, Spanish</a:t>
            </a:r>
          </a:p>
        </p:txBody>
      </p:sp>
      <p:sp>
        <p:nvSpPr>
          <p:cNvPr id="90124" name="Text Box 18"/>
          <p:cNvSpPr txBox="1">
            <a:spLocks noChangeArrowheads="1"/>
          </p:cNvSpPr>
          <p:nvPr/>
        </p:nvSpPr>
        <p:spPr bwMode="auto">
          <a:xfrm>
            <a:off x="3238500" y="1800225"/>
            <a:ext cx="4225925" cy="411163"/>
          </a:xfrm>
          <a:prstGeom prst="rect">
            <a:avLst/>
          </a:prstGeom>
          <a:noFill/>
          <a:ln w="9525" algn="ctr">
            <a:noFill/>
            <a:miter lim="800000"/>
            <a:headEnd/>
            <a:tailEnd/>
          </a:ln>
        </p:spPr>
        <p:txBody>
          <a:bodyPr lIns="82124" tIns="41061" rIns="82124" bIns="41061">
            <a:spAutoFit/>
          </a:bodyPr>
          <a:lstStyle/>
          <a:p>
            <a:pPr defTabSz="814388" eaLnBrk="0" hangingPunct="0">
              <a:lnSpc>
                <a:spcPct val="90000"/>
              </a:lnSpc>
              <a:spcBef>
                <a:spcPct val="50000"/>
              </a:spcBef>
            </a:pPr>
            <a:r>
              <a:rPr lang="en-US"/>
              <a:t>UN Languages</a:t>
            </a:r>
          </a:p>
        </p:txBody>
      </p:sp>
      <p:sp>
        <p:nvSpPr>
          <p:cNvPr id="90125" name="Text Box 18"/>
          <p:cNvSpPr txBox="1">
            <a:spLocks noChangeArrowheads="1"/>
          </p:cNvSpPr>
          <p:nvPr/>
        </p:nvSpPr>
        <p:spPr bwMode="auto">
          <a:xfrm>
            <a:off x="3238500" y="4222750"/>
            <a:ext cx="4225925" cy="411163"/>
          </a:xfrm>
          <a:prstGeom prst="rect">
            <a:avLst/>
          </a:prstGeom>
          <a:noFill/>
          <a:ln w="9525" algn="ctr">
            <a:noFill/>
            <a:miter lim="800000"/>
            <a:headEnd/>
            <a:tailEnd/>
          </a:ln>
        </p:spPr>
        <p:txBody>
          <a:bodyPr lIns="82124" tIns="41061" rIns="82124" bIns="41061">
            <a:spAutoFit/>
          </a:bodyPr>
          <a:lstStyle/>
          <a:p>
            <a:pPr defTabSz="814388" eaLnBrk="0" hangingPunct="0">
              <a:lnSpc>
                <a:spcPct val="90000"/>
              </a:lnSpc>
              <a:spcBef>
                <a:spcPct val="50000"/>
              </a:spcBef>
            </a:pPr>
            <a:r>
              <a:rPr lang="en-US"/>
              <a:t>Non-UN Languages</a:t>
            </a:r>
          </a:p>
        </p:txBody>
      </p:sp>
      <p:sp>
        <p:nvSpPr>
          <p:cNvPr id="90126" name="Text Box 21"/>
          <p:cNvSpPr txBox="1">
            <a:spLocks noChangeArrowheads="1"/>
          </p:cNvSpPr>
          <p:nvPr/>
        </p:nvSpPr>
        <p:spPr bwMode="auto">
          <a:xfrm>
            <a:off x="3238500" y="4652963"/>
            <a:ext cx="4830763" cy="1457325"/>
          </a:xfrm>
          <a:prstGeom prst="rect">
            <a:avLst/>
          </a:prstGeom>
          <a:noFill/>
          <a:ln w="9525" algn="ctr">
            <a:noFill/>
            <a:miter lim="800000"/>
            <a:headEnd/>
            <a:tailEnd/>
          </a:ln>
        </p:spPr>
        <p:txBody>
          <a:bodyPr lIns="82124" tIns="41061" rIns="82124" bIns="41061"/>
          <a:lstStyle/>
          <a:p>
            <a:pPr marL="227013" indent="-227013" defTabSz="814388">
              <a:lnSpc>
                <a:spcPct val="90000"/>
              </a:lnSpc>
              <a:spcBef>
                <a:spcPct val="40000"/>
              </a:spcBef>
              <a:buClr>
                <a:schemeClr val="tx1"/>
              </a:buClr>
              <a:buFont typeface="Wingdings" pitchFamily="2" charset="2"/>
              <a:buChar char="§"/>
            </a:pPr>
            <a:r>
              <a:rPr lang="en-US" sz="2000">
                <a:ea typeface="MS PGothic" pitchFamily="34" charset="-128"/>
              </a:rPr>
              <a:t>CCNA Discovery</a:t>
            </a:r>
          </a:p>
          <a:p>
            <a:pPr marL="461963" lvl="1" indent="-4763" defTabSz="814388">
              <a:lnSpc>
                <a:spcPct val="90000"/>
              </a:lnSpc>
              <a:spcBef>
                <a:spcPct val="40000"/>
              </a:spcBef>
              <a:buClr>
                <a:schemeClr val="tx1"/>
              </a:buClr>
              <a:buFont typeface="Wingdings" pitchFamily="2" charset="2"/>
              <a:buNone/>
            </a:pPr>
            <a:r>
              <a:rPr lang="en-US" sz="1600">
                <a:ea typeface="MS PGothic" pitchFamily="34" charset="-128"/>
              </a:rPr>
              <a:t>German, Hungarian, Japanese, Portuguese, Polish, Romanian, Turkish</a:t>
            </a:r>
          </a:p>
          <a:p>
            <a:pPr marL="227013" indent="-227013" defTabSz="814388">
              <a:lnSpc>
                <a:spcPct val="90000"/>
              </a:lnSpc>
              <a:spcBef>
                <a:spcPct val="40000"/>
              </a:spcBef>
              <a:buClr>
                <a:schemeClr val="tx1"/>
              </a:buClr>
              <a:buFont typeface="Wingdings" pitchFamily="2" charset="2"/>
              <a:buChar char="§"/>
            </a:pPr>
            <a:r>
              <a:rPr lang="en-US" sz="2000">
                <a:ea typeface="MS PGothic" pitchFamily="34" charset="-128"/>
              </a:rPr>
              <a:t>CCNA Exploration</a:t>
            </a:r>
          </a:p>
          <a:p>
            <a:pPr marL="461963" lvl="1" indent="-4763" defTabSz="814388">
              <a:lnSpc>
                <a:spcPct val="90000"/>
              </a:lnSpc>
              <a:spcBef>
                <a:spcPct val="40000"/>
              </a:spcBef>
              <a:buClr>
                <a:schemeClr val="tx1"/>
              </a:buClr>
              <a:buFont typeface="Wingdings" pitchFamily="2" charset="2"/>
              <a:buNone/>
            </a:pPr>
            <a:r>
              <a:rPr lang="en-US" sz="1600"/>
              <a:t>Brazilian Portuguese, Korean, Polish, Traditional Chinese</a:t>
            </a:r>
          </a:p>
        </p:txBody>
      </p:sp>
    </p:spTree>
  </p:cSld>
  <p:clrMapOvr>
    <a:masterClrMapping/>
  </p:clrMapOvr>
  <p:transition>
    <p:wipe dir="r"/>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p:cNvSpPr>
            <a:spLocks noChangeArrowheads="1"/>
          </p:cNvSpPr>
          <p:nvPr/>
        </p:nvSpPr>
        <p:spPr bwMode="auto">
          <a:xfrm>
            <a:off x="373063" y="6308725"/>
            <a:ext cx="8391525" cy="549275"/>
          </a:xfrm>
          <a:prstGeom prst="rect">
            <a:avLst/>
          </a:prstGeom>
          <a:gradFill rotWithShape="1">
            <a:gsLst>
              <a:gs pos="0">
                <a:srgbClr val="708CA1">
                  <a:alpha val="56998"/>
                </a:srgbClr>
              </a:gs>
              <a:gs pos="100000">
                <a:srgbClr val="819AAC">
                  <a:alpha val="0"/>
                </a:srgbClr>
              </a:gs>
            </a:gsLst>
            <a:lin ang="5400000" scaled="1"/>
          </a:gradFill>
          <a:ln w="38100" algn="ctr">
            <a:noFill/>
            <a:miter lim="800000"/>
            <a:headEnd/>
            <a:tailEnd/>
          </a:ln>
        </p:spPr>
        <p:txBody>
          <a:bodyPr lIns="82124" tIns="41061" rIns="82124" bIns="41061" anchor="ctr"/>
          <a:lstStyle/>
          <a:p>
            <a:pPr algn="ctr"/>
            <a:endParaRPr lang="en-US" sz="1800"/>
          </a:p>
        </p:txBody>
      </p:sp>
      <p:sp>
        <p:nvSpPr>
          <p:cNvPr id="91139" name="Rectangle 6"/>
          <p:cNvSpPr>
            <a:spLocks noChangeArrowheads="1"/>
          </p:cNvSpPr>
          <p:nvPr/>
        </p:nvSpPr>
        <p:spPr bwMode="auto">
          <a:xfrm rot="-5400000">
            <a:off x="4108450" y="1822450"/>
            <a:ext cx="927100" cy="9144000"/>
          </a:xfrm>
          <a:prstGeom prst="rect">
            <a:avLst/>
          </a:prstGeom>
          <a:gradFill rotWithShape="1">
            <a:gsLst>
              <a:gs pos="0">
                <a:schemeClr val="bg1"/>
              </a:gs>
              <a:gs pos="100000">
                <a:srgbClr val="495B6A">
                  <a:alpha val="0"/>
                </a:srgbClr>
              </a:gs>
            </a:gsLst>
            <a:lin ang="0" scaled="1"/>
          </a:gradFill>
          <a:ln w="9525" algn="ctr">
            <a:noFill/>
            <a:miter lim="800000"/>
            <a:headEnd/>
            <a:tailEnd/>
          </a:ln>
        </p:spPr>
        <p:txBody>
          <a:bodyPr lIns="73025" tIns="36511" rIns="73025" bIns="36511" anchor="ctr"/>
          <a:lstStyle/>
          <a:p>
            <a:pPr algn="ctr"/>
            <a:endParaRPr lang="en-US" sz="1800"/>
          </a:p>
        </p:txBody>
      </p:sp>
      <p:sp>
        <p:nvSpPr>
          <p:cNvPr id="91140" name="Rectangle 7"/>
          <p:cNvSpPr>
            <a:spLocks noChangeArrowheads="1"/>
          </p:cNvSpPr>
          <p:nvPr/>
        </p:nvSpPr>
        <p:spPr bwMode="auto">
          <a:xfrm rot="-5400000">
            <a:off x="3690937" y="1404938"/>
            <a:ext cx="1762125" cy="9144000"/>
          </a:xfrm>
          <a:prstGeom prst="rect">
            <a:avLst/>
          </a:prstGeom>
          <a:gradFill rotWithShape="1">
            <a:gsLst>
              <a:gs pos="0">
                <a:srgbClr val="9EC5E6">
                  <a:alpha val="79999"/>
                </a:srgbClr>
              </a:gs>
              <a:gs pos="100000">
                <a:srgbClr val="495B6A">
                  <a:alpha val="0"/>
                </a:srgbClr>
              </a:gs>
            </a:gsLst>
            <a:lin ang="0" scaled="1"/>
          </a:gradFill>
          <a:ln w="9525" algn="ctr">
            <a:noFill/>
            <a:miter lim="800000"/>
            <a:headEnd/>
            <a:tailEnd/>
          </a:ln>
        </p:spPr>
        <p:txBody>
          <a:bodyPr lIns="73025" tIns="36511" rIns="73025" bIns="36511" anchor="ctr"/>
          <a:lstStyle/>
          <a:p>
            <a:pPr algn="ctr"/>
            <a:endParaRPr lang="en-US" sz="1800"/>
          </a:p>
        </p:txBody>
      </p:sp>
      <p:sp>
        <p:nvSpPr>
          <p:cNvPr id="91141" name="Rectangle 8"/>
          <p:cNvSpPr>
            <a:spLocks noChangeArrowheads="1"/>
          </p:cNvSpPr>
          <p:nvPr/>
        </p:nvSpPr>
        <p:spPr bwMode="auto">
          <a:xfrm>
            <a:off x="222250" y="6121400"/>
            <a:ext cx="8674100" cy="209550"/>
          </a:xfrm>
          <a:prstGeom prst="rect">
            <a:avLst/>
          </a:prstGeom>
          <a:gradFill rotWithShape="1">
            <a:gsLst>
              <a:gs pos="0">
                <a:schemeClr val="tx1">
                  <a:alpha val="45000"/>
                </a:schemeClr>
              </a:gs>
              <a:gs pos="100000">
                <a:schemeClr val="bg1">
                  <a:alpha val="0"/>
                </a:schemeClr>
              </a:gs>
            </a:gsLst>
            <a:path path="shape">
              <a:fillToRect l="50000" t="50000" r="50000" b="50000"/>
            </a:path>
          </a:gradFill>
          <a:ln w="9525" algn="ctr">
            <a:noFill/>
            <a:miter lim="800000"/>
            <a:headEnd/>
            <a:tailEnd/>
          </a:ln>
        </p:spPr>
        <p:txBody>
          <a:bodyPr wrap="none" lIns="73025" tIns="36511" rIns="73025" bIns="36511" anchor="ctr"/>
          <a:lstStyle/>
          <a:p>
            <a:pPr algn="ctr"/>
            <a:endParaRPr lang="en-US" sz="1800"/>
          </a:p>
        </p:txBody>
      </p:sp>
      <p:sp>
        <p:nvSpPr>
          <p:cNvPr id="10" name="Rectangle 9"/>
          <p:cNvSpPr>
            <a:spLocks noChangeArrowheads="1"/>
          </p:cNvSpPr>
          <p:nvPr/>
        </p:nvSpPr>
        <p:spPr bwMode="auto">
          <a:xfrm>
            <a:off x="366713" y="1627188"/>
            <a:ext cx="8397875" cy="4410075"/>
          </a:xfrm>
          <a:prstGeom prst="rect">
            <a:avLst/>
          </a:prstGeom>
          <a:gradFill flip="none" rotWithShape="1">
            <a:gsLst>
              <a:gs pos="0">
                <a:srgbClr val="9EC5E6"/>
              </a:gs>
              <a:gs pos="0">
                <a:srgbClr val="9EC5E6"/>
              </a:gs>
              <a:gs pos="100000">
                <a:schemeClr val="bg1">
                  <a:alpha val="0"/>
                </a:schemeClr>
              </a:gs>
            </a:gsLst>
            <a:lin ang="2700000" scaled="1"/>
            <a:tileRect/>
          </a:gradFill>
          <a:ln w="38100" algn="ctr">
            <a:noFill/>
            <a:miter lim="800000"/>
            <a:headEnd/>
            <a:tailEnd/>
          </a:ln>
        </p:spPr>
        <p:txBody>
          <a:bodyPr lIns="82124" tIns="41061" rIns="82124" bIns="41061" anchor="ctr"/>
          <a:lstStyle/>
          <a:p>
            <a:pPr algn="ctr">
              <a:defRPr/>
            </a:pPr>
            <a:endParaRPr lang="en-US" sz="1800"/>
          </a:p>
        </p:txBody>
      </p:sp>
      <p:sp>
        <p:nvSpPr>
          <p:cNvPr id="91143" name="AutoShape 11"/>
          <p:cNvSpPr>
            <a:spLocks noChangeArrowheads="1"/>
          </p:cNvSpPr>
          <p:nvPr/>
        </p:nvSpPr>
        <p:spPr bwMode="auto">
          <a:xfrm>
            <a:off x="438150" y="1697038"/>
            <a:ext cx="8255000" cy="3694112"/>
          </a:xfrm>
          <a:prstGeom prst="roundRect">
            <a:avLst>
              <a:gd name="adj" fmla="val 1944"/>
            </a:avLst>
          </a:prstGeom>
          <a:gradFill rotWithShape="1">
            <a:gsLst>
              <a:gs pos="0">
                <a:schemeClr val="bg1">
                  <a:alpha val="25000"/>
                </a:schemeClr>
              </a:gs>
              <a:gs pos="100000">
                <a:schemeClr val="bg1">
                  <a:alpha val="0"/>
                </a:schemeClr>
              </a:gs>
            </a:gsLst>
            <a:path path="rect">
              <a:fillToRect r="100000" b="100000"/>
            </a:path>
          </a:gradFill>
          <a:ln w="9525" algn="ctr">
            <a:noFill/>
            <a:round/>
            <a:headEnd/>
            <a:tailEnd/>
          </a:ln>
        </p:spPr>
        <p:txBody>
          <a:bodyPr lIns="73025" tIns="36511" rIns="73025" bIns="36511" anchor="ctr"/>
          <a:lstStyle/>
          <a:p>
            <a:pPr algn="ctr"/>
            <a:endParaRPr lang="en-US" sz="1800"/>
          </a:p>
        </p:txBody>
      </p:sp>
      <p:sp>
        <p:nvSpPr>
          <p:cNvPr id="91144" name="Rectangle 28"/>
          <p:cNvSpPr>
            <a:spLocks noChangeArrowheads="1"/>
          </p:cNvSpPr>
          <p:nvPr/>
        </p:nvSpPr>
        <p:spPr bwMode="auto">
          <a:xfrm flipV="1">
            <a:off x="366713" y="6037263"/>
            <a:ext cx="8391525" cy="190500"/>
          </a:xfrm>
          <a:prstGeom prst="rect">
            <a:avLst/>
          </a:prstGeom>
          <a:solidFill>
            <a:srgbClr val="708CA1"/>
          </a:solidFill>
          <a:ln w="38100" algn="ctr">
            <a:noFill/>
            <a:miter lim="800000"/>
            <a:headEnd/>
            <a:tailEnd/>
          </a:ln>
        </p:spPr>
        <p:txBody>
          <a:bodyPr rot="10800000" lIns="82124" tIns="41061" rIns="82124" bIns="41061" anchor="ctr"/>
          <a:lstStyle/>
          <a:p>
            <a:pPr algn="ctr"/>
            <a:endParaRPr lang="en-US" sz="1800"/>
          </a:p>
        </p:txBody>
      </p:sp>
      <p:sp>
        <p:nvSpPr>
          <p:cNvPr id="91145" name="Rectangle 32"/>
          <p:cNvSpPr>
            <a:spLocks noGrp="1" noChangeArrowheads="1"/>
          </p:cNvSpPr>
          <p:nvPr>
            <p:ph type="title" idx="4294967295"/>
          </p:nvPr>
        </p:nvSpPr>
        <p:spPr/>
        <p:txBody>
          <a:bodyPr/>
          <a:lstStyle/>
          <a:p>
            <a:r>
              <a:rPr lang="en-US" smtClean="0"/>
              <a:t>Translated Teaching Resources</a:t>
            </a:r>
          </a:p>
        </p:txBody>
      </p:sp>
      <p:sp>
        <p:nvSpPr>
          <p:cNvPr id="91146" name="Rectangle 33"/>
          <p:cNvSpPr>
            <a:spLocks noGrp="1" noChangeArrowheads="1"/>
          </p:cNvSpPr>
          <p:nvPr>
            <p:ph type="body" idx="4294967295"/>
          </p:nvPr>
        </p:nvSpPr>
        <p:spPr>
          <a:xfrm>
            <a:off x="655638" y="1739900"/>
            <a:ext cx="7940675" cy="4076700"/>
          </a:xfrm>
        </p:spPr>
        <p:txBody>
          <a:bodyPr/>
          <a:lstStyle/>
          <a:p>
            <a:r>
              <a:rPr lang="en-US" dirty="0" smtClean="0"/>
              <a:t>Translated instructor materials available on the Tools page of Academy Connection for all translated </a:t>
            </a:r>
            <a:r>
              <a:rPr lang="en-US" dirty="0" err="1" smtClean="0"/>
              <a:t>CCNA</a:t>
            </a:r>
            <a:r>
              <a:rPr lang="en-US" dirty="0" smtClean="0"/>
              <a:t> courses</a:t>
            </a:r>
          </a:p>
          <a:p>
            <a:pPr lvl="1"/>
            <a:r>
              <a:rPr lang="en-US" dirty="0" smtClean="0"/>
              <a:t>Scope and Sequence</a:t>
            </a:r>
          </a:p>
          <a:p>
            <a:pPr lvl="1"/>
            <a:r>
              <a:rPr lang="en-US" dirty="0" smtClean="0"/>
              <a:t>Instructor and Student Lab Manual</a:t>
            </a:r>
          </a:p>
          <a:p>
            <a:pPr lvl="1"/>
            <a:r>
              <a:rPr lang="en-US" dirty="0" smtClean="0"/>
              <a:t>Student Packet Tracer Lab Manual</a:t>
            </a:r>
          </a:p>
          <a:p>
            <a:pPr lvl="1"/>
            <a:r>
              <a:rPr lang="en-US" dirty="0" smtClean="0"/>
              <a:t>Lab source files</a:t>
            </a:r>
          </a:p>
          <a:p>
            <a:pPr lvl="1"/>
            <a:r>
              <a:rPr lang="en-US" dirty="0" smtClean="0"/>
              <a:t>Discovery Server and Exploration Server documents (Classroom Set Up Tab)</a:t>
            </a:r>
          </a:p>
          <a:p>
            <a:r>
              <a:rPr lang="en-US" dirty="0" smtClean="0"/>
              <a:t>In addition, the following instructor training materials are available in Spanish</a:t>
            </a:r>
          </a:p>
          <a:p>
            <a:pPr lvl="1"/>
            <a:r>
              <a:rPr lang="en-US" dirty="0" smtClean="0"/>
              <a:t>Interactive Course Guides (</a:t>
            </a:r>
            <a:r>
              <a:rPr lang="en-US" dirty="0" err="1" smtClean="0"/>
              <a:t>ICGs</a:t>
            </a:r>
            <a:r>
              <a:rPr lang="en-US" dirty="0" smtClean="0"/>
              <a:t>)</a:t>
            </a:r>
          </a:p>
          <a:p>
            <a:pPr lvl="1"/>
            <a:r>
              <a:rPr lang="en-US" dirty="0" smtClean="0"/>
              <a:t>Instructor Reference Guide (</a:t>
            </a:r>
            <a:r>
              <a:rPr lang="en-US" dirty="0" err="1" smtClean="0"/>
              <a:t>IRGs</a:t>
            </a:r>
            <a:r>
              <a:rPr lang="en-US" dirty="0" smtClean="0"/>
              <a:t>)</a:t>
            </a:r>
          </a:p>
          <a:p>
            <a:pPr lvl="1"/>
            <a:r>
              <a:rPr lang="en-US" dirty="0" smtClean="0"/>
              <a:t>PowerPoint teaching aid presentations</a:t>
            </a:r>
          </a:p>
        </p:txBody>
      </p:sp>
    </p:spTree>
  </p:cSld>
  <p:clrMapOvr>
    <a:masterClrMapping/>
  </p:clrMapOvr>
  <p:transition>
    <p:wipe dir="r"/>
  </p:transition>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3186" name="Picture 13" descr="qa3"/>
          <p:cNvPicPr>
            <a:picLocks noChangeAspect="1" noChangeArrowheads="1"/>
          </p:cNvPicPr>
          <p:nvPr/>
        </p:nvPicPr>
        <p:blipFill>
          <a:blip r:embed="rId3" cstate="screen"/>
          <a:srcRect/>
          <a:stretch>
            <a:fillRect/>
          </a:stretch>
        </p:blipFill>
        <p:spPr bwMode="auto">
          <a:xfrm>
            <a:off x="0" y="1600200"/>
            <a:ext cx="9144000" cy="3181350"/>
          </a:xfrm>
          <a:prstGeom prst="rect">
            <a:avLst/>
          </a:prstGeom>
          <a:noFill/>
          <a:ln w="9525">
            <a:noFill/>
            <a:miter lim="800000"/>
            <a:headEnd/>
            <a:tailEnd/>
          </a:ln>
        </p:spPr>
      </p:pic>
      <p:sp>
        <p:nvSpPr>
          <p:cNvPr id="93187" name="Rectangle 10"/>
          <p:cNvSpPr>
            <a:spLocks noChangeArrowheads="1"/>
          </p:cNvSpPr>
          <p:nvPr/>
        </p:nvSpPr>
        <p:spPr bwMode="auto">
          <a:xfrm>
            <a:off x="0" y="0"/>
            <a:ext cx="9144000" cy="1600200"/>
          </a:xfrm>
          <a:prstGeom prst="rect">
            <a:avLst/>
          </a:prstGeom>
          <a:solidFill>
            <a:schemeClr val="bg1"/>
          </a:solidFill>
          <a:ln w="9525" algn="ctr">
            <a:noFill/>
            <a:miter lim="800000"/>
            <a:headEnd/>
            <a:tailEnd/>
          </a:ln>
        </p:spPr>
        <p:txBody>
          <a:bodyPr wrap="none" lIns="82124" tIns="41061" rIns="82124" bIns="41061" anchor="ctr">
            <a:spAutoFit/>
          </a:bodyPr>
          <a:lstStyle/>
          <a:p>
            <a:pPr algn="ctr" eaLnBrk="0" hangingPunct="0">
              <a:lnSpc>
                <a:spcPct val="90000"/>
              </a:lnSpc>
            </a:pPr>
            <a:endParaRPr lang="en-US"/>
          </a:p>
        </p:txBody>
      </p:sp>
      <p:sp>
        <p:nvSpPr>
          <p:cNvPr id="93188" name="Rectangle 11"/>
          <p:cNvSpPr>
            <a:spLocks noChangeArrowheads="1"/>
          </p:cNvSpPr>
          <p:nvPr/>
        </p:nvSpPr>
        <p:spPr bwMode="auto">
          <a:xfrm>
            <a:off x="636588" y="2771775"/>
            <a:ext cx="3859212" cy="838200"/>
          </a:xfrm>
          <a:prstGeom prst="rect">
            <a:avLst/>
          </a:prstGeom>
          <a:noFill/>
          <a:ln w="9525" algn="ctr">
            <a:noFill/>
            <a:miter lim="800000"/>
            <a:headEnd/>
            <a:tailEnd/>
          </a:ln>
        </p:spPr>
        <p:txBody>
          <a:bodyPr lIns="82124" tIns="41061" rIns="82124" bIns="41061" anchor="ctr"/>
          <a:lstStyle/>
          <a:p>
            <a:pPr defTabSz="814388">
              <a:lnSpc>
                <a:spcPct val="90000"/>
              </a:lnSpc>
            </a:pPr>
            <a:r>
              <a:rPr lang="en-US" sz="3000">
                <a:solidFill>
                  <a:srgbClr val="FFFFFF"/>
                </a:solidFill>
              </a:rPr>
              <a:t>Equipment Requirements and Recommendations</a:t>
            </a:r>
          </a:p>
        </p:txBody>
      </p:sp>
    </p:spTree>
  </p:cSld>
  <p:clrMapOvr>
    <a:masterClrMapping/>
  </p:clrMapOvr>
  <p:transition>
    <p:wipe dir="r"/>
  </p:transition>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p:cNvSpPr>
            <a:spLocks noChangeArrowheads="1"/>
          </p:cNvSpPr>
          <p:nvPr/>
        </p:nvSpPr>
        <p:spPr bwMode="auto">
          <a:xfrm>
            <a:off x="373063" y="6308725"/>
            <a:ext cx="8391525" cy="549275"/>
          </a:xfrm>
          <a:prstGeom prst="rect">
            <a:avLst/>
          </a:prstGeom>
          <a:gradFill rotWithShape="1">
            <a:gsLst>
              <a:gs pos="0">
                <a:srgbClr val="708CA1">
                  <a:alpha val="56998"/>
                </a:srgbClr>
              </a:gs>
              <a:gs pos="100000">
                <a:srgbClr val="819AAC">
                  <a:alpha val="0"/>
                </a:srgbClr>
              </a:gs>
            </a:gsLst>
            <a:lin ang="5400000" scaled="1"/>
          </a:gradFill>
          <a:ln w="38100" algn="ctr">
            <a:noFill/>
            <a:miter lim="800000"/>
            <a:headEnd/>
            <a:tailEnd/>
          </a:ln>
        </p:spPr>
        <p:txBody>
          <a:bodyPr lIns="82124" tIns="41061" rIns="82124" bIns="41061" anchor="ctr"/>
          <a:lstStyle/>
          <a:p>
            <a:pPr algn="ctr"/>
            <a:endParaRPr lang="en-US" sz="1800"/>
          </a:p>
        </p:txBody>
      </p:sp>
      <p:sp>
        <p:nvSpPr>
          <p:cNvPr id="94211" name="Rectangle 6"/>
          <p:cNvSpPr>
            <a:spLocks noChangeArrowheads="1"/>
          </p:cNvSpPr>
          <p:nvPr/>
        </p:nvSpPr>
        <p:spPr bwMode="auto">
          <a:xfrm rot="-5400000">
            <a:off x="4108450" y="1822450"/>
            <a:ext cx="927100" cy="9144000"/>
          </a:xfrm>
          <a:prstGeom prst="rect">
            <a:avLst/>
          </a:prstGeom>
          <a:gradFill rotWithShape="1">
            <a:gsLst>
              <a:gs pos="0">
                <a:schemeClr val="bg1"/>
              </a:gs>
              <a:gs pos="100000">
                <a:srgbClr val="495B6A">
                  <a:alpha val="0"/>
                </a:srgbClr>
              </a:gs>
            </a:gsLst>
            <a:lin ang="0" scaled="1"/>
          </a:gradFill>
          <a:ln w="9525" algn="ctr">
            <a:noFill/>
            <a:miter lim="800000"/>
            <a:headEnd/>
            <a:tailEnd/>
          </a:ln>
        </p:spPr>
        <p:txBody>
          <a:bodyPr lIns="73025" tIns="36511" rIns="73025" bIns="36511" anchor="ctr"/>
          <a:lstStyle/>
          <a:p>
            <a:pPr algn="ctr"/>
            <a:endParaRPr lang="en-US" sz="1800"/>
          </a:p>
        </p:txBody>
      </p:sp>
      <p:sp>
        <p:nvSpPr>
          <p:cNvPr id="94212" name="Rectangle 7"/>
          <p:cNvSpPr>
            <a:spLocks noChangeArrowheads="1"/>
          </p:cNvSpPr>
          <p:nvPr/>
        </p:nvSpPr>
        <p:spPr bwMode="auto">
          <a:xfrm rot="-5400000">
            <a:off x="3690937" y="1404938"/>
            <a:ext cx="1762125" cy="9144000"/>
          </a:xfrm>
          <a:prstGeom prst="rect">
            <a:avLst/>
          </a:prstGeom>
          <a:gradFill rotWithShape="1">
            <a:gsLst>
              <a:gs pos="0">
                <a:srgbClr val="9EC5E6">
                  <a:alpha val="79999"/>
                </a:srgbClr>
              </a:gs>
              <a:gs pos="100000">
                <a:srgbClr val="495B6A">
                  <a:alpha val="0"/>
                </a:srgbClr>
              </a:gs>
            </a:gsLst>
            <a:lin ang="0" scaled="1"/>
          </a:gradFill>
          <a:ln w="9525" algn="ctr">
            <a:noFill/>
            <a:miter lim="800000"/>
            <a:headEnd/>
            <a:tailEnd/>
          </a:ln>
        </p:spPr>
        <p:txBody>
          <a:bodyPr lIns="73025" tIns="36511" rIns="73025" bIns="36511" anchor="ctr"/>
          <a:lstStyle/>
          <a:p>
            <a:pPr algn="ctr"/>
            <a:endParaRPr lang="en-US" sz="1800"/>
          </a:p>
        </p:txBody>
      </p:sp>
      <p:sp>
        <p:nvSpPr>
          <p:cNvPr id="94213" name="Rectangle 8"/>
          <p:cNvSpPr>
            <a:spLocks noChangeArrowheads="1"/>
          </p:cNvSpPr>
          <p:nvPr/>
        </p:nvSpPr>
        <p:spPr bwMode="auto">
          <a:xfrm>
            <a:off x="222250" y="6121400"/>
            <a:ext cx="8674100" cy="209550"/>
          </a:xfrm>
          <a:prstGeom prst="rect">
            <a:avLst/>
          </a:prstGeom>
          <a:gradFill rotWithShape="1">
            <a:gsLst>
              <a:gs pos="0">
                <a:schemeClr val="tx1">
                  <a:alpha val="45000"/>
                </a:schemeClr>
              </a:gs>
              <a:gs pos="100000">
                <a:schemeClr val="bg1">
                  <a:alpha val="0"/>
                </a:schemeClr>
              </a:gs>
            </a:gsLst>
            <a:path path="shape">
              <a:fillToRect l="50000" t="50000" r="50000" b="50000"/>
            </a:path>
          </a:gradFill>
          <a:ln w="9525" algn="ctr">
            <a:noFill/>
            <a:miter lim="800000"/>
            <a:headEnd/>
            <a:tailEnd/>
          </a:ln>
        </p:spPr>
        <p:txBody>
          <a:bodyPr wrap="none" lIns="73025" tIns="36511" rIns="73025" bIns="36511" anchor="ctr"/>
          <a:lstStyle/>
          <a:p>
            <a:pPr algn="ctr"/>
            <a:endParaRPr lang="en-US" sz="1800"/>
          </a:p>
        </p:txBody>
      </p:sp>
      <p:sp>
        <p:nvSpPr>
          <p:cNvPr id="10" name="Rectangle 9"/>
          <p:cNvSpPr>
            <a:spLocks noChangeArrowheads="1"/>
          </p:cNvSpPr>
          <p:nvPr/>
        </p:nvSpPr>
        <p:spPr bwMode="auto">
          <a:xfrm>
            <a:off x="366713" y="1627188"/>
            <a:ext cx="8397875" cy="4410075"/>
          </a:xfrm>
          <a:prstGeom prst="rect">
            <a:avLst/>
          </a:prstGeom>
          <a:gradFill flip="none" rotWithShape="1">
            <a:gsLst>
              <a:gs pos="0">
                <a:srgbClr val="9EC5E6"/>
              </a:gs>
              <a:gs pos="0">
                <a:srgbClr val="9EC5E6"/>
              </a:gs>
              <a:gs pos="100000">
                <a:schemeClr val="bg1">
                  <a:alpha val="0"/>
                </a:schemeClr>
              </a:gs>
            </a:gsLst>
            <a:lin ang="2700000" scaled="1"/>
            <a:tileRect/>
          </a:gradFill>
          <a:ln w="38100" algn="ctr">
            <a:noFill/>
            <a:miter lim="800000"/>
            <a:headEnd/>
            <a:tailEnd/>
          </a:ln>
        </p:spPr>
        <p:txBody>
          <a:bodyPr lIns="82124" tIns="41061" rIns="82124" bIns="41061" anchor="ctr"/>
          <a:lstStyle/>
          <a:p>
            <a:pPr algn="ctr">
              <a:defRPr/>
            </a:pPr>
            <a:endParaRPr lang="en-US" sz="1800"/>
          </a:p>
        </p:txBody>
      </p:sp>
      <p:sp>
        <p:nvSpPr>
          <p:cNvPr id="94215" name="AutoShape 11"/>
          <p:cNvSpPr>
            <a:spLocks noChangeArrowheads="1"/>
          </p:cNvSpPr>
          <p:nvPr/>
        </p:nvSpPr>
        <p:spPr bwMode="auto">
          <a:xfrm>
            <a:off x="438150" y="1697038"/>
            <a:ext cx="8255000" cy="3694112"/>
          </a:xfrm>
          <a:prstGeom prst="roundRect">
            <a:avLst>
              <a:gd name="adj" fmla="val 1944"/>
            </a:avLst>
          </a:prstGeom>
          <a:gradFill rotWithShape="1">
            <a:gsLst>
              <a:gs pos="0">
                <a:schemeClr val="bg1">
                  <a:alpha val="25000"/>
                </a:schemeClr>
              </a:gs>
              <a:gs pos="100000">
                <a:schemeClr val="bg1">
                  <a:alpha val="0"/>
                </a:schemeClr>
              </a:gs>
            </a:gsLst>
            <a:path path="rect">
              <a:fillToRect r="100000" b="100000"/>
            </a:path>
          </a:gradFill>
          <a:ln w="9525" algn="ctr">
            <a:noFill/>
            <a:round/>
            <a:headEnd/>
            <a:tailEnd/>
          </a:ln>
        </p:spPr>
        <p:txBody>
          <a:bodyPr lIns="73025" tIns="36511" rIns="73025" bIns="36511" anchor="ctr"/>
          <a:lstStyle/>
          <a:p>
            <a:pPr algn="ctr"/>
            <a:endParaRPr lang="en-US" sz="1800"/>
          </a:p>
        </p:txBody>
      </p:sp>
      <p:sp>
        <p:nvSpPr>
          <p:cNvPr id="94216" name="Rectangle 28"/>
          <p:cNvSpPr>
            <a:spLocks noChangeArrowheads="1"/>
          </p:cNvSpPr>
          <p:nvPr/>
        </p:nvSpPr>
        <p:spPr bwMode="auto">
          <a:xfrm flipV="1">
            <a:off x="366713" y="6037263"/>
            <a:ext cx="8391525" cy="190500"/>
          </a:xfrm>
          <a:prstGeom prst="rect">
            <a:avLst/>
          </a:prstGeom>
          <a:solidFill>
            <a:srgbClr val="708CA1"/>
          </a:solidFill>
          <a:ln w="38100" algn="ctr">
            <a:noFill/>
            <a:miter lim="800000"/>
            <a:headEnd/>
            <a:tailEnd/>
          </a:ln>
        </p:spPr>
        <p:txBody>
          <a:bodyPr rot="10800000" lIns="82124" tIns="41061" rIns="82124" bIns="41061" anchor="ctr"/>
          <a:lstStyle/>
          <a:p>
            <a:pPr algn="ctr"/>
            <a:endParaRPr lang="en-US" sz="1800"/>
          </a:p>
        </p:txBody>
      </p:sp>
      <p:sp>
        <p:nvSpPr>
          <p:cNvPr id="94217" name="Rectangle 32"/>
          <p:cNvSpPr>
            <a:spLocks noGrp="1" noChangeArrowheads="1"/>
          </p:cNvSpPr>
          <p:nvPr>
            <p:ph type="title" idx="4294967295"/>
          </p:nvPr>
        </p:nvSpPr>
        <p:spPr>
          <a:xfrm>
            <a:off x="655638" y="546463"/>
            <a:ext cx="8145462" cy="838200"/>
          </a:xfrm>
        </p:spPr>
        <p:txBody>
          <a:bodyPr/>
          <a:lstStyle/>
          <a:p>
            <a:r>
              <a:rPr lang="en-US" dirty="0" smtClean="0"/>
              <a:t>CCNA Curricula Equipment Requirements</a:t>
            </a:r>
          </a:p>
        </p:txBody>
      </p:sp>
      <p:sp>
        <p:nvSpPr>
          <p:cNvPr id="89121" name="Rectangle 33"/>
          <p:cNvSpPr>
            <a:spLocks noGrp="1" noChangeArrowheads="1"/>
          </p:cNvSpPr>
          <p:nvPr>
            <p:ph type="body" idx="4294967295"/>
          </p:nvPr>
        </p:nvSpPr>
        <p:spPr>
          <a:xfrm>
            <a:off x="655638" y="1870661"/>
            <a:ext cx="7940675" cy="3651250"/>
          </a:xfrm>
        </p:spPr>
        <p:txBody>
          <a:bodyPr/>
          <a:lstStyle/>
          <a:p>
            <a:pPr>
              <a:defRPr/>
            </a:pPr>
            <a:r>
              <a:rPr lang="en-US" dirty="0" smtClean="0"/>
              <a:t>The minimum required lab equipment bundle is the same for CCNA Discovery and CCNA Exploration </a:t>
            </a:r>
          </a:p>
          <a:p>
            <a:pPr lvl="1">
              <a:defRPr/>
            </a:pPr>
            <a:r>
              <a:rPr lang="en-US" dirty="0" smtClean="0"/>
              <a:t>3 Cisco routers</a:t>
            </a:r>
          </a:p>
          <a:p>
            <a:pPr lvl="1">
              <a:defRPr/>
            </a:pPr>
            <a:r>
              <a:rPr lang="en-US" dirty="0" smtClean="0"/>
              <a:t>3 Two-port Serial WAN Interface Cards</a:t>
            </a:r>
          </a:p>
          <a:p>
            <a:pPr lvl="1">
              <a:defRPr/>
            </a:pPr>
            <a:r>
              <a:rPr lang="en-US" dirty="0" smtClean="0"/>
              <a:t>3 Cisco switches</a:t>
            </a:r>
          </a:p>
          <a:p>
            <a:pPr lvl="1">
              <a:defRPr/>
            </a:pPr>
            <a:r>
              <a:rPr lang="en-US" dirty="0" smtClean="0"/>
              <a:t>2 Linksys wireless routers</a:t>
            </a:r>
          </a:p>
          <a:p>
            <a:pPr lvl="1">
              <a:defRPr/>
            </a:pPr>
            <a:r>
              <a:rPr lang="en-US" dirty="0" smtClean="0"/>
              <a:t>3 Lab PCs </a:t>
            </a:r>
          </a:p>
          <a:p>
            <a:pPr lvl="1">
              <a:defRPr/>
            </a:pPr>
            <a:r>
              <a:rPr lang="en-US" dirty="0" smtClean="0"/>
              <a:t>Assorted Ethernet and Serial cables and hubs</a:t>
            </a:r>
          </a:p>
          <a:p>
            <a:pPr>
              <a:defRPr/>
            </a:pPr>
            <a:r>
              <a:rPr lang="en-US" dirty="0" smtClean="0"/>
              <a:t>Curriculum requirements</a:t>
            </a:r>
          </a:p>
          <a:p>
            <a:pPr lvl="1">
              <a:defRPr/>
            </a:pPr>
            <a:r>
              <a:rPr lang="en-US" dirty="0" smtClean="0"/>
              <a:t>One student PC per student</a:t>
            </a:r>
          </a:p>
          <a:p>
            <a:pPr lvl="1">
              <a:defRPr/>
            </a:pPr>
            <a:r>
              <a:rPr lang="en-US" dirty="0" smtClean="0"/>
              <a:t>One local curriculum server</a:t>
            </a:r>
          </a:p>
        </p:txBody>
      </p:sp>
      <p:sp>
        <p:nvSpPr>
          <p:cNvPr id="11" name="Rectangle 33"/>
          <p:cNvSpPr>
            <a:spLocks noChangeArrowheads="1"/>
          </p:cNvSpPr>
          <p:nvPr/>
        </p:nvSpPr>
        <p:spPr bwMode="auto">
          <a:xfrm>
            <a:off x="450851" y="6330950"/>
            <a:ext cx="8145462" cy="452688"/>
          </a:xfrm>
          <a:prstGeom prst="rect">
            <a:avLst/>
          </a:prstGeom>
          <a:noFill/>
          <a:ln w="9525">
            <a:noFill/>
            <a:miter lim="800000"/>
            <a:headEnd/>
            <a:tailEnd/>
          </a:ln>
        </p:spPr>
        <p:txBody>
          <a:bodyPr lIns="80962" tIns="41275" rIns="80962" bIns="41275" anchor="b">
            <a:spAutoFit/>
          </a:bodyPr>
          <a:lstStyle/>
          <a:p>
            <a:pPr defTabSz="804863" eaLnBrk="0" hangingPunct="0">
              <a:spcBef>
                <a:spcPct val="50000"/>
              </a:spcBef>
            </a:pPr>
            <a:r>
              <a:rPr lang="en-US" sz="1200" dirty="0" smtClean="0"/>
              <a:t>Detailed equipment information, including descriptions and part numbers, is available in the official CCNA Discovery &amp; CCNA Exploration Equipment List on Academy Connection.</a:t>
            </a:r>
            <a:endParaRPr lang="en-US" sz="1200" dirty="0"/>
          </a:p>
        </p:txBody>
      </p:sp>
    </p:spTree>
  </p:cSld>
  <p:clrMapOvr>
    <a:masterClrMapping/>
  </p:clrMapOvr>
  <p:transition>
    <p:wipe dir="r"/>
  </p:transition>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ChangeArrowheads="1"/>
          </p:cNvSpPr>
          <p:nvPr/>
        </p:nvSpPr>
        <p:spPr bwMode="auto">
          <a:xfrm>
            <a:off x="373063" y="6308725"/>
            <a:ext cx="8391525" cy="549275"/>
          </a:xfrm>
          <a:prstGeom prst="rect">
            <a:avLst/>
          </a:prstGeom>
          <a:gradFill rotWithShape="1">
            <a:gsLst>
              <a:gs pos="0">
                <a:srgbClr val="708CA1">
                  <a:alpha val="56998"/>
                </a:srgbClr>
              </a:gs>
              <a:gs pos="100000">
                <a:srgbClr val="819AAC">
                  <a:alpha val="0"/>
                </a:srgbClr>
              </a:gs>
            </a:gsLst>
            <a:lin ang="5400000" scaled="1"/>
          </a:gradFill>
          <a:ln w="38100" algn="ctr">
            <a:noFill/>
            <a:miter lim="800000"/>
            <a:headEnd/>
            <a:tailEnd/>
          </a:ln>
        </p:spPr>
        <p:txBody>
          <a:bodyPr lIns="82124" tIns="41061" rIns="82124" bIns="41061" anchor="ctr"/>
          <a:lstStyle/>
          <a:p>
            <a:pPr algn="ctr"/>
            <a:endParaRPr lang="en-US" sz="1800"/>
          </a:p>
        </p:txBody>
      </p:sp>
      <p:sp>
        <p:nvSpPr>
          <p:cNvPr id="95235" name="Rectangle 6"/>
          <p:cNvSpPr>
            <a:spLocks noChangeArrowheads="1"/>
          </p:cNvSpPr>
          <p:nvPr/>
        </p:nvSpPr>
        <p:spPr bwMode="auto">
          <a:xfrm rot="-5400000">
            <a:off x="4108450" y="1822450"/>
            <a:ext cx="927100" cy="9144000"/>
          </a:xfrm>
          <a:prstGeom prst="rect">
            <a:avLst/>
          </a:prstGeom>
          <a:gradFill rotWithShape="1">
            <a:gsLst>
              <a:gs pos="0">
                <a:schemeClr val="bg1"/>
              </a:gs>
              <a:gs pos="100000">
                <a:srgbClr val="495B6A">
                  <a:alpha val="0"/>
                </a:srgbClr>
              </a:gs>
            </a:gsLst>
            <a:lin ang="0" scaled="1"/>
          </a:gradFill>
          <a:ln w="9525" algn="ctr">
            <a:noFill/>
            <a:miter lim="800000"/>
            <a:headEnd/>
            <a:tailEnd/>
          </a:ln>
        </p:spPr>
        <p:txBody>
          <a:bodyPr lIns="73025" tIns="36511" rIns="73025" bIns="36511" anchor="ctr"/>
          <a:lstStyle/>
          <a:p>
            <a:pPr algn="ctr"/>
            <a:endParaRPr lang="en-US" sz="1800"/>
          </a:p>
        </p:txBody>
      </p:sp>
      <p:sp>
        <p:nvSpPr>
          <p:cNvPr id="95236" name="Rectangle 7"/>
          <p:cNvSpPr>
            <a:spLocks noChangeArrowheads="1"/>
          </p:cNvSpPr>
          <p:nvPr/>
        </p:nvSpPr>
        <p:spPr bwMode="auto">
          <a:xfrm rot="-5400000">
            <a:off x="3690937" y="1404938"/>
            <a:ext cx="1762125" cy="9144000"/>
          </a:xfrm>
          <a:prstGeom prst="rect">
            <a:avLst/>
          </a:prstGeom>
          <a:gradFill rotWithShape="1">
            <a:gsLst>
              <a:gs pos="0">
                <a:srgbClr val="9EC5E6">
                  <a:alpha val="79999"/>
                </a:srgbClr>
              </a:gs>
              <a:gs pos="100000">
                <a:srgbClr val="495B6A">
                  <a:alpha val="0"/>
                </a:srgbClr>
              </a:gs>
            </a:gsLst>
            <a:lin ang="0" scaled="1"/>
          </a:gradFill>
          <a:ln w="9525" algn="ctr">
            <a:noFill/>
            <a:miter lim="800000"/>
            <a:headEnd/>
            <a:tailEnd/>
          </a:ln>
        </p:spPr>
        <p:txBody>
          <a:bodyPr lIns="73025" tIns="36511" rIns="73025" bIns="36511" anchor="ctr"/>
          <a:lstStyle/>
          <a:p>
            <a:pPr algn="ctr"/>
            <a:endParaRPr lang="en-US" sz="1800"/>
          </a:p>
        </p:txBody>
      </p:sp>
      <p:sp>
        <p:nvSpPr>
          <p:cNvPr id="95237" name="Rectangle 8"/>
          <p:cNvSpPr>
            <a:spLocks noChangeArrowheads="1"/>
          </p:cNvSpPr>
          <p:nvPr/>
        </p:nvSpPr>
        <p:spPr bwMode="auto">
          <a:xfrm>
            <a:off x="222250" y="6121400"/>
            <a:ext cx="8674100" cy="209550"/>
          </a:xfrm>
          <a:prstGeom prst="rect">
            <a:avLst/>
          </a:prstGeom>
          <a:gradFill rotWithShape="1">
            <a:gsLst>
              <a:gs pos="0">
                <a:schemeClr val="tx1">
                  <a:alpha val="45000"/>
                </a:schemeClr>
              </a:gs>
              <a:gs pos="100000">
                <a:schemeClr val="bg1">
                  <a:alpha val="0"/>
                </a:schemeClr>
              </a:gs>
            </a:gsLst>
            <a:path path="shape">
              <a:fillToRect l="50000" t="50000" r="50000" b="50000"/>
            </a:path>
          </a:gradFill>
          <a:ln w="9525" algn="ctr">
            <a:noFill/>
            <a:miter lim="800000"/>
            <a:headEnd/>
            <a:tailEnd/>
          </a:ln>
        </p:spPr>
        <p:txBody>
          <a:bodyPr wrap="none" lIns="73025" tIns="36511" rIns="73025" bIns="36511" anchor="ctr"/>
          <a:lstStyle/>
          <a:p>
            <a:pPr algn="ctr"/>
            <a:endParaRPr lang="en-US" sz="1800"/>
          </a:p>
        </p:txBody>
      </p:sp>
      <p:sp>
        <p:nvSpPr>
          <p:cNvPr id="10" name="Rectangle 9"/>
          <p:cNvSpPr>
            <a:spLocks noChangeArrowheads="1"/>
          </p:cNvSpPr>
          <p:nvPr/>
        </p:nvSpPr>
        <p:spPr bwMode="auto">
          <a:xfrm>
            <a:off x="366713" y="1627188"/>
            <a:ext cx="8397875" cy="4410075"/>
          </a:xfrm>
          <a:prstGeom prst="rect">
            <a:avLst/>
          </a:prstGeom>
          <a:gradFill flip="none" rotWithShape="1">
            <a:gsLst>
              <a:gs pos="0">
                <a:srgbClr val="9EC5E6"/>
              </a:gs>
              <a:gs pos="0">
                <a:srgbClr val="9EC5E6"/>
              </a:gs>
              <a:gs pos="100000">
                <a:schemeClr val="bg1">
                  <a:alpha val="0"/>
                </a:schemeClr>
              </a:gs>
            </a:gsLst>
            <a:lin ang="2700000" scaled="1"/>
            <a:tileRect/>
          </a:gradFill>
          <a:ln w="38100" algn="ctr">
            <a:noFill/>
            <a:miter lim="800000"/>
            <a:headEnd/>
            <a:tailEnd/>
          </a:ln>
        </p:spPr>
        <p:txBody>
          <a:bodyPr lIns="82124" tIns="41061" rIns="82124" bIns="41061" anchor="ctr"/>
          <a:lstStyle/>
          <a:p>
            <a:pPr algn="ctr">
              <a:defRPr/>
            </a:pPr>
            <a:endParaRPr lang="en-US" sz="1800"/>
          </a:p>
        </p:txBody>
      </p:sp>
      <p:sp>
        <p:nvSpPr>
          <p:cNvPr id="95239" name="AutoShape 11"/>
          <p:cNvSpPr>
            <a:spLocks noChangeArrowheads="1"/>
          </p:cNvSpPr>
          <p:nvPr/>
        </p:nvSpPr>
        <p:spPr bwMode="auto">
          <a:xfrm>
            <a:off x="438150" y="1697038"/>
            <a:ext cx="8255000" cy="3694112"/>
          </a:xfrm>
          <a:prstGeom prst="roundRect">
            <a:avLst>
              <a:gd name="adj" fmla="val 1944"/>
            </a:avLst>
          </a:prstGeom>
          <a:gradFill rotWithShape="1">
            <a:gsLst>
              <a:gs pos="0">
                <a:schemeClr val="bg1">
                  <a:alpha val="25000"/>
                </a:schemeClr>
              </a:gs>
              <a:gs pos="100000">
                <a:schemeClr val="bg1">
                  <a:alpha val="0"/>
                </a:schemeClr>
              </a:gs>
            </a:gsLst>
            <a:path path="rect">
              <a:fillToRect r="100000" b="100000"/>
            </a:path>
          </a:gradFill>
          <a:ln w="9525" algn="ctr">
            <a:noFill/>
            <a:round/>
            <a:headEnd/>
            <a:tailEnd/>
          </a:ln>
        </p:spPr>
        <p:txBody>
          <a:bodyPr lIns="73025" tIns="36511" rIns="73025" bIns="36511" anchor="ctr"/>
          <a:lstStyle/>
          <a:p>
            <a:pPr algn="ctr"/>
            <a:endParaRPr lang="en-US" sz="1800"/>
          </a:p>
        </p:txBody>
      </p:sp>
      <p:sp>
        <p:nvSpPr>
          <p:cNvPr id="95240" name="Rectangle 28"/>
          <p:cNvSpPr>
            <a:spLocks noChangeArrowheads="1"/>
          </p:cNvSpPr>
          <p:nvPr/>
        </p:nvSpPr>
        <p:spPr bwMode="auto">
          <a:xfrm flipV="1">
            <a:off x="366713" y="6037263"/>
            <a:ext cx="8391525" cy="190500"/>
          </a:xfrm>
          <a:prstGeom prst="rect">
            <a:avLst/>
          </a:prstGeom>
          <a:solidFill>
            <a:srgbClr val="708CA1"/>
          </a:solidFill>
          <a:ln w="38100" algn="ctr">
            <a:noFill/>
            <a:miter lim="800000"/>
            <a:headEnd/>
            <a:tailEnd/>
          </a:ln>
        </p:spPr>
        <p:txBody>
          <a:bodyPr rot="10800000" lIns="82124" tIns="41061" rIns="82124" bIns="41061" anchor="ctr"/>
          <a:lstStyle/>
          <a:p>
            <a:pPr algn="ctr"/>
            <a:endParaRPr lang="en-US" sz="1800"/>
          </a:p>
        </p:txBody>
      </p:sp>
      <p:sp>
        <p:nvSpPr>
          <p:cNvPr id="95241" name="Rectangle 36"/>
          <p:cNvSpPr>
            <a:spLocks noGrp="1" noChangeArrowheads="1"/>
          </p:cNvSpPr>
          <p:nvPr>
            <p:ph type="title" idx="4294967295"/>
          </p:nvPr>
        </p:nvSpPr>
        <p:spPr/>
        <p:txBody>
          <a:bodyPr/>
          <a:lstStyle/>
          <a:p>
            <a:r>
              <a:rPr lang="en-US" smtClean="0"/>
              <a:t>PC Hardware Recommendations </a:t>
            </a:r>
          </a:p>
        </p:txBody>
      </p:sp>
      <p:sp>
        <p:nvSpPr>
          <p:cNvPr id="95242" name="Rectangle 37"/>
          <p:cNvSpPr>
            <a:spLocks noGrp="1" noChangeArrowheads="1"/>
          </p:cNvSpPr>
          <p:nvPr>
            <p:ph type="body" idx="4294967295"/>
          </p:nvPr>
        </p:nvSpPr>
        <p:spPr/>
        <p:txBody>
          <a:bodyPr/>
          <a:lstStyle/>
          <a:p>
            <a:r>
              <a:rPr lang="en-US" b="1" smtClean="0"/>
              <a:t>Processor:</a:t>
            </a:r>
            <a:r>
              <a:rPr lang="en-US" smtClean="0"/>
              <a:t> Intel Processor Pentium 4, equivalent or higher</a:t>
            </a:r>
          </a:p>
          <a:p>
            <a:r>
              <a:rPr lang="en-US" b="1" smtClean="0"/>
              <a:t>Memory:</a:t>
            </a:r>
            <a:r>
              <a:rPr lang="en-US" smtClean="0"/>
              <a:t> 1.0 GB or higher of installed RAM</a:t>
            </a:r>
            <a:r>
              <a:rPr lang="en-US" smtClean="0">
                <a:hlinkClick r:id="rId3" action="ppaction://hlinkfile"/>
              </a:rPr>
              <a:t> </a:t>
            </a:r>
            <a:r>
              <a:rPr lang="en-US" smtClean="0"/>
              <a:t/>
            </a:r>
            <a:br>
              <a:rPr lang="en-US" smtClean="0"/>
            </a:br>
            <a:r>
              <a:rPr lang="en-US" smtClean="0"/>
              <a:t>[minimum 512 MB RAM]</a:t>
            </a:r>
          </a:p>
          <a:p>
            <a:r>
              <a:rPr lang="en-US" b="1" smtClean="0"/>
              <a:t>Hard Drive:</a:t>
            </a:r>
            <a:r>
              <a:rPr lang="en-US" smtClean="0"/>
              <a:t> 80 GB or higher of available hard drive space</a:t>
            </a:r>
          </a:p>
          <a:p>
            <a:r>
              <a:rPr lang="en-US" b="1" smtClean="0"/>
              <a:t>Display Resolution:</a:t>
            </a:r>
            <a:r>
              <a:rPr lang="en-US" smtClean="0"/>
              <a:t> 1024 x 768 or higher [minimum 800 x 600]</a:t>
            </a:r>
          </a:p>
          <a:p>
            <a:r>
              <a:rPr lang="en-US" b="1" smtClean="0"/>
              <a:t>Peripherals</a:t>
            </a:r>
          </a:p>
          <a:p>
            <a:pPr lvl="1"/>
            <a:r>
              <a:rPr lang="en-US" smtClean="0"/>
              <a:t>Video card </a:t>
            </a:r>
          </a:p>
          <a:p>
            <a:pPr lvl="1"/>
            <a:r>
              <a:rPr lang="en-US" smtClean="0"/>
              <a:t>Sound card </a:t>
            </a:r>
          </a:p>
          <a:p>
            <a:pPr lvl="1"/>
            <a:r>
              <a:rPr lang="en-US" smtClean="0"/>
              <a:t>Network card</a:t>
            </a:r>
          </a:p>
          <a:p>
            <a:pPr lvl="2"/>
            <a:r>
              <a:rPr lang="en-US" smtClean="0"/>
              <a:t>10/100/1000 Ethernet card and/or</a:t>
            </a:r>
          </a:p>
          <a:p>
            <a:pPr lvl="2"/>
            <a:r>
              <a:rPr lang="en-US" smtClean="0"/>
              <a:t>10/100 wireless adapter</a:t>
            </a:r>
          </a:p>
          <a:p>
            <a:pPr lvl="1"/>
            <a:r>
              <a:rPr lang="en-US" smtClean="0"/>
              <a:t>CD/DVD drive</a:t>
            </a:r>
          </a:p>
        </p:txBody>
      </p:sp>
      <p:sp>
        <p:nvSpPr>
          <p:cNvPr id="95243" name="Rectangle 33"/>
          <p:cNvSpPr>
            <a:spLocks noChangeArrowheads="1"/>
          </p:cNvSpPr>
          <p:nvPr/>
        </p:nvSpPr>
        <p:spPr bwMode="auto">
          <a:xfrm>
            <a:off x="655638" y="6364288"/>
            <a:ext cx="8145462" cy="265112"/>
          </a:xfrm>
          <a:prstGeom prst="rect">
            <a:avLst/>
          </a:prstGeom>
          <a:noFill/>
          <a:ln w="9525">
            <a:noFill/>
            <a:miter lim="800000"/>
            <a:headEnd/>
            <a:tailEnd/>
          </a:ln>
        </p:spPr>
        <p:txBody>
          <a:bodyPr lIns="80962" tIns="41275" rIns="80962" bIns="41275" anchor="b">
            <a:spAutoFit/>
          </a:bodyPr>
          <a:lstStyle/>
          <a:p>
            <a:pPr defTabSz="804863" eaLnBrk="0" hangingPunct="0">
              <a:spcBef>
                <a:spcPct val="50000"/>
              </a:spcBef>
            </a:pPr>
            <a:r>
              <a:rPr lang="en-US" sz="1200" dirty="0"/>
              <a:t>For More Information, See PC Requirements Document on Academy Connection </a:t>
            </a:r>
            <a:r>
              <a:rPr lang="en-US" sz="1200" dirty="0">
                <a:sym typeface="Wingdings" pitchFamily="2" charset="2"/>
              </a:rPr>
              <a:t> Tools  Classroom Setup Tab</a:t>
            </a:r>
            <a:endParaRPr lang="en-US" sz="1200" dirty="0"/>
          </a:p>
        </p:txBody>
      </p:sp>
    </p:spTree>
  </p:cSld>
  <p:clrMapOvr>
    <a:masterClrMapping/>
  </p:clrMapOvr>
  <p:transition>
    <p:wipe dir="r"/>
  </p:transition>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p:cNvSpPr>
            <a:spLocks noChangeArrowheads="1"/>
          </p:cNvSpPr>
          <p:nvPr/>
        </p:nvSpPr>
        <p:spPr bwMode="auto">
          <a:xfrm>
            <a:off x="373063" y="6308725"/>
            <a:ext cx="8391525" cy="549275"/>
          </a:xfrm>
          <a:prstGeom prst="rect">
            <a:avLst/>
          </a:prstGeom>
          <a:gradFill rotWithShape="1">
            <a:gsLst>
              <a:gs pos="0">
                <a:srgbClr val="708CA1">
                  <a:alpha val="56998"/>
                </a:srgbClr>
              </a:gs>
              <a:gs pos="100000">
                <a:srgbClr val="819AAC">
                  <a:alpha val="0"/>
                </a:srgbClr>
              </a:gs>
            </a:gsLst>
            <a:lin ang="5400000" scaled="1"/>
          </a:gradFill>
          <a:ln w="38100" algn="ctr">
            <a:noFill/>
            <a:miter lim="800000"/>
            <a:headEnd/>
            <a:tailEnd/>
          </a:ln>
        </p:spPr>
        <p:txBody>
          <a:bodyPr lIns="82124" tIns="41061" rIns="82124" bIns="41061" anchor="ctr"/>
          <a:lstStyle/>
          <a:p>
            <a:pPr algn="ctr"/>
            <a:endParaRPr lang="en-US" sz="1800"/>
          </a:p>
        </p:txBody>
      </p:sp>
      <p:sp>
        <p:nvSpPr>
          <p:cNvPr id="96259" name="Rectangle 6"/>
          <p:cNvSpPr>
            <a:spLocks noChangeArrowheads="1"/>
          </p:cNvSpPr>
          <p:nvPr/>
        </p:nvSpPr>
        <p:spPr bwMode="auto">
          <a:xfrm rot="-5400000">
            <a:off x="4108450" y="1822450"/>
            <a:ext cx="927100" cy="9144000"/>
          </a:xfrm>
          <a:prstGeom prst="rect">
            <a:avLst/>
          </a:prstGeom>
          <a:gradFill rotWithShape="1">
            <a:gsLst>
              <a:gs pos="0">
                <a:schemeClr val="bg1"/>
              </a:gs>
              <a:gs pos="100000">
                <a:srgbClr val="495B6A">
                  <a:alpha val="0"/>
                </a:srgbClr>
              </a:gs>
            </a:gsLst>
            <a:lin ang="0" scaled="1"/>
          </a:gradFill>
          <a:ln w="9525" algn="ctr">
            <a:noFill/>
            <a:miter lim="800000"/>
            <a:headEnd/>
            <a:tailEnd/>
          </a:ln>
        </p:spPr>
        <p:txBody>
          <a:bodyPr lIns="73025" tIns="36511" rIns="73025" bIns="36511" anchor="ctr"/>
          <a:lstStyle/>
          <a:p>
            <a:pPr algn="ctr"/>
            <a:endParaRPr lang="en-US" sz="1800"/>
          </a:p>
        </p:txBody>
      </p:sp>
      <p:sp>
        <p:nvSpPr>
          <p:cNvPr id="96260" name="Rectangle 7"/>
          <p:cNvSpPr>
            <a:spLocks noChangeArrowheads="1"/>
          </p:cNvSpPr>
          <p:nvPr/>
        </p:nvSpPr>
        <p:spPr bwMode="auto">
          <a:xfrm rot="-5400000">
            <a:off x="3690937" y="1404938"/>
            <a:ext cx="1762125" cy="9144000"/>
          </a:xfrm>
          <a:prstGeom prst="rect">
            <a:avLst/>
          </a:prstGeom>
          <a:gradFill rotWithShape="1">
            <a:gsLst>
              <a:gs pos="0">
                <a:srgbClr val="9EC5E6">
                  <a:alpha val="79999"/>
                </a:srgbClr>
              </a:gs>
              <a:gs pos="100000">
                <a:srgbClr val="495B6A">
                  <a:alpha val="0"/>
                </a:srgbClr>
              </a:gs>
            </a:gsLst>
            <a:lin ang="0" scaled="1"/>
          </a:gradFill>
          <a:ln w="9525" algn="ctr">
            <a:noFill/>
            <a:miter lim="800000"/>
            <a:headEnd/>
            <a:tailEnd/>
          </a:ln>
        </p:spPr>
        <p:txBody>
          <a:bodyPr lIns="73025" tIns="36511" rIns="73025" bIns="36511" anchor="ctr"/>
          <a:lstStyle/>
          <a:p>
            <a:pPr algn="ctr"/>
            <a:endParaRPr lang="en-US" sz="1800"/>
          </a:p>
        </p:txBody>
      </p:sp>
      <p:sp>
        <p:nvSpPr>
          <p:cNvPr id="96261" name="Rectangle 8"/>
          <p:cNvSpPr>
            <a:spLocks noChangeArrowheads="1"/>
          </p:cNvSpPr>
          <p:nvPr/>
        </p:nvSpPr>
        <p:spPr bwMode="auto">
          <a:xfrm>
            <a:off x="222250" y="6121400"/>
            <a:ext cx="8674100" cy="209550"/>
          </a:xfrm>
          <a:prstGeom prst="rect">
            <a:avLst/>
          </a:prstGeom>
          <a:gradFill rotWithShape="1">
            <a:gsLst>
              <a:gs pos="0">
                <a:schemeClr val="tx1">
                  <a:alpha val="45000"/>
                </a:schemeClr>
              </a:gs>
              <a:gs pos="100000">
                <a:schemeClr val="bg1">
                  <a:alpha val="0"/>
                </a:schemeClr>
              </a:gs>
            </a:gsLst>
            <a:path path="shape">
              <a:fillToRect l="50000" t="50000" r="50000" b="50000"/>
            </a:path>
          </a:gradFill>
          <a:ln w="9525" algn="ctr">
            <a:noFill/>
            <a:miter lim="800000"/>
            <a:headEnd/>
            <a:tailEnd/>
          </a:ln>
        </p:spPr>
        <p:txBody>
          <a:bodyPr wrap="none" lIns="73025" tIns="36511" rIns="73025" bIns="36511" anchor="ctr"/>
          <a:lstStyle/>
          <a:p>
            <a:pPr algn="ctr"/>
            <a:endParaRPr lang="en-US" sz="1800"/>
          </a:p>
        </p:txBody>
      </p:sp>
      <p:sp>
        <p:nvSpPr>
          <p:cNvPr id="10" name="Rectangle 9"/>
          <p:cNvSpPr>
            <a:spLocks noChangeArrowheads="1"/>
          </p:cNvSpPr>
          <p:nvPr/>
        </p:nvSpPr>
        <p:spPr bwMode="auto">
          <a:xfrm>
            <a:off x="366713" y="1627188"/>
            <a:ext cx="8397875" cy="4410075"/>
          </a:xfrm>
          <a:prstGeom prst="rect">
            <a:avLst/>
          </a:prstGeom>
          <a:gradFill flip="none" rotWithShape="1">
            <a:gsLst>
              <a:gs pos="0">
                <a:srgbClr val="9EC5E6"/>
              </a:gs>
              <a:gs pos="0">
                <a:srgbClr val="9EC5E6"/>
              </a:gs>
              <a:gs pos="100000">
                <a:schemeClr val="bg1">
                  <a:alpha val="0"/>
                </a:schemeClr>
              </a:gs>
            </a:gsLst>
            <a:lin ang="2700000" scaled="1"/>
            <a:tileRect/>
          </a:gradFill>
          <a:ln w="38100" algn="ctr">
            <a:noFill/>
            <a:miter lim="800000"/>
            <a:headEnd/>
            <a:tailEnd/>
          </a:ln>
        </p:spPr>
        <p:txBody>
          <a:bodyPr lIns="82124" tIns="41061" rIns="82124" bIns="41061" anchor="ctr"/>
          <a:lstStyle/>
          <a:p>
            <a:pPr algn="ctr">
              <a:defRPr/>
            </a:pPr>
            <a:endParaRPr lang="en-US" sz="1800"/>
          </a:p>
        </p:txBody>
      </p:sp>
      <p:sp>
        <p:nvSpPr>
          <p:cNvPr id="96263" name="AutoShape 11"/>
          <p:cNvSpPr>
            <a:spLocks noChangeArrowheads="1"/>
          </p:cNvSpPr>
          <p:nvPr/>
        </p:nvSpPr>
        <p:spPr bwMode="auto">
          <a:xfrm>
            <a:off x="438150" y="1697038"/>
            <a:ext cx="8255000" cy="3694112"/>
          </a:xfrm>
          <a:prstGeom prst="roundRect">
            <a:avLst>
              <a:gd name="adj" fmla="val 1944"/>
            </a:avLst>
          </a:prstGeom>
          <a:gradFill rotWithShape="1">
            <a:gsLst>
              <a:gs pos="0">
                <a:schemeClr val="bg1">
                  <a:alpha val="25000"/>
                </a:schemeClr>
              </a:gs>
              <a:gs pos="100000">
                <a:schemeClr val="bg1">
                  <a:alpha val="0"/>
                </a:schemeClr>
              </a:gs>
            </a:gsLst>
            <a:path path="rect">
              <a:fillToRect r="100000" b="100000"/>
            </a:path>
          </a:gradFill>
          <a:ln w="9525" algn="ctr">
            <a:noFill/>
            <a:round/>
            <a:headEnd/>
            <a:tailEnd/>
          </a:ln>
        </p:spPr>
        <p:txBody>
          <a:bodyPr lIns="73025" tIns="36511" rIns="73025" bIns="36511" anchor="ctr"/>
          <a:lstStyle/>
          <a:p>
            <a:pPr algn="ctr"/>
            <a:endParaRPr lang="en-US" sz="1800"/>
          </a:p>
        </p:txBody>
      </p:sp>
      <p:sp>
        <p:nvSpPr>
          <p:cNvPr id="96264" name="Rectangle 28"/>
          <p:cNvSpPr>
            <a:spLocks noChangeArrowheads="1"/>
          </p:cNvSpPr>
          <p:nvPr/>
        </p:nvSpPr>
        <p:spPr bwMode="auto">
          <a:xfrm flipV="1">
            <a:off x="366713" y="6037263"/>
            <a:ext cx="8391525" cy="190500"/>
          </a:xfrm>
          <a:prstGeom prst="rect">
            <a:avLst/>
          </a:prstGeom>
          <a:solidFill>
            <a:srgbClr val="708CA1"/>
          </a:solidFill>
          <a:ln w="38100" algn="ctr">
            <a:noFill/>
            <a:miter lim="800000"/>
            <a:headEnd/>
            <a:tailEnd/>
          </a:ln>
        </p:spPr>
        <p:txBody>
          <a:bodyPr rot="10800000" lIns="82124" tIns="41061" rIns="82124" bIns="41061" anchor="ctr"/>
          <a:lstStyle/>
          <a:p>
            <a:pPr algn="ctr"/>
            <a:endParaRPr lang="en-US" sz="1800"/>
          </a:p>
        </p:txBody>
      </p:sp>
      <p:sp>
        <p:nvSpPr>
          <p:cNvPr id="96265" name="Rectangle 33"/>
          <p:cNvSpPr>
            <a:spLocks noChangeArrowheads="1"/>
          </p:cNvSpPr>
          <p:nvPr/>
        </p:nvSpPr>
        <p:spPr bwMode="auto">
          <a:xfrm>
            <a:off x="655638" y="6364288"/>
            <a:ext cx="8145462" cy="265112"/>
          </a:xfrm>
          <a:prstGeom prst="rect">
            <a:avLst/>
          </a:prstGeom>
          <a:noFill/>
          <a:ln w="9525">
            <a:noFill/>
            <a:miter lim="800000"/>
            <a:headEnd/>
            <a:tailEnd/>
          </a:ln>
        </p:spPr>
        <p:txBody>
          <a:bodyPr lIns="80962" tIns="41275" rIns="80962" bIns="41275" anchor="b">
            <a:spAutoFit/>
          </a:bodyPr>
          <a:lstStyle/>
          <a:p>
            <a:pPr defTabSz="804863" eaLnBrk="0" hangingPunct="0">
              <a:spcBef>
                <a:spcPct val="50000"/>
              </a:spcBef>
            </a:pPr>
            <a:r>
              <a:rPr lang="en-US" sz="1200"/>
              <a:t>For More Information, See PC Requirements Document on Academy Connection </a:t>
            </a:r>
            <a:r>
              <a:rPr lang="en-US" sz="1200">
                <a:sym typeface="Wingdings" pitchFamily="2" charset="2"/>
              </a:rPr>
              <a:t> Tools  Classroom Setup Tab</a:t>
            </a:r>
            <a:endParaRPr lang="en-US" sz="1200"/>
          </a:p>
        </p:txBody>
      </p:sp>
      <p:sp>
        <p:nvSpPr>
          <p:cNvPr id="96266" name="Rectangle 34"/>
          <p:cNvSpPr>
            <a:spLocks noGrp="1" noChangeArrowheads="1"/>
          </p:cNvSpPr>
          <p:nvPr>
            <p:ph type="title" idx="4294967295"/>
          </p:nvPr>
        </p:nvSpPr>
        <p:spPr/>
        <p:txBody>
          <a:bodyPr/>
          <a:lstStyle/>
          <a:p>
            <a:r>
              <a:rPr lang="en-US" smtClean="0"/>
              <a:t>PC Software Recommendations</a:t>
            </a:r>
          </a:p>
        </p:txBody>
      </p:sp>
      <p:sp>
        <p:nvSpPr>
          <p:cNvPr id="96267" name="Rectangle 35"/>
          <p:cNvSpPr>
            <a:spLocks noGrp="1" noChangeArrowheads="1"/>
          </p:cNvSpPr>
          <p:nvPr>
            <p:ph type="body" idx="4294967295"/>
          </p:nvPr>
        </p:nvSpPr>
        <p:spPr/>
        <p:txBody>
          <a:bodyPr/>
          <a:lstStyle/>
          <a:p>
            <a:r>
              <a:rPr lang="en-US" sz="1800" dirty="0" smtClean="0"/>
              <a:t>Operating System: Microsoft Windows 7/XP/Vista or higher or Linux kernel version 2.6 or higher</a:t>
            </a:r>
          </a:p>
          <a:p>
            <a:r>
              <a:rPr lang="en-US" sz="1800" dirty="0" smtClean="0"/>
              <a:t>Supported web browsers</a:t>
            </a:r>
          </a:p>
          <a:p>
            <a:pPr lvl="1"/>
            <a:r>
              <a:rPr lang="en-US" sz="1400" dirty="0" smtClean="0">
                <a:hlinkClick r:id="rId3"/>
              </a:rPr>
              <a:t>Internet Explorer 7.0</a:t>
            </a:r>
            <a:r>
              <a:rPr lang="en-US" sz="1400" dirty="0" smtClean="0"/>
              <a:t> or higher [Internet Explorer 6.0 minimum]</a:t>
            </a:r>
          </a:p>
          <a:p>
            <a:pPr lvl="1"/>
            <a:r>
              <a:rPr lang="en-US" sz="1400" dirty="0" smtClean="0">
                <a:hlinkClick r:id="rId4"/>
              </a:rPr>
              <a:t>Mozilla Firefox 3.0 (Windows and Linux)</a:t>
            </a:r>
            <a:r>
              <a:rPr lang="en-US" sz="1400" dirty="0" smtClean="0"/>
              <a:t> or higher [Firefox 2.0 minimum]</a:t>
            </a:r>
          </a:p>
          <a:p>
            <a:r>
              <a:rPr lang="en-US" sz="1800" dirty="0" smtClean="0"/>
              <a:t>PDF reader</a:t>
            </a:r>
          </a:p>
          <a:p>
            <a:pPr lvl="1"/>
            <a:r>
              <a:rPr lang="en-US" sz="1400" dirty="0" smtClean="0">
                <a:hlinkClick r:id="rId5"/>
              </a:rPr>
              <a:t>Adobe Reader (Windows and Linux)</a:t>
            </a:r>
            <a:endParaRPr lang="en-US" sz="1400" dirty="0" smtClean="0"/>
          </a:p>
          <a:p>
            <a:pPr lvl="1"/>
            <a:r>
              <a:rPr lang="en-US" sz="1400" dirty="0" smtClean="0">
                <a:hlinkClick r:id="rId6"/>
              </a:rPr>
              <a:t>Evince</a:t>
            </a:r>
            <a:r>
              <a:rPr lang="en-US" sz="1400" dirty="0" smtClean="0"/>
              <a:t> (Linux, provided in the Distribution)</a:t>
            </a:r>
          </a:p>
          <a:p>
            <a:r>
              <a:rPr lang="en-US" sz="1800" dirty="0" smtClean="0">
                <a:hlinkClick r:id="rId7"/>
              </a:rPr>
              <a:t>Adobe Flash Player (Windows and Linux)</a:t>
            </a:r>
            <a:endParaRPr lang="en-US" sz="1800" dirty="0" smtClean="0"/>
          </a:p>
          <a:p>
            <a:r>
              <a:rPr lang="en-US" sz="1800" dirty="0" smtClean="0">
                <a:hlinkClick r:id="rId8"/>
              </a:rPr>
              <a:t>Java Version 6</a:t>
            </a:r>
            <a:endParaRPr lang="en-US" sz="1800" dirty="0" smtClean="0"/>
          </a:p>
          <a:p>
            <a:r>
              <a:rPr lang="en-US" sz="1800" dirty="0" smtClean="0">
                <a:hlinkClick r:id="rId9"/>
              </a:rPr>
              <a:t>Apple Quick Time 7</a:t>
            </a:r>
            <a:endParaRPr lang="en-US" sz="1800" dirty="0" smtClean="0"/>
          </a:p>
          <a:p>
            <a:r>
              <a:rPr lang="en-US" sz="1800" dirty="0" smtClean="0">
                <a:hlinkClick r:id="rId10"/>
              </a:rPr>
              <a:t>Packet Tracer </a:t>
            </a:r>
            <a:r>
              <a:rPr lang="en-US" sz="1800" dirty="0" err="1" smtClean="0">
                <a:hlinkClick r:id="rId10"/>
              </a:rPr>
              <a:t>5.x</a:t>
            </a:r>
            <a:r>
              <a:rPr lang="en-US" sz="1800" dirty="0" smtClean="0">
                <a:hlinkClick r:id="rId10"/>
              </a:rPr>
              <a:t> (Windows and Linux)</a:t>
            </a:r>
            <a:endParaRPr lang="en-US" sz="1800" dirty="0" smtClean="0"/>
          </a:p>
        </p:txBody>
      </p:sp>
    </p:spTree>
  </p:cSld>
  <p:clrMapOvr>
    <a:masterClrMapping/>
  </p:clrMapOvr>
  <p:transition>
    <p:wipe dir="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3"/>
          <p:cNvSpPr>
            <a:spLocks noChangeArrowheads="1"/>
          </p:cNvSpPr>
          <p:nvPr/>
        </p:nvSpPr>
        <p:spPr bwMode="auto">
          <a:xfrm>
            <a:off x="0" y="2986088"/>
            <a:ext cx="9144000" cy="3871912"/>
          </a:xfrm>
          <a:prstGeom prst="rect">
            <a:avLst/>
          </a:prstGeom>
          <a:gradFill rotWithShape="1">
            <a:gsLst>
              <a:gs pos="0">
                <a:srgbClr val="595959">
                  <a:alpha val="0"/>
                </a:srgbClr>
              </a:gs>
              <a:gs pos="100000">
                <a:srgbClr val="C0C0C0"/>
              </a:gs>
            </a:gsLst>
            <a:lin ang="5400000" scaled="1"/>
          </a:gradFill>
          <a:ln w="9525" algn="ctr">
            <a:noFill/>
            <a:miter lim="800000"/>
            <a:headEnd/>
            <a:tailEnd/>
          </a:ln>
        </p:spPr>
        <p:txBody>
          <a:bodyPr wrap="none" lIns="82124" tIns="41061" rIns="82124" bIns="41061" anchor="ctr"/>
          <a:lstStyle/>
          <a:p>
            <a:pPr algn="ctr" eaLnBrk="0" hangingPunct="0">
              <a:lnSpc>
                <a:spcPct val="90000"/>
              </a:lnSpc>
            </a:pPr>
            <a:endParaRPr lang="en-US">
              <a:solidFill>
                <a:srgbClr val="000000"/>
              </a:solidFill>
            </a:endParaRPr>
          </a:p>
        </p:txBody>
      </p:sp>
      <p:sp>
        <p:nvSpPr>
          <p:cNvPr id="14339" name="Rectangle 11"/>
          <p:cNvSpPr txBox="1">
            <a:spLocks noChangeArrowheads="1"/>
          </p:cNvSpPr>
          <p:nvPr/>
        </p:nvSpPr>
        <p:spPr bwMode="auto">
          <a:xfrm>
            <a:off x="655638" y="798513"/>
            <a:ext cx="8145462" cy="838200"/>
          </a:xfrm>
          <a:prstGeom prst="rect">
            <a:avLst/>
          </a:prstGeom>
          <a:noFill/>
          <a:ln w="9525" algn="ctr">
            <a:noFill/>
            <a:miter lim="800000"/>
            <a:headEnd/>
            <a:tailEnd/>
          </a:ln>
        </p:spPr>
        <p:txBody>
          <a:bodyPr lIns="82124" tIns="41061" rIns="82124" bIns="41061" anchor="b"/>
          <a:lstStyle/>
          <a:p>
            <a:pPr defTabSz="814388">
              <a:lnSpc>
                <a:spcPct val="90000"/>
              </a:lnSpc>
            </a:pPr>
            <a:r>
              <a:rPr lang="en-GB" sz="3200" b="1">
                <a:solidFill>
                  <a:srgbClr val="708CA1"/>
                </a:solidFill>
              </a:rPr>
              <a:t>Cisco Networking Academy </a:t>
            </a:r>
            <a:r>
              <a:rPr lang="en-GB" sz="3200" b="1">
                <a:solidFill>
                  <a:srgbClr val="FFFFFF"/>
                </a:solidFill>
              </a:rPr>
              <a:t/>
            </a:r>
            <a:br>
              <a:rPr lang="en-GB" sz="3200" b="1">
                <a:solidFill>
                  <a:srgbClr val="FFFFFF"/>
                </a:solidFill>
              </a:rPr>
            </a:br>
            <a:r>
              <a:rPr lang="en-GB" sz="2000" b="1">
                <a:solidFill>
                  <a:srgbClr val="B21A1A"/>
                </a:solidFill>
              </a:rPr>
              <a:t>Curricula Portfolio</a:t>
            </a:r>
            <a:br>
              <a:rPr lang="en-GB" sz="2000" b="1">
                <a:solidFill>
                  <a:srgbClr val="B21A1A"/>
                </a:solidFill>
              </a:rPr>
            </a:br>
            <a:endParaRPr lang="en-GB" sz="2000" b="1">
              <a:solidFill>
                <a:srgbClr val="B21A1A"/>
              </a:solidFill>
            </a:endParaRPr>
          </a:p>
        </p:txBody>
      </p:sp>
      <p:sp>
        <p:nvSpPr>
          <p:cNvPr id="14340" name="Rectangle 253"/>
          <p:cNvSpPr>
            <a:spLocks noChangeArrowheads="1"/>
          </p:cNvSpPr>
          <p:nvPr/>
        </p:nvSpPr>
        <p:spPr bwMode="auto">
          <a:xfrm>
            <a:off x="374650" y="3240088"/>
            <a:ext cx="1384300" cy="2819400"/>
          </a:xfrm>
          <a:prstGeom prst="rect">
            <a:avLst/>
          </a:prstGeom>
          <a:gradFill rotWithShape="1">
            <a:gsLst>
              <a:gs pos="0">
                <a:srgbClr val="47B0D5">
                  <a:alpha val="89000"/>
                </a:srgbClr>
              </a:gs>
              <a:gs pos="100000">
                <a:srgbClr val="003D55">
                  <a:alpha val="0"/>
                </a:srgbClr>
              </a:gs>
            </a:gsLst>
            <a:lin ang="5400000" scaled="1"/>
          </a:gradFill>
          <a:ln w="9525" algn="ctr">
            <a:noFill/>
            <a:miter lim="800000"/>
            <a:headEnd/>
            <a:tailEnd/>
          </a:ln>
        </p:spPr>
        <p:txBody>
          <a:bodyPr rot="10800000" wrap="none" lIns="82124" tIns="41061" rIns="82124" bIns="41061" anchor="ctr"/>
          <a:lstStyle/>
          <a:p>
            <a:pPr algn="ctr" eaLnBrk="0" hangingPunct="0">
              <a:lnSpc>
                <a:spcPct val="90000"/>
              </a:lnSpc>
            </a:pPr>
            <a:endParaRPr lang="en-US">
              <a:solidFill>
                <a:srgbClr val="FFFFFF"/>
              </a:solidFill>
            </a:endParaRPr>
          </a:p>
        </p:txBody>
      </p:sp>
      <p:sp>
        <p:nvSpPr>
          <p:cNvPr id="14341" name="Rectangle 254"/>
          <p:cNvSpPr>
            <a:spLocks noChangeArrowheads="1"/>
          </p:cNvSpPr>
          <p:nvPr/>
        </p:nvSpPr>
        <p:spPr bwMode="auto">
          <a:xfrm>
            <a:off x="2125663" y="3240088"/>
            <a:ext cx="1384300" cy="2819400"/>
          </a:xfrm>
          <a:prstGeom prst="rect">
            <a:avLst/>
          </a:prstGeom>
          <a:gradFill rotWithShape="1">
            <a:gsLst>
              <a:gs pos="0">
                <a:srgbClr val="47B0D5">
                  <a:alpha val="89000"/>
                </a:srgbClr>
              </a:gs>
              <a:gs pos="100000">
                <a:srgbClr val="003D55">
                  <a:alpha val="0"/>
                </a:srgbClr>
              </a:gs>
            </a:gsLst>
            <a:lin ang="5400000" scaled="1"/>
          </a:gradFill>
          <a:ln w="9525" algn="ctr">
            <a:noFill/>
            <a:miter lim="800000"/>
            <a:headEnd/>
            <a:tailEnd/>
          </a:ln>
        </p:spPr>
        <p:txBody>
          <a:bodyPr rot="10800000" wrap="none" lIns="82124" tIns="41061" rIns="82124" bIns="41061" anchor="ctr"/>
          <a:lstStyle/>
          <a:p>
            <a:pPr algn="ctr" eaLnBrk="0" hangingPunct="0">
              <a:lnSpc>
                <a:spcPct val="90000"/>
              </a:lnSpc>
            </a:pPr>
            <a:endParaRPr lang="en-US">
              <a:solidFill>
                <a:srgbClr val="FFFFFF"/>
              </a:solidFill>
            </a:endParaRPr>
          </a:p>
        </p:txBody>
      </p:sp>
      <p:sp>
        <p:nvSpPr>
          <p:cNvPr id="14342" name="Rectangle 255"/>
          <p:cNvSpPr>
            <a:spLocks noChangeArrowheads="1"/>
          </p:cNvSpPr>
          <p:nvPr/>
        </p:nvSpPr>
        <p:spPr bwMode="auto">
          <a:xfrm>
            <a:off x="3876675" y="3240088"/>
            <a:ext cx="1384300" cy="2819400"/>
          </a:xfrm>
          <a:prstGeom prst="rect">
            <a:avLst/>
          </a:prstGeom>
          <a:gradFill rotWithShape="1">
            <a:gsLst>
              <a:gs pos="0">
                <a:srgbClr val="47B0D5">
                  <a:alpha val="89000"/>
                </a:srgbClr>
              </a:gs>
              <a:gs pos="100000">
                <a:srgbClr val="003D55">
                  <a:alpha val="0"/>
                </a:srgbClr>
              </a:gs>
            </a:gsLst>
            <a:lin ang="5400000" scaled="1"/>
          </a:gradFill>
          <a:ln w="9525" algn="ctr">
            <a:noFill/>
            <a:miter lim="800000"/>
            <a:headEnd/>
            <a:tailEnd/>
          </a:ln>
        </p:spPr>
        <p:txBody>
          <a:bodyPr rot="10800000" wrap="none" lIns="82124" tIns="41061" rIns="82124" bIns="41061" anchor="ctr"/>
          <a:lstStyle/>
          <a:p>
            <a:pPr algn="ctr" eaLnBrk="0" hangingPunct="0">
              <a:lnSpc>
                <a:spcPct val="90000"/>
              </a:lnSpc>
            </a:pPr>
            <a:endParaRPr lang="en-US">
              <a:solidFill>
                <a:srgbClr val="FFFFFF"/>
              </a:solidFill>
            </a:endParaRPr>
          </a:p>
        </p:txBody>
      </p:sp>
      <p:sp>
        <p:nvSpPr>
          <p:cNvPr id="14343" name="Rectangle 256"/>
          <p:cNvSpPr>
            <a:spLocks noChangeArrowheads="1"/>
          </p:cNvSpPr>
          <p:nvPr/>
        </p:nvSpPr>
        <p:spPr bwMode="auto">
          <a:xfrm>
            <a:off x="5630863" y="3240088"/>
            <a:ext cx="1384300" cy="2819400"/>
          </a:xfrm>
          <a:prstGeom prst="rect">
            <a:avLst/>
          </a:prstGeom>
          <a:gradFill rotWithShape="1">
            <a:gsLst>
              <a:gs pos="0">
                <a:srgbClr val="47B0D5">
                  <a:alpha val="89000"/>
                </a:srgbClr>
              </a:gs>
              <a:gs pos="100000">
                <a:srgbClr val="003D55">
                  <a:alpha val="0"/>
                </a:srgbClr>
              </a:gs>
            </a:gsLst>
            <a:lin ang="5400000" scaled="1"/>
          </a:gradFill>
          <a:ln w="9525" algn="ctr">
            <a:noFill/>
            <a:miter lim="800000"/>
            <a:headEnd/>
            <a:tailEnd/>
          </a:ln>
        </p:spPr>
        <p:txBody>
          <a:bodyPr rot="10800000" wrap="none" lIns="82124" tIns="41061" rIns="82124" bIns="41061" anchor="ctr"/>
          <a:lstStyle/>
          <a:p>
            <a:pPr algn="ctr" eaLnBrk="0" hangingPunct="0">
              <a:lnSpc>
                <a:spcPct val="90000"/>
              </a:lnSpc>
            </a:pPr>
            <a:endParaRPr lang="en-US">
              <a:solidFill>
                <a:srgbClr val="FFFFFF"/>
              </a:solidFill>
            </a:endParaRPr>
          </a:p>
        </p:txBody>
      </p:sp>
      <p:sp>
        <p:nvSpPr>
          <p:cNvPr id="14344" name="Rectangle 257"/>
          <p:cNvSpPr>
            <a:spLocks noChangeArrowheads="1"/>
          </p:cNvSpPr>
          <p:nvPr/>
        </p:nvSpPr>
        <p:spPr bwMode="auto">
          <a:xfrm>
            <a:off x="7378700" y="3240088"/>
            <a:ext cx="1384300" cy="2819400"/>
          </a:xfrm>
          <a:prstGeom prst="rect">
            <a:avLst/>
          </a:prstGeom>
          <a:gradFill rotWithShape="1">
            <a:gsLst>
              <a:gs pos="0">
                <a:srgbClr val="47B0D5">
                  <a:alpha val="89000"/>
                </a:srgbClr>
              </a:gs>
              <a:gs pos="100000">
                <a:srgbClr val="003D55">
                  <a:alpha val="0"/>
                </a:srgbClr>
              </a:gs>
            </a:gsLst>
            <a:lin ang="5400000" scaled="1"/>
          </a:gradFill>
          <a:ln w="9525" algn="ctr">
            <a:noFill/>
            <a:miter lim="800000"/>
            <a:headEnd/>
            <a:tailEnd/>
          </a:ln>
        </p:spPr>
        <p:txBody>
          <a:bodyPr rot="10800000" wrap="none" lIns="82124" tIns="41061" rIns="82124" bIns="41061" anchor="ctr"/>
          <a:lstStyle/>
          <a:p>
            <a:pPr algn="ctr" eaLnBrk="0" hangingPunct="0">
              <a:lnSpc>
                <a:spcPct val="90000"/>
              </a:lnSpc>
            </a:pPr>
            <a:endParaRPr lang="en-US">
              <a:solidFill>
                <a:srgbClr val="FFFFFF"/>
              </a:solidFill>
            </a:endParaRPr>
          </a:p>
        </p:txBody>
      </p:sp>
      <p:sp>
        <p:nvSpPr>
          <p:cNvPr id="14345" name="Rectangle 10"/>
          <p:cNvSpPr>
            <a:spLocks noChangeArrowheads="1"/>
          </p:cNvSpPr>
          <p:nvPr/>
        </p:nvSpPr>
        <p:spPr bwMode="auto">
          <a:xfrm>
            <a:off x="1549400" y="1289050"/>
            <a:ext cx="6032500" cy="1052513"/>
          </a:xfrm>
          <a:prstGeom prst="roundRect">
            <a:avLst>
              <a:gd name="adj" fmla="val 16667"/>
            </a:avLst>
          </a:prstGeom>
          <a:gradFill rotWithShape="1">
            <a:gsLst>
              <a:gs pos="0">
                <a:schemeClr val="bg1">
                  <a:alpha val="0"/>
                </a:schemeClr>
              </a:gs>
              <a:gs pos="100000">
                <a:schemeClr val="folHlink">
                  <a:alpha val="35001"/>
                </a:schemeClr>
              </a:gs>
            </a:gsLst>
            <a:lin ang="5400000" scaled="1"/>
          </a:gradFill>
          <a:ln w="9525" algn="ctr">
            <a:noFill/>
            <a:round/>
            <a:headEnd/>
            <a:tailEnd/>
          </a:ln>
        </p:spPr>
        <p:txBody>
          <a:bodyPr wrap="none" lIns="73025" tIns="36511" rIns="73025" bIns="36511" anchor="ctr"/>
          <a:lstStyle/>
          <a:p>
            <a:pPr algn="ctr" eaLnBrk="0" hangingPunct="0">
              <a:lnSpc>
                <a:spcPct val="90000"/>
              </a:lnSpc>
            </a:pPr>
            <a:endParaRPr lang="en-US">
              <a:solidFill>
                <a:srgbClr val="000000"/>
              </a:solidFill>
            </a:endParaRPr>
          </a:p>
        </p:txBody>
      </p:sp>
      <p:sp>
        <p:nvSpPr>
          <p:cNvPr id="14346" name="Rectangle 250"/>
          <p:cNvSpPr>
            <a:spLocks noChangeArrowheads="1"/>
          </p:cNvSpPr>
          <p:nvPr/>
        </p:nvSpPr>
        <p:spPr bwMode="auto">
          <a:xfrm>
            <a:off x="1533525" y="2073275"/>
            <a:ext cx="6048375" cy="285750"/>
          </a:xfrm>
          <a:prstGeom prst="rect">
            <a:avLst/>
          </a:prstGeom>
          <a:gradFill rotWithShape="1">
            <a:gsLst>
              <a:gs pos="0">
                <a:schemeClr val="bg1">
                  <a:alpha val="0"/>
                </a:schemeClr>
              </a:gs>
              <a:gs pos="100000">
                <a:schemeClr val="bg1">
                  <a:alpha val="54999"/>
                </a:schemeClr>
              </a:gs>
            </a:gsLst>
            <a:lin ang="5400000" scaled="1"/>
          </a:gradFill>
          <a:ln w="9525" algn="ctr">
            <a:noFill/>
            <a:miter lim="800000"/>
            <a:headEnd/>
            <a:tailEnd/>
          </a:ln>
        </p:spPr>
        <p:txBody>
          <a:bodyPr wrap="none" lIns="73025" tIns="36511" rIns="73025" bIns="36511" anchor="ctr"/>
          <a:lstStyle/>
          <a:p>
            <a:pPr algn="ctr" eaLnBrk="0" hangingPunct="0">
              <a:lnSpc>
                <a:spcPct val="90000"/>
              </a:lnSpc>
            </a:pPr>
            <a:endParaRPr lang="en-US">
              <a:solidFill>
                <a:srgbClr val="FFFFFF"/>
              </a:solidFill>
            </a:endParaRPr>
          </a:p>
        </p:txBody>
      </p:sp>
      <p:sp>
        <p:nvSpPr>
          <p:cNvPr id="14347" name="Text Box 56"/>
          <p:cNvSpPr txBox="1">
            <a:spLocks noChangeArrowheads="1"/>
          </p:cNvSpPr>
          <p:nvPr/>
        </p:nvSpPr>
        <p:spPr bwMode="auto">
          <a:xfrm>
            <a:off x="2543175" y="1597025"/>
            <a:ext cx="4044950" cy="442913"/>
          </a:xfrm>
          <a:prstGeom prst="rect">
            <a:avLst/>
          </a:prstGeom>
          <a:noFill/>
          <a:ln w="9525" algn="ctr">
            <a:noFill/>
            <a:miter lim="800000"/>
            <a:headEnd/>
            <a:tailEnd/>
          </a:ln>
        </p:spPr>
        <p:txBody>
          <a:bodyPr wrap="none" lIns="82124" tIns="41061" rIns="82124" bIns="41061">
            <a:spAutoFit/>
          </a:bodyPr>
          <a:lstStyle/>
          <a:p>
            <a:pPr algn="ctr" defTabSz="814388" eaLnBrk="0" hangingPunct="0">
              <a:lnSpc>
                <a:spcPct val="90000"/>
              </a:lnSpc>
            </a:pPr>
            <a:r>
              <a:rPr lang="en-US" sz="2600">
                <a:solidFill>
                  <a:srgbClr val="84610A"/>
                </a:solidFill>
              </a:rPr>
              <a:t>Alignment to Certifications</a:t>
            </a:r>
          </a:p>
        </p:txBody>
      </p:sp>
      <p:sp>
        <p:nvSpPr>
          <p:cNvPr id="14348" name="Rectangle 258"/>
          <p:cNvSpPr>
            <a:spLocks noChangeArrowheads="1"/>
          </p:cNvSpPr>
          <p:nvPr/>
        </p:nvSpPr>
        <p:spPr bwMode="auto">
          <a:xfrm rot="10800000">
            <a:off x="0" y="3228975"/>
            <a:ext cx="9144000" cy="212725"/>
          </a:xfrm>
          <a:prstGeom prst="rect">
            <a:avLst/>
          </a:prstGeom>
          <a:gradFill rotWithShape="1">
            <a:gsLst>
              <a:gs pos="0">
                <a:schemeClr val="bg1">
                  <a:alpha val="0"/>
                </a:schemeClr>
              </a:gs>
              <a:gs pos="100000">
                <a:schemeClr val="bg1">
                  <a:alpha val="54999"/>
                </a:schemeClr>
              </a:gs>
            </a:gsLst>
            <a:lin ang="5400000" scaled="1"/>
          </a:gradFill>
          <a:ln w="9525" algn="ctr">
            <a:noFill/>
            <a:miter lim="800000"/>
            <a:headEnd/>
            <a:tailEnd/>
          </a:ln>
        </p:spPr>
        <p:txBody>
          <a:bodyPr wrap="none" lIns="73025" tIns="36511" rIns="73025" bIns="36511" anchor="ctr"/>
          <a:lstStyle/>
          <a:p>
            <a:pPr algn="ctr" eaLnBrk="0" hangingPunct="0">
              <a:lnSpc>
                <a:spcPct val="90000"/>
              </a:lnSpc>
            </a:pPr>
            <a:endParaRPr lang="en-US">
              <a:solidFill>
                <a:srgbClr val="FFFFFF"/>
              </a:solidFill>
            </a:endParaRPr>
          </a:p>
        </p:txBody>
      </p:sp>
      <p:sp>
        <p:nvSpPr>
          <p:cNvPr id="14349" name="Rectangle 8"/>
          <p:cNvSpPr>
            <a:spLocks noChangeArrowheads="1"/>
          </p:cNvSpPr>
          <p:nvPr/>
        </p:nvSpPr>
        <p:spPr bwMode="auto">
          <a:xfrm rot="5400000">
            <a:off x="4076700" y="-1824037"/>
            <a:ext cx="990600" cy="9144000"/>
          </a:xfrm>
          <a:prstGeom prst="rect">
            <a:avLst/>
          </a:prstGeom>
          <a:solidFill>
            <a:srgbClr val="01364B"/>
          </a:solidFill>
          <a:ln w="9525" algn="ctr">
            <a:noFill/>
            <a:miter lim="800000"/>
            <a:headEnd/>
            <a:tailEnd/>
          </a:ln>
        </p:spPr>
        <p:txBody>
          <a:bodyPr rot="10800000" vert="eaVert" lIns="73025" tIns="36511" rIns="73025" bIns="36511" anchor="ctr"/>
          <a:lstStyle/>
          <a:p>
            <a:pPr algn="ctr" eaLnBrk="0" hangingPunct="0">
              <a:lnSpc>
                <a:spcPct val="90000"/>
              </a:lnSpc>
            </a:pPr>
            <a:endParaRPr lang="en-US">
              <a:solidFill>
                <a:srgbClr val="000000"/>
              </a:solidFill>
            </a:endParaRPr>
          </a:p>
        </p:txBody>
      </p:sp>
      <p:grpSp>
        <p:nvGrpSpPr>
          <p:cNvPr id="14350" name="Group 308"/>
          <p:cNvGrpSpPr>
            <a:grpSpLocks/>
          </p:cNvGrpSpPr>
          <p:nvPr/>
        </p:nvGrpSpPr>
        <p:grpSpPr bwMode="auto">
          <a:xfrm>
            <a:off x="1914525" y="2254250"/>
            <a:ext cx="5276850" cy="1000125"/>
            <a:chOff x="1206" y="1320"/>
            <a:chExt cx="3324" cy="654"/>
          </a:xfrm>
        </p:grpSpPr>
        <p:sp>
          <p:nvSpPr>
            <p:cNvPr id="14393" name="Line 304"/>
            <p:cNvSpPr>
              <a:spLocks noChangeShapeType="1"/>
            </p:cNvSpPr>
            <p:nvPr/>
          </p:nvSpPr>
          <p:spPr bwMode="auto">
            <a:xfrm>
              <a:off x="1206" y="1320"/>
              <a:ext cx="0" cy="654"/>
            </a:xfrm>
            <a:prstGeom prst="line">
              <a:avLst/>
            </a:prstGeom>
            <a:noFill/>
            <a:ln w="12700">
              <a:solidFill>
                <a:schemeClr val="bg2"/>
              </a:solidFill>
              <a:round/>
              <a:headEnd/>
              <a:tailEnd/>
            </a:ln>
          </p:spPr>
          <p:txBody>
            <a:bodyPr wrap="none" lIns="82124" tIns="41061" rIns="82124" bIns="41061" anchor="ctr">
              <a:spAutoFit/>
            </a:bodyPr>
            <a:lstStyle/>
            <a:p>
              <a:endParaRPr lang="en-US"/>
            </a:p>
          </p:txBody>
        </p:sp>
        <p:sp>
          <p:nvSpPr>
            <p:cNvPr id="14394" name="Line 305"/>
            <p:cNvSpPr>
              <a:spLocks noChangeShapeType="1"/>
            </p:cNvSpPr>
            <p:nvPr/>
          </p:nvSpPr>
          <p:spPr bwMode="auto">
            <a:xfrm>
              <a:off x="2314" y="1320"/>
              <a:ext cx="0" cy="654"/>
            </a:xfrm>
            <a:prstGeom prst="line">
              <a:avLst/>
            </a:prstGeom>
            <a:noFill/>
            <a:ln w="12700">
              <a:solidFill>
                <a:schemeClr val="bg2"/>
              </a:solidFill>
              <a:round/>
              <a:headEnd/>
              <a:tailEnd/>
            </a:ln>
          </p:spPr>
          <p:txBody>
            <a:bodyPr wrap="none" lIns="82124" tIns="41061" rIns="82124" bIns="41061" anchor="ctr">
              <a:spAutoFit/>
            </a:bodyPr>
            <a:lstStyle/>
            <a:p>
              <a:endParaRPr lang="en-US"/>
            </a:p>
          </p:txBody>
        </p:sp>
        <p:sp>
          <p:nvSpPr>
            <p:cNvPr id="14395" name="Line 306"/>
            <p:cNvSpPr>
              <a:spLocks noChangeShapeType="1"/>
            </p:cNvSpPr>
            <p:nvPr/>
          </p:nvSpPr>
          <p:spPr bwMode="auto">
            <a:xfrm>
              <a:off x="3422" y="1320"/>
              <a:ext cx="0" cy="654"/>
            </a:xfrm>
            <a:prstGeom prst="line">
              <a:avLst/>
            </a:prstGeom>
            <a:noFill/>
            <a:ln w="12700">
              <a:solidFill>
                <a:schemeClr val="bg2"/>
              </a:solidFill>
              <a:round/>
              <a:headEnd/>
              <a:tailEnd/>
            </a:ln>
          </p:spPr>
          <p:txBody>
            <a:bodyPr wrap="none" lIns="82124" tIns="41061" rIns="82124" bIns="41061" anchor="ctr">
              <a:spAutoFit/>
            </a:bodyPr>
            <a:lstStyle/>
            <a:p>
              <a:endParaRPr lang="en-US"/>
            </a:p>
          </p:txBody>
        </p:sp>
        <p:sp>
          <p:nvSpPr>
            <p:cNvPr id="14396" name="Line 307"/>
            <p:cNvSpPr>
              <a:spLocks noChangeShapeType="1"/>
            </p:cNvSpPr>
            <p:nvPr/>
          </p:nvSpPr>
          <p:spPr bwMode="auto">
            <a:xfrm>
              <a:off x="4530" y="1320"/>
              <a:ext cx="0" cy="654"/>
            </a:xfrm>
            <a:prstGeom prst="line">
              <a:avLst/>
            </a:prstGeom>
            <a:noFill/>
            <a:ln w="12700">
              <a:solidFill>
                <a:schemeClr val="bg2"/>
              </a:solidFill>
              <a:round/>
              <a:headEnd/>
              <a:tailEnd/>
            </a:ln>
          </p:spPr>
          <p:txBody>
            <a:bodyPr wrap="none" lIns="82124" tIns="41061" rIns="82124" bIns="41061" anchor="ctr">
              <a:spAutoFit/>
            </a:bodyPr>
            <a:lstStyle/>
            <a:p>
              <a:endParaRPr lang="en-US"/>
            </a:p>
          </p:txBody>
        </p:sp>
      </p:grpSp>
      <p:sp>
        <p:nvSpPr>
          <p:cNvPr id="14351" name="Rectangle 8"/>
          <p:cNvSpPr>
            <a:spLocks noChangeArrowheads="1"/>
          </p:cNvSpPr>
          <p:nvPr/>
        </p:nvSpPr>
        <p:spPr bwMode="auto">
          <a:xfrm rot="5400000">
            <a:off x="4111625" y="-1782762"/>
            <a:ext cx="914400" cy="9061450"/>
          </a:xfrm>
          <a:prstGeom prst="rect">
            <a:avLst/>
          </a:prstGeom>
          <a:gradFill rotWithShape="1">
            <a:gsLst>
              <a:gs pos="0">
                <a:schemeClr val="bg1">
                  <a:alpha val="0"/>
                </a:schemeClr>
              </a:gs>
              <a:gs pos="100000">
                <a:schemeClr val="tx1">
                  <a:alpha val="14998"/>
                </a:schemeClr>
              </a:gs>
            </a:gsLst>
            <a:lin ang="5400000" scaled="1"/>
          </a:gradFill>
          <a:ln w="9525" algn="ctr">
            <a:noFill/>
            <a:miter lim="800000"/>
            <a:headEnd/>
            <a:tailEnd/>
          </a:ln>
        </p:spPr>
        <p:txBody>
          <a:bodyPr rot="10800000" vert="eaVert" wrap="none" lIns="73025" tIns="36511" rIns="73025" bIns="36511" anchor="ctr"/>
          <a:lstStyle/>
          <a:p>
            <a:pPr algn="ctr" eaLnBrk="0" hangingPunct="0">
              <a:lnSpc>
                <a:spcPct val="90000"/>
              </a:lnSpc>
            </a:pPr>
            <a:endParaRPr lang="en-US">
              <a:solidFill>
                <a:srgbClr val="000000"/>
              </a:solidFill>
            </a:endParaRPr>
          </a:p>
        </p:txBody>
      </p:sp>
      <p:sp>
        <p:nvSpPr>
          <p:cNvPr id="14352" name="AutoShape 17"/>
          <p:cNvSpPr>
            <a:spLocks noChangeArrowheads="1"/>
          </p:cNvSpPr>
          <p:nvPr/>
        </p:nvSpPr>
        <p:spPr bwMode="auto">
          <a:xfrm>
            <a:off x="0" y="2341563"/>
            <a:ext cx="9144000" cy="812800"/>
          </a:xfrm>
          <a:prstGeom prst="homePlate">
            <a:avLst>
              <a:gd name="adj" fmla="val 64635"/>
            </a:avLst>
          </a:prstGeom>
          <a:gradFill rotWithShape="1">
            <a:gsLst>
              <a:gs pos="0">
                <a:srgbClr val="0183B7">
                  <a:alpha val="0"/>
                </a:srgbClr>
              </a:gs>
              <a:gs pos="100000">
                <a:schemeClr val="accent1"/>
              </a:gs>
            </a:gsLst>
            <a:lin ang="0" scaled="1"/>
          </a:gradFill>
          <a:ln w="63500" algn="ctr">
            <a:noFill/>
            <a:miter lim="800000"/>
            <a:headEnd/>
            <a:tailEnd/>
          </a:ln>
        </p:spPr>
        <p:txBody>
          <a:bodyPr vert="eaVert" lIns="9144" tIns="9144" rIns="9144" bIns="9144"/>
          <a:lstStyle/>
          <a:p>
            <a:pPr algn="ctr" eaLnBrk="0" hangingPunct="0">
              <a:lnSpc>
                <a:spcPct val="90000"/>
              </a:lnSpc>
            </a:pPr>
            <a:endParaRPr lang="en-US">
              <a:solidFill>
                <a:srgbClr val="000000"/>
              </a:solidFill>
            </a:endParaRPr>
          </a:p>
        </p:txBody>
      </p:sp>
      <p:sp>
        <p:nvSpPr>
          <p:cNvPr id="14353" name="Text Box 63"/>
          <p:cNvSpPr txBox="1">
            <a:spLocks noChangeArrowheads="1"/>
          </p:cNvSpPr>
          <p:nvPr/>
        </p:nvSpPr>
        <p:spPr bwMode="auto">
          <a:xfrm>
            <a:off x="365125" y="2584450"/>
            <a:ext cx="1389063" cy="303213"/>
          </a:xfrm>
          <a:prstGeom prst="rect">
            <a:avLst/>
          </a:prstGeom>
          <a:noFill/>
          <a:ln w="9525" algn="ctr">
            <a:noFill/>
            <a:miter lim="800000"/>
            <a:headEnd/>
            <a:tailEnd/>
          </a:ln>
        </p:spPr>
        <p:txBody>
          <a:bodyPr lIns="0" tIns="0" rIns="0" bIns="0" anchor="ctr"/>
          <a:lstStyle/>
          <a:p>
            <a:pPr algn="ctr" defTabSz="814388" eaLnBrk="0" hangingPunct="0">
              <a:lnSpc>
                <a:spcPct val="90000"/>
              </a:lnSpc>
            </a:pPr>
            <a:r>
              <a:rPr lang="en-US" sz="1600" b="1">
                <a:solidFill>
                  <a:srgbClr val="FFFFFF"/>
                </a:solidFill>
              </a:rPr>
              <a:t>CompTIA  A+</a:t>
            </a:r>
          </a:p>
        </p:txBody>
      </p:sp>
      <p:sp>
        <p:nvSpPr>
          <p:cNvPr id="14354" name="Text Box 63"/>
          <p:cNvSpPr txBox="1">
            <a:spLocks noChangeArrowheads="1"/>
          </p:cNvSpPr>
          <p:nvPr/>
        </p:nvSpPr>
        <p:spPr bwMode="auto">
          <a:xfrm>
            <a:off x="2332038" y="2487613"/>
            <a:ext cx="962025" cy="498475"/>
          </a:xfrm>
          <a:prstGeom prst="rect">
            <a:avLst/>
          </a:prstGeom>
          <a:noFill/>
          <a:ln w="9525" algn="ctr">
            <a:noFill/>
            <a:miter lim="800000"/>
            <a:headEnd/>
            <a:tailEnd/>
          </a:ln>
        </p:spPr>
        <p:txBody>
          <a:bodyPr lIns="0" tIns="0" rIns="0" bIns="0" anchor="ctr"/>
          <a:lstStyle/>
          <a:p>
            <a:pPr algn="ctr" defTabSz="814388" eaLnBrk="0" hangingPunct="0">
              <a:lnSpc>
                <a:spcPct val="90000"/>
              </a:lnSpc>
              <a:spcBef>
                <a:spcPct val="50000"/>
              </a:spcBef>
            </a:pPr>
            <a:r>
              <a:rPr lang="en-US" sz="1600" b="1">
                <a:solidFill>
                  <a:srgbClr val="FFFFFF"/>
                </a:solidFill>
              </a:rPr>
              <a:t>CCNA</a:t>
            </a:r>
            <a:br>
              <a:rPr lang="en-US" sz="1600" b="1">
                <a:solidFill>
                  <a:srgbClr val="FFFFFF"/>
                </a:solidFill>
              </a:rPr>
            </a:br>
            <a:r>
              <a:rPr lang="en-US" sz="1600" b="1">
                <a:solidFill>
                  <a:srgbClr val="FFFFFF"/>
                </a:solidFill>
              </a:rPr>
              <a:t>CCENT</a:t>
            </a:r>
          </a:p>
        </p:txBody>
      </p:sp>
      <p:sp>
        <p:nvSpPr>
          <p:cNvPr id="14355" name="Text Box 63"/>
          <p:cNvSpPr txBox="1">
            <a:spLocks noChangeArrowheads="1"/>
          </p:cNvSpPr>
          <p:nvPr/>
        </p:nvSpPr>
        <p:spPr bwMode="auto">
          <a:xfrm>
            <a:off x="4090988" y="2487613"/>
            <a:ext cx="962025" cy="498475"/>
          </a:xfrm>
          <a:prstGeom prst="rect">
            <a:avLst/>
          </a:prstGeom>
          <a:noFill/>
          <a:ln w="9525" algn="ctr">
            <a:noFill/>
            <a:miter lim="800000"/>
            <a:headEnd/>
            <a:tailEnd/>
          </a:ln>
        </p:spPr>
        <p:txBody>
          <a:bodyPr lIns="0" tIns="0" rIns="0" bIns="0" anchor="ctr"/>
          <a:lstStyle/>
          <a:p>
            <a:pPr algn="ctr" defTabSz="814388" eaLnBrk="0" hangingPunct="0">
              <a:lnSpc>
                <a:spcPct val="90000"/>
              </a:lnSpc>
              <a:spcBef>
                <a:spcPct val="50000"/>
              </a:spcBef>
            </a:pPr>
            <a:r>
              <a:rPr lang="en-US" sz="1600" b="1">
                <a:solidFill>
                  <a:srgbClr val="FFFFFF"/>
                </a:solidFill>
              </a:rPr>
              <a:t>CCNA</a:t>
            </a:r>
          </a:p>
        </p:txBody>
      </p:sp>
      <p:sp>
        <p:nvSpPr>
          <p:cNvPr id="14356" name="Text Box 63"/>
          <p:cNvSpPr txBox="1">
            <a:spLocks noChangeArrowheads="1"/>
          </p:cNvSpPr>
          <p:nvPr/>
        </p:nvSpPr>
        <p:spPr bwMode="auto">
          <a:xfrm>
            <a:off x="5846763" y="2487613"/>
            <a:ext cx="962025" cy="498475"/>
          </a:xfrm>
          <a:prstGeom prst="rect">
            <a:avLst/>
          </a:prstGeom>
          <a:noFill/>
          <a:ln w="9525" algn="ctr">
            <a:noFill/>
            <a:miter lim="800000"/>
            <a:headEnd/>
            <a:tailEnd/>
          </a:ln>
        </p:spPr>
        <p:txBody>
          <a:bodyPr lIns="0" tIns="0" rIns="0" bIns="0" anchor="ctr"/>
          <a:lstStyle/>
          <a:p>
            <a:pPr algn="ctr" defTabSz="814388" eaLnBrk="0" hangingPunct="0">
              <a:lnSpc>
                <a:spcPct val="90000"/>
              </a:lnSpc>
              <a:spcBef>
                <a:spcPct val="50000"/>
              </a:spcBef>
            </a:pPr>
            <a:r>
              <a:rPr lang="en-US" sz="1600" b="1">
                <a:solidFill>
                  <a:srgbClr val="FFFFFF"/>
                </a:solidFill>
              </a:rPr>
              <a:t>CCNA</a:t>
            </a:r>
            <a:br>
              <a:rPr lang="en-US" sz="1600" b="1">
                <a:solidFill>
                  <a:srgbClr val="FFFFFF"/>
                </a:solidFill>
              </a:rPr>
            </a:br>
            <a:r>
              <a:rPr lang="en-US" sz="1600" b="1">
                <a:solidFill>
                  <a:srgbClr val="FFFFFF"/>
                </a:solidFill>
              </a:rPr>
              <a:t>Security</a:t>
            </a:r>
          </a:p>
        </p:txBody>
      </p:sp>
      <p:sp>
        <p:nvSpPr>
          <p:cNvPr id="14357" name="Text Box 63"/>
          <p:cNvSpPr txBox="1">
            <a:spLocks noChangeArrowheads="1"/>
          </p:cNvSpPr>
          <p:nvPr/>
        </p:nvSpPr>
        <p:spPr bwMode="auto">
          <a:xfrm>
            <a:off x="7585075" y="2487613"/>
            <a:ext cx="962025" cy="498475"/>
          </a:xfrm>
          <a:prstGeom prst="rect">
            <a:avLst/>
          </a:prstGeom>
          <a:noFill/>
          <a:ln w="9525" algn="ctr">
            <a:noFill/>
            <a:miter lim="800000"/>
            <a:headEnd/>
            <a:tailEnd/>
          </a:ln>
        </p:spPr>
        <p:txBody>
          <a:bodyPr lIns="0" tIns="0" rIns="0" bIns="0" anchor="ctr"/>
          <a:lstStyle/>
          <a:p>
            <a:pPr algn="ctr" defTabSz="814388" eaLnBrk="0" hangingPunct="0">
              <a:lnSpc>
                <a:spcPct val="90000"/>
              </a:lnSpc>
              <a:spcBef>
                <a:spcPct val="50000"/>
              </a:spcBef>
            </a:pPr>
            <a:r>
              <a:rPr lang="en-US" sz="1600" b="1">
                <a:solidFill>
                  <a:srgbClr val="FFFFFF"/>
                </a:solidFill>
              </a:rPr>
              <a:t>CCNP</a:t>
            </a:r>
          </a:p>
        </p:txBody>
      </p:sp>
      <p:sp>
        <p:nvSpPr>
          <p:cNvPr id="14358" name="Rectangle 8"/>
          <p:cNvSpPr>
            <a:spLocks noChangeArrowheads="1"/>
          </p:cNvSpPr>
          <p:nvPr/>
        </p:nvSpPr>
        <p:spPr bwMode="auto">
          <a:xfrm rot="5400000">
            <a:off x="4056062" y="2139951"/>
            <a:ext cx="606425" cy="8718550"/>
          </a:xfrm>
          <a:prstGeom prst="rect">
            <a:avLst/>
          </a:prstGeom>
          <a:gradFill rotWithShape="1">
            <a:gsLst>
              <a:gs pos="0">
                <a:srgbClr val="001923">
                  <a:alpha val="0"/>
                </a:srgbClr>
              </a:gs>
              <a:gs pos="100000">
                <a:srgbClr val="01364B"/>
              </a:gs>
            </a:gsLst>
            <a:lin ang="5400000" scaled="1"/>
          </a:gradFill>
          <a:ln w="9525" algn="ctr">
            <a:noFill/>
            <a:miter lim="800000"/>
            <a:headEnd/>
            <a:tailEnd/>
          </a:ln>
        </p:spPr>
        <p:txBody>
          <a:bodyPr rot="10800000" vert="eaVert" wrap="none" lIns="73025" tIns="36511" rIns="73025" bIns="36511" anchor="ctr"/>
          <a:lstStyle/>
          <a:p>
            <a:pPr algn="ctr" eaLnBrk="0" hangingPunct="0">
              <a:lnSpc>
                <a:spcPct val="90000"/>
              </a:lnSpc>
            </a:pPr>
            <a:endParaRPr lang="en-US">
              <a:solidFill>
                <a:srgbClr val="000000"/>
              </a:solidFill>
            </a:endParaRPr>
          </a:p>
        </p:txBody>
      </p:sp>
      <p:sp>
        <p:nvSpPr>
          <p:cNvPr id="14359" name="AutoShape 17"/>
          <p:cNvSpPr>
            <a:spLocks noChangeArrowheads="1"/>
          </p:cNvSpPr>
          <p:nvPr/>
        </p:nvSpPr>
        <p:spPr bwMode="auto">
          <a:xfrm>
            <a:off x="0" y="6245225"/>
            <a:ext cx="9144000" cy="500063"/>
          </a:xfrm>
          <a:prstGeom prst="homePlate">
            <a:avLst>
              <a:gd name="adj" fmla="val 66370"/>
            </a:avLst>
          </a:prstGeom>
          <a:solidFill>
            <a:srgbClr val="015F85">
              <a:alpha val="98822"/>
            </a:srgbClr>
          </a:solidFill>
          <a:ln w="63500" algn="ctr">
            <a:noFill/>
            <a:miter lim="800000"/>
            <a:headEnd/>
            <a:tailEnd/>
          </a:ln>
        </p:spPr>
        <p:txBody>
          <a:bodyPr vert="eaVert" lIns="9144" tIns="9144" rIns="9144" bIns="9144"/>
          <a:lstStyle/>
          <a:p>
            <a:pPr algn="ctr" eaLnBrk="0" hangingPunct="0">
              <a:lnSpc>
                <a:spcPct val="90000"/>
              </a:lnSpc>
            </a:pPr>
            <a:endParaRPr lang="en-US">
              <a:solidFill>
                <a:srgbClr val="000000"/>
              </a:solidFill>
            </a:endParaRPr>
          </a:p>
        </p:txBody>
      </p:sp>
      <p:sp>
        <p:nvSpPr>
          <p:cNvPr id="14360" name="Rectangle 8"/>
          <p:cNvSpPr>
            <a:spLocks noChangeArrowheads="1"/>
          </p:cNvSpPr>
          <p:nvPr/>
        </p:nvSpPr>
        <p:spPr bwMode="auto">
          <a:xfrm rot="5400000">
            <a:off x="3968750" y="2325688"/>
            <a:ext cx="382587" cy="8320088"/>
          </a:xfrm>
          <a:prstGeom prst="rect">
            <a:avLst/>
          </a:prstGeom>
          <a:gradFill rotWithShape="1">
            <a:gsLst>
              <a:gs pos="0">
                <a:schemeClr val="bg1">
                  <a:alpha val="0"/>
                </a:schemeClr>
              </a:gs>
              <a:gs pos="100000">
                <a:schemeClr val="tx1">
                  <a:alpha val="14998"/>
                </a:schemeClr>
              </a:gs>
            </a:gsLst>
            <a:lin ang="5400000" scaled="1"/>
          </a:gradFill>
          <a:ln w="9525" algn="ctr">
            <a:noFill/>
            <a:miter lim="800000"/>
            <a:headEnd/>
            <a:tailEnd/>
          </a:ln>
        </p:spPr>
        <p:txBody>
          <a:bodyPr rot="10800000" vert="eaVert" wrap="none" lIns="73025" tIns="36511" rIns="73025" bIns="36511" anchor="ctr"/>
          <a:lstStyle/>
          <a:p>
            <a:pPr algn="ctr" eaLnBrk="0" hangingPunct="0">
              <a:lnSpc>
                <a:spcPct val="90000"/>
              </a:lnSpc>
            </a:pPr>
            <a:endParaRPr lang="en-US">
              <a:solidFill>
                <a:srgbClr val="000000"/>
              </a:solidFill>
            </a:endParaRPr>
          </a:p>
        </p:txBody>
      </p:sp>
      <p:sp>
        <p:nvSpPr>
          <p:cNvPr id="14361" name="Text Box 13"/>
          <p:cNvSpPr txBox="1">
            <a:spLocks noChangeArrowheads="1"/>
          </p:cNvSpPr>
          <p:nvPr/>
        </p:nvSpPr>
        <p:spPr bwMode="auto">
          <a:xfrm>
            <a:off x="1901825" y="6361113"/>
            <a:ext cx="5340350" cy="201612"/>
          </a:xfrm>
          <a:prstGeom prst="rect">
            <a:avLst/>
          </a:prstGeom>
          <a:noFill/>
          <a:ln w="9525" algn="ctr">
            <a:noFill/>
            <a:miter lim="800000"/>
            <a:headEnd/>
            <a:tailEnd/>
          </a:ln>
        </p:spPr>
        <p:txBody>
          <a:bodyPr lIns="9144" tIns="9144" rIns="9144" bIns="9144"/>
          <a:lstStyle/>
          <a:p>
            <a:pPr algn="ctr" defTabSz="814388" eaLnBrk="0" hangingPunct="0">
              <a:lnSpc>
                <a:spcPct val="90000"/>
              </a:lnSpc>
            </a:pPr>
            <a:r>
              <a:rPr lang="en-US" sz="1800">
                <a:solidFill>
                  <a:srgbClr val="FFFFFF"/>
                </a:solidFill>
              </a:rPr>
              <a:t>Student Networking Knowledge and Skills</a:t>
            </a:r>
          </a:p>
        </p:txBody>
      </p:sp>
      <p:sp>
        <p:nvSpPr>
          <p:cNvPr id="14362" name="AutoShape 350"/>
          <p:cNvSpPr>
            <a:spLocks noChangeArrowheads="1"/>
          </p:cNvSpPr>
          <p:nvPr/>
        </p:nvSpPr>
        <p:spPr bwMode="auto">
          <a:xfrm rot="-5400000">
            <a:off x="426244" y="3680619"/>
            <a:ext cx="1293813" cy="561975"/>
          </a:xfrm>
          <a:prstGeom prst="homePlate">
            <a:avLst>
              <a:gd name="adj" fmla="val 34470"/>
            </a:avLst>
          </a:prstGeom>
          <a:gradFill rotWithShape="1">
            <a:gsLst>
              <a:gs pos="0">
                <a:schemeClr val="bg1">
                  <a:alpha val="0"/>
                </a:schemeClr>
              </a:gs>
              <a:gs pos="100000">
                <a:schemeClr val="tx1">
                  <a:alpha val="35001"/>
                </a:schemeClr>
              </a:gs>
            </a:gsLst>
            <a:lin ang="0" scaled="1"/>
          </a:gradFill>
          <a:ln w="9525" algn="ctr">
            <a:noFill/>
            <a:miter lim="800000"/>
            <a:headEnd/>
            <a:tailEnd/>
          </a:ln>
        </p:spPr>
        <p:txBody>
          <a:bodyPr wrap="none" lIns="73025" tIns="36511" rIns="73025" bIns="36511" anchor="ctr"/>
          <a:lstStyle/>
          <a:p>
            <a:pPr algn="ctr" eaLnBrk="0" hangingPunct="0">
              <a:lnSpc>
                <a:spcPct val="90000"/>
              </a:lnSpc>
            </a:pPr>
            <a:endParaRPr lang="en-US">
              <a:solidFill>
                <a:srgbClr val="FFFFFF"/>
              </a:solidFill>
            </a:endParaRPr>
          </a:p>
        </p:txBody>
      </p:sp>
      <p:sp>
        <p:nvSpPr>
          <p:cNvPr id="14363" name="AutoShape 355"/>
          <p:cNvSpPr>
            <a:spLocks noChangeArrowheads="1"/>
          </p:cNvSpPr>
          <p:nvPr/>
        </p:nvSpPr>
        <p:spPr bwMode="auto">
          <a:xfrm rot="-5400000">
            <a:off x="2156619" y="3680619"/>
            <a:ext cx="1293813" cy="561975"/>
          </a:xfrm>
          <a:prstGeom prst="homePlate">
            <a:avLst>
              <a:gd name="adj" fmla="val 34470"/>
            </a:avLst>
          </a:prstGeom>
          <a:gradFill rotWithShape="1">
            <a:gsLst>
              <a:gs pos="0">
                <a:schemeClr val="bg1">
                  <a:alpha val="0"/>
                </a:schemeClr>
              </a:gs>
              <a:gs pos="100000">
                <a:schemeClr val="tx1">
                  <a:alpha val="35001"/>
                </a:schemeClr>
              </a:gs>
            </a:gsLst>
            <a:lin ang="0" scaled="1"/>
          </a:gradFill>
          <a:ln w="9525" algn="ctr">
            <a:noFill/>
            <a:miter lim="800000"/>
            <a:headEnd/>
            <a:tailEnd/>
          </a:ln>
        </p:spPr>
        <p:txBody>
          <a:bodyPr wrap="none" lIns="73025" tIns="36511" rIns="73025" bIns="36511" anchor="ctr"/>
          <a:lstStyle/>
          <a:p>
            <a:pPr algn="ctr" eaLnBrk="0" hangingPunct="0">
              <a:lnSpc>
                <a:spcPct val="90000"/>
              </a:lnSpc>
            </a:pPr>
            <a:endParaRPr lang="en-US">
              <a:solidFill>
                <a:srgbClr val="FFFFFF"/>
              </a:solidFill>
            </a:endParaRPr>
          </a:p>
        </p:txBody>
      </p:sp>
      <p:sp>
        <p:nvSpPr>
          <p:cNvPr id="14364" name="AutoShape 356"/>
          <p:cNvSpPr>
            <a:spLocks noChangeArrowheads="1"/>
          </p:cNvSpPr>
          <p:nvPr/>
        </p:nvSpPr>
        <p:spPr bwMode="auto">
          <a:xfrm rot="-5400000">
            <a:off x="3929856" y="3680619"/>
            <a:ext cx="1293813" cy="561975"/>
          </a:xfrm>
          <a:prstGeom prst="homePlate">
            <a:avLst>
              <a:gd name="adj" fmla="val 34470"/>
            </a:avLst>
          </a:prstGeom>
          <a:gradFill rotWithShape="1">
            <a:gsLst>
              <a:gs pos="0">
                <a:schemeClr val="bg1">
                  <a:alpha val="0"/>
                </a:schemeClr>
              </a:gs>
              <a:gs pos="100000">
                <a:schemeClr val="tx1">
                  <a:alpha val="35001"/>
                </a:schemeClr>
              </a:gs>
            </a:gsLst>
            <a:lin ang="0" scaled="1"/>
          </a:gradFill>
          <a:ln w="9525" algn="ctr">
            <a:noFill/>
            <a:miter lim="800000"/>
            <a:headEnd/>
            <a:tailEnd/>
          </a:ln>
        </p:spPr>
        <p:txBody>
          <a:bodyPr wrap="none" lIns="73025" tIns="36511" rIns="73025" bIns="36511" anchor="ctr"/>
          <a:lstStyle/>
          <a:p>
            <a:pPr algn="ctr" eaLnBrk="0" hangingPunct="0">
              <a:lnSpc>
                <a:spcPct val="90000"/>
              </a:lnSpc>
            </a:pPr>
            <a:endParaRPr lang="en-US">
              <a:solidFill>
                <a:srgbClr val="FFFFFF"/>
              </a:solidFill>
            </a:endParaRPr>
          </a:p>
        </p:txBody>
      </p:sp>
      <p:sp>
        <p:nvSpPr>
          <p:cNvPr id="14365" name="AutoShape 357"/>
          <p:cNvSpPr>
            <a:spLocks noChangeArrowheads="1"/>
          </p:cNvSpPr>
          <p:nvPr/>
        </p:nvSpPr>
        <p:spPr bwMode="auto">
          <a:xfrm rot="-5400000">
            <a:off x="5661819" y="3680619"/>
            <a:ext cx="1293813" cy="561975"/>
          </a:xfrm>
          <a:prstGeom prst="homePlate">
            <a:avLst>
              <a:gd name="adj" fmla="val 34470"/>
            </a:avLst>
          </a:prstGeom>
          <a:gradFill rotWithShape="1">
            <a:gsLst>
              <a:gs pos="0">
                <a:schemeClr val="bg1">
                  <a:alpha val="0"/>
                </a:schemeClr>
              </a:gs>
              <a:gs pos="100000">
                <a:schemeClr val="tx1">
                  <a:alpha val="35001"/>
                </a:schemeClr>
              </a:gs>
            </a:gsLst>
            <a:lin ang="0" scaled="1"/>
          </a:gradFill>
          <a:ln w="9525" algn="ctr">
            <a:noFill/>
            <a:miter lim="800000"/>
            <a:headEnd/>
            <a:tailEnd/>
          </a:ln>
        </p:spPr>
        <p:txBody>
          <a:bodyPr wrap="none" lIns="73025" tIns="36511" rIns="73025" bIns="36511" anchor="ctr"/>
          <a:lstStyle/>
          <a:p>
            <a:pPr algn="ctr" eaLnBrk="0" hangingPunct="0">
              <a:lnSpc>
                <a:spcPct val="90000"/>
              </a:lnSpc>
            </a:pPr>
            <a:endParaRPr lang="en-US">
              <a:solidFill>
                <a:srgbClr val="FFFFFF"/>
              </a:solidFill>
            </a:endParaRPr>
          </a:p>
        </p:txBody>
      </p:sp>
      <p:sp>
        <p:nvSpPr>
          <p:cNvPr id="14366" name="AutoShape 358"/>
          <p:cNvSpPr>
            <a:spLocks noChangeArrowheads="1"/>
          </p:cNvSpPr>
          <p:nvPr/>
        </p:nvSpPr>
        <p:spPr bwMode="auto">
          <a:xfrm rot="-5400000">
            <a:off x="7427119" y="3680619"/>
            <a:ext cx="1293813" cy="561975"/>
          </a:xfrm>
          <a:prstGeom prst="homePlate">
            <a:avLst>
              <a:gd name="adj" fmla="val 34470"/>
            </a:avLst>
          </a:prstGeom>
          <a:gradFill rotWithShape="1">
            <a:gsLst>
              <a:gs pos="0">
                <a:schemeClr val="bg1">
                  <a:alpha val="0"/>
                </a:schemeClr>
              </a:gs>
              <a:gs pos="100000">
                <a:schemeClr val="tx1">
                  <a:alpha val="35001"/>
                </a:schemeClr>
              </a:gs>
            </a:gsLst>
            <a:lin ang="0" scaled="1"/>
          </a:gradFill>
          <a:ln w="9525" algn="ctr">
            <a:noFill/>
            <a:miter lim="800000"/>
            <a:headEnd/>
            <a:tailEnd/>
          </a:ln>
        </p:spPr>
        <p:txBody>
          <a:bodyPr wrap="none" lIns="73025" tIns="36511" rIns="73025" bIns="36511" anchor="ctr"/>
          <a:lstStyle/>
          <a:p>
            <a:pPr algn="ctr" eaLnBrk="0" hangingPunct="0">
              <a:lnSpc>
                <a:spcPct val="90000"/>
              </a:lnSpc>
            </a:pPr>
            <a:endParaRPr lang="en-US">
              <a:solidFill>
                <a:srgbClr val="FFFFFF"/>
              </a:solidFill>
            </a:endParaRPr>
          </a:p>
        </p:txBody>
      </p:sp>
      <p:sp>
        <p:nvSpPr>
          <p:cNvPr id="14367" name="Freeform 15"/>
          <p:cNvSpPr>
            <a:spLocks/>
          </p:cNvSpPr>
          <p:nvPr/>
        </p:nvSpPr>
        <p:spPr bwMode="auto">
          <a:xfrm>
            <a:off x="2924175" y="4202113"/>
            <a:ext cx="1543050" cy="1149350"/>
          </a:xfrm>
          <a:custGeom>
            <a:avLst/>
            <a:gdLst>
              <a:gd name="T0" fmla="*/ 2147483647 w 1306"/>
              <a:gd name="T1" fmla="*/ 2147483647 h 758"/>
              <a:gd name="T2" fmla="*/ 2147483647 w 1306"/>
              <a:gd name="T3" fmla="*/ 2147483647 h 758"/>
              <a:gd name="T4" fmla="*/ 0 w 1306"/>
              <a:gd name="T5" fmla="*/ 2147483647 h 758"/>
              <a:gd name="T6" fmla="*/ 0 w 1306"/>
              <a:gd name="T7" fmla="*/ 0 h 758"/>
              <a:gd name="T8" fmla="*/ 2147483647 w 1306"/>
              <a:gd name="T9" fmla="*/ 2147483647 h 758"/>
              <a:gd name="T10" fmla="*/ 2147483647 w 1306"/>
              <a:gd name="T11" fmla="*/ 0 h 758"/>
              <a:gd name="T12" fmla="*/ 2147483647 w 1306"/>
              <a:gd name="T13" fmla="*/ 2147483647 h 758"/>
              <a:gd name="T14" fmla="*/ 0 60000 65536"/>
              <a:gd name="T15" fmla="*/ 0 60000 65536"/>
              <a:gd name="T16" fmla="*/ 0 60000 65536"/>
              <a:gd name="T17" fmla="*/ 0 60000 65536"/>
              <a:gd name="T18" fmla="*/ 0 60000 65536"/>
              <a:gd name="T19" fmla="*/ 0 60000 65536"/>
              <a:gd name="T20" fmla="*/ 0 60000 65536"/>
              <a:gd name="T21" fmla="*/ 0 w 1306"/>
              <a:gd name="T22" fmla="*/ 0 h 758"/>
              <a:gd name="T23" fmla="*/ 1306 w 1306"/>
              <a:gd name="T24" fmla="*/ 758 h 75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06" h="758">
                <a:moveTo>
                  <a:pt x="1306" y="758"/>
                </a:moveTo>
                <a:cubicBezTo>
                  <a:pt x="1306" y="758"/>
                  <a:pt x="954" y="623"/>
                  <a:pt x="654" y="623"/>
                </a:cubicBezTo>
                <a:cubicBezTo>
                  <a:pt x="353" y="623"/>
                  <a:pt x="0" y="758"/>
                  <a:pt x="0" y="758"/>
                </a:cubicBezTo>
                <a:cubicBezTo>
                  <a:pt x="0" y="0"/>
                  <a:pt x="0" y="0"/>
                  <a:pt x="0" y="0"/>
                </a:cubicBezTo>
                <a:cubicBezTo>
                  <a:pt x="0" y="0"/>
                  <a:pt x="322" y="144"/>
                  <a:pt x="654" y="144"/>
                </a:cubicBezTo>
                <a:cubicBezTo>
                  <a:pt x="985" y="144"/>
                  <a:pt x="1306" y="0"/>
                  <a:pt x="1306" y="0"/>
                </a:cubicBezTo>
                <a:lnTo>
                  <a:pt x="1306" y="758"/>
                </a:lnTo>
                <a:close/>
              </a:path>
            </a:pathLst>
          </a:custGeom>
          <a:gradFill rotWithShape="1">
            <a:gsLst>
              <a:gs pos="0">
                <a:srgbClr val="808080">
                  <a:alpha val="81000"/>
                </a:srgbClr>
              </a:gs>
              <a:gs pos="100000">
                <a:srgbClr val="EFB525"/>
              </a:gs>
            </a:gsLst>
            <a:lin ang="0" scaled="1"/>
          </a:gradFill>
          <a:ln w="9525">
            <a:noFill/>
            <a:round/>
            <a:headEnd/>
            <a:tailEnd/>
          </a:ln>
        </p:spPr>
        <p:txBody>
          <a:bodyPr/>
          <a:lstStyle/>
          <a:p>
            <a:endParaRPr lang="en-US"/>
          </a:p>
        </p:txBody>
      </p:sp>
      <p:grpSp>
        <p:nvGrpSpPr>
          <p:cNvPr id="14368" name="Group 311"/>
          <p:cNvGrpSpPr>
            <a:grpSpLocks/>
          </p:cNvGrpSpPr>
          <p:nvPr/>
        </p:nvGrpSpPr>
        <p:grpSpPr bwMode="auto">
          <a:xfrm>
            <a:off x="533400" y="4398963"/>
            <a:ext cx="1063625" cy="1069975"/>
            <a:chOff x="336" y="2696"/>
            <a:chExt cx="670" cy="674"/>
          </a:xfrm>
        </p:grpSpPr>
        <p:grpSp>
          <p:nvGrpSpPr>
            <p:cNvPr id="14389" name="Group 263"/>
            <p:cNvGrpSpPr>
              <a:grpSpLocks/>
            </p:cNvGrpSpPr>
            <p:nvPr/>
          </p:nvGrpSpPr>
          <p:grpSpPr bwMode="auto">
            <a:xfrm>
              <a:off x="336" y="2696"/>
              <a:ext cx="670" cy="674"/>
              <a:chOff x="829" y="5082"/>
              <a:chExt cx="734" cy="738"/>
            </a:xfrm>
          </p:grpSpPr>
          <p:sp>
            <p:nvSpPr>
              <p:cNvPr id="14391" name="Oval 25"/>
              <p:cNvSpPr>
                <a:spLocks noChangeAspect="1" noChangeArrowheads="1"/>
              </p:cNvSpPr>
              <p:nvPr/>
            </p:nvSpPr>
            <p:spPr bwMode="auto">
              <a:xfrm>
                <a:off x="829" y="5082"/>
                <a:ext cx="734" cy="738"/>
              </a:xfrm>
              <a:prstGeom prst="ellipse">
                <a:avLst/>
              </a:prstGeom>
              <a:gradFill rotWithShape="1">
                <a:gsLst>
                  <a:gs pos="0">
                    <a:srgbClr val="0183B7"/>
                  </a:gs>
                  <a:gs pos="100000">
                    <a:srgbClr val="003D55"/>
                  </a:gs>
                </a:gsLst>
                <a:path path="shape">
                  <a:fillToRect l="50000" t="50000" r="50000" b="50000"/>
                </a:path>
              </a:gradFill>
              <a:ln w="25400" algn="ctr">
                <a:solidFill>
                  <a:srgbClr val="014763"/>
                </a:solidFill>
                <a:round/>
                <a:headEnd/>
                <a:tailEnd/>
              </a:ln>
            </p:spPr>
            <p:txBody>
              <a:bodyPr lIns="82124" tIns="41061" rIns="82124" bIns="41061" anchor="ctr"/>
              <a:lstStyle/>
              <a:p>
                <a:pPr algn="ctr" eaLnBrk="0" hangingPunct="0">
                  <a:lnSpc>
                    <a:spcPct val="90000"/>
                  </a:lnSpc>
                </a:pPr>
                <a:endParaRPr lang="en-US">
                  <a:solidFill>
                    <a:srgbClr val="000000"/>
                  </a:solidFill>
                </a:endParaRPr>
              </a:p>
            </p:txBody>
          </p:sp>
          <p:sp>
            <p:nvSpPr>
              <p:cNvPr id="14392" name="Oval 26"/>
              <p:cNvSpPr>
                <a:spLocks noChangeAspect="1" noChangeArrowheads="1"/>
              </p:cNvSpPr>
              <p:nvPr/>
            </p:nvSpPr>
            <p:spPr bwMode="auto">
              <a:xfrm>
                <a:off x="946" y="5118"/>
                <a:ext cx="500" cy="347"/>
              </a:xfrm>
              <a:prstGeom prst="ellipse">
                <a:avLst/>
              </a:prstGeom>
              <a:gradFill rotWithShape="1">
                <a:gsLst>
                  <a:gs pos="0">
                    <a:srgbClr val="FFFFFF">
                      <a:alpha val="35001"/>
                    </a:srgbClr>
                  </a:gs>
                  <a:gs pos="100000">
                    <a:srgbClr val="FFFFFF">
                      <a:alpha val="0"/>
                    </a:srgbClr>
                  </a:gs>
                </a:gsLst>
                <a:lin ang="5400000" scaled="1"/>
              </a:gradFill>
              <a:ln w="9525" algn="ctr">
                <a:noFill/>
                <a:round/>
                <a:headEnd/>
                <a:tailEnd/>
              </a:ln>
            </p:spPr>
            <p:txBody>
              <a:bodyPr wrap="none" lIns="73025" tIns="36511" rIns="73025" bIns="36511" anchor="ctr"/>
              <a:lstStyle/>
              <a:p>
                <a:pPr algn="ctr" eaLnBrk="0" hangingPunct="0">
                  <a:lnSpc>
                    <a:spcPct val="90000"/>
                  </a:lnSpc>
                </a:pPr>
                <a:endParaRPr lang="en-US">
                  <a:solidFill>
                    <a:srgbClr val="000000"/>
                  </a:solidFill>
                </a:endParaRPr>
              </a:p>
            </p:txBody>
          </p:sp>
        </p:grpSp>
        <p:sp>
          <p:nvSpPr>
            <p:cNvPr id="14390" name="Text Box 27"/>
            <p:cNvSpPr txBox="1">
              <a:spLocks noChangeArrowheads="1"/>
            </p:cNvSpPr>
            <p:nvPr/>
          </p:nvSpPr>
          <p:spPr bwMode="auto">
            <a:xfrm>
              <a:off x="354" y="2929"/>
              <a:ext cx="634" cy="208"/>
            </a:xfrm>
            <a:prstGeom prst="rect">
              <a:avLst/>
            </a:prstGeom>
            <a:noFill/>
            <a:ln w="9525" algn="ctr">
              <a:noFill/>
              <a:miter lim="800000"/>
              <a:headEnd/>
              <a:tailEnd/>
            </a:ln>
          </p:spPr>
          <p:txBody>
            <a:bodyPr lIns="0" tIns="0" rIns="0" bIns="0" anchor="ctr"/>
            <a:lstStyle/>
            <a:p>
              <a:pPr algn="ctr" defTabSz="814388" eaLnBrk="0" hangingPunct="0">
                <a:lnSpc>
                  <a:spcPct val="90000"/>
                </a:lnSpc>
              </a:pPr>
              <a:r>
                <a:rPr lang="en-US" sz="1300">
                  <a:solidFill>
                    <a:srgbClr val="FFFFFF"/>
                  </a:solidFill>
                </a:rPr>
                <a:t>IT Essentials</a:t>
              </a:r>
            </a:p>
          </p:txBody>
        </p:sp>
      </p:grpSp>
      <p:grpSp>
        <p:nvGrpSpPr>
          <p:cNvPr id="14369" name="Group 313"/>
          <p:cNvGrpSpPr>
            <a:grpSpLocks/>
          </p:cNvGrpSpPr>
          <p:nvPr/>
        </p:nvGrpSpPr>
        <p:grpSpPr bwMode="auto">
          <a:xfrm>
            <a:off x="2165350" y="4173538"/>
            <a:ext cx="1285875" cy="1295400"/>
            <a:chOff x="1364" y="2554"/>
            <a:chExt cx="810" cy="816"/>
          </a:xfrm>
        </p:grpSpPr>
        <p:grpSp>
          <p:nvGrpSpPr>
            <p:cNvPr id="14385" name="Group 277"/>
            <p:cNvGrpSpPr>
              <a:grpSpLocks/>
            </p:cNvGrpSpPr>
            <p:nvPr/>
          </p:nvGrpSpPr>
          <p:grpSpPr bwMode="auto">
            <a:xfrm>
              <a:off x="1364" y="2554"/>
              <a:ext cx="810" cy="816"/>
              <a:chOff x="1791" y="5074"/>
              <a:chExt cx="873" cy="880"/>
            </a:xfrm>
          </p:grpSpPr>
          <p:sp>
            <p:nvSpPr>
              <p:cNvPr id="14387" name="Oval 31"/>
              <p:cNvSpPr>
                <a:spLocks noChangeAspect="1" noChangeArrowheads="1"/>
              </p:cNvSpPr>
              <p:nvPr/>
            </p:nvSpPr>
            <p:spPr bwMode="auto">
              <a:xfrm>
                <a:off x="1791" y="5074"/>
                <a:ext cx="873" cy="880"/>
              </a:xfrm>
              <a:prstGeom prst="ellipse">
                <a:avLst/>
              </a:prstGeom>
              <a:gradFill rotWithShape="1">
                <a:gsLst>
                  <a:gs pos="0">
                    <a:srgbClr val="777777"/>
                  </a:gs>
                  <a:gs pos="100000">
                    <a:srgbClr val="373737"/>
                  </a:gs>
                </a:gsLst>
                <a:path path="shape">
                  <a:fillToRect l="50000" t="50000" r="50000" b="50000"/>
                </a:path>
              </a:gradFill>
              <a:ln w="25400" algn="ctr">
                <a:solidFill>
                  <a:srgbClr val="4D4D4D"/>
                </a:solidFill>
                <a:round/>
                <a:headEnd/>
                <a:tailEnd/>
              </a:ln>
            </p:spPr>
            <p:txBody>
              <a:bodyPr lIns="82124" tIns="41061" rIns="82124" bIns="41061" anchor="ctr"/>
              <a:lstStyle/>
              <a:p>
                <a:pPr algn="ctr" eaLnBrk="0" hangingPunct="0">
                  <a:lnSpc>
                    <a:spcPct val="90000"/>
                  </a:lnSpc>
                </a:pPr>
                <a:endParaRPr lang="en-US">
                  <a:solidFill>
                    <a:srgbClr val="000000"/>
                  </a:solidFill>
                </a:endParaRPr>
              </a:p>
            </p:txBody>
          </p:sp>
          <p:sp>
            <p:nvSpPr>
              <p:cNvPr id="14388" name="Oval 32"/>
              <p:cNvSpPr>
                <a:spLocks noChangeAspect="1" noChangeArrowheads="1"/>
              </p:cNvSpPr>
              <p:nvPr/>
            </p:nvSpPr>
            <p:spPr bwMode="auto">
              <a:xfrm>
                <a:off x="1930" y="5117"/>
                <a:ext cx="595" cy="414"/>
              </a:xfrm>
              <a:prstGeom prst="ellipse">
                <a:avLst/>
              </a:prstGeom>
              <a:gradFill rotWithShape="1">
                <a:gsLst>
                  <a:gs pos="0">
                    <a:srgbClr val="FFFFFF">
                      <a:alpha val="35001"/>
                    </a:srgbClr>
                  </a:gs>
                  <a:gs pos="100000">
                    <a:srgbClr val="FFFFFF">
                      <a:alpha val="0"/>
                    </a:srgbClr>
                  </a:gs>
                </a:gsLst>
                <a:lin ang="5400000" scaled="1"/>
              </a:gradFill>
              <a:ln w="9525" algn="ctr">
                <a:noFill/>
                <a:round/>
                <a:headEnd/>
                <a:tailEnd/>
              </a:ln>
            </p:spPr>
            <p:txBody>
              <a:bodyPr wrap="none" lIns="73025" tIns="36511" rIns="73025" bIns="36511" anchor="ctr"/>
              <a:lstStyle/>
              <a:p>
                <a:pPr algn="ctr" eaLnBrk="0" hangingPunct="0">
                  <a:lnSpc>
                    <a:spcPct val="90000"/>
                  </a:lnSpc>
                </a:pPr>
                <a:endParaRPr lang="en-US">
                  <a:solidFill>
                    <a:srgbClr val="000000"/>
                  </a:solidFill>
                </a:endParaRPr>
              </a:p>
            </p:txBody>
          </p:sp>
        </p:grpSp>
        <p:sp>
          <p:nvSpPr>
            <p:cNvPr id="14386" name="Text Box 27"/>
            <p:cNvSpPr txBox="1">
              <a:spLocks noChangeArrowheads="1"/>
            </p:cNvSpPr>
            <p:nvPr/>
          </p:nvSpPr>
          <p:spPr bwMode="auto">
            <a:xfrm>
              <a:off x="1452" y="2858"/>
              <a:ext cx="634" cy="208"/>
            </a:xfrm>
            <a:prstGeom prst="rect">
              <a:avLst/>
            </a:prstGeom>
            <a:noFill/>
            <a:ln w="9525" algn="ctr">
              <a:noFill/>
              <a:miter lim="800000"/>
              <a:headEnd/>
              <a:tailEnd/>
            </a:ln>
          </p:spPr>
          <p:txBody>
            <a:bodyPr lIns="0" tIns="0" rIns="0" bIns="0" anchor="ctr"/>
            <a:lstStyle/>
            <a:p>
              <a:pPr algn="ctr" defTabSz="814388" eaLnBrk="0" hangingPunct="0">
                <a:lnSpc>
                  <a:spcPct val="90000"/>
                </a:lnSpc>
              </a:pPr>
              <a:r>
                <a:rPr lang="en-US" sz="1300">
                  <a:solidFill>
                    <a:srgbClr val="FFFFFF"/>
                  </a:solidFill>
                </a:rPr>
                <a:t>CCNA Discovery</a:t>
              </a:r>
            </a:p>
          </p:txBody>
        </p:sp>
      </p:grpSp>
      <p:grpSp>
        <p:nvGrpSpPr>
          <p:cNvPr id="14370" name="Group 316"/>
          <p:cNvGrpSpPr>
            <a:grpSpLocks/>
          </p:cNvGrpSpPr>
          <p:nvPr/>
        </p:nvGrpSpPr>
        <p:grpSpPr bwMode="auto">
          <a:xfrm>
            <a:off x="3929063" y="4173538"/>
            <a:ext cx="1285875" cy="1295400"/>
            <a:chOff x="2475" y="2554"/>
            <a:chExt cx="810" cy="816"/>
          </a:xfrm>
        </p:grpSpPr>
        <p:grpSp>
          <p:nvGrpSpPr>
            <p:cNvPr id="14381" name="Group 280"/>
            <p:cNvGrpSpPr>
              <a:grpSpLocks/>
            </p:cNvGrpSpPr>
            <p:nvPr/>
          </p:nvGrpSpPr>
          <p:grpSpPr bwMode="auto">
            <a:xfrm>
              <a:off x="2475" y="2554"/>
              <a:ext cx="810" cy="816"/>
              <a:chOff x="1791" y="5074"/>
              <a:chExt cx="873" cy="880"/>
            </a:xfrm>
          </p:grpSpPr>
          <p:sp>
            <p:nvSpPr>
              <p:cNvPr id="14383" name="Oval 31"/>
              <p:cNvSpPr>
                <a:spLocks noChangeAspect="1" noChangeArrowheads="1"/>
              </p:cNvSpPr>
              <p:nvPr/>
            </p:nvSpPr>
            <p:spPr bwMode="auto">
              <a:xfrm>
                <a:off x="1791" y="5074"/>
                <a:ext cx="873" cy="880"/>
              </a:xfrm>
              <a:prstGeom prst="ellipse">
                <a:avLst/>
              </a:prstGeom>
              <a:gradFill rotWithShape="1">
                <a:gsLst>
                  <a:gs pos="0">
                    <a:srgbClr val="EFB525"/>
                  </a:gs>
                  <a:gs pos="100000">
                    <a:srgbClr val="6F5411"/>
                  </a:gs>
                </a:gsLst>
                <a:path path="shape">
                  <a:fillToRect l="50000" t="50000" r="50000" b="50000"/>
                </a:path>
              </a:gradFill>
              <a:ln w="25400" algn="ctr">
                <a:solidFill>
                  <a:srgbClr val="B3840D"/>
                </a:solidFill>
                <a:round/>
                <a:headEnd/>
                <a:tailEnd/>
              </a:ln>
            </p:spPr>
            <p:txBody>
              <a:bodyPr lIns="82124" tIns="41061" rIns="82124" bIns="41061" anchor="ctr"/>
              <a:lstStyle/>
              <a:p>
                <a:pPr algn="ctr" eaLnBrk="0" hangingPunct="0">
                  <a:lnSpc>
                    <a:spcPct val="90000"/>
                  </a:lnSpc>
                </a:pPr>
                <a:endParaRPr lang="en-US">
                  <a:solidFill>
                    <a:srgbClr val="000000"/>
                  </a:solidFill>
                </a:endParaRPr>
              </a:p>
            </p:txBody>
          </p:sp>
          <p:sp>
            <p:nvSpPr>
              <p:cNvPr id="14384" name="Oval 32"/>
              <p:cNvSpPr>
                <a:spLocks noChangeAspect="1" noChangeArrowheads="1"/>
              </p:cNvSpPr>
              <p:nvPr/>
            </p:nvSpPr>
            <p:spPr bwMode="auto">
              <a:xfrm>
                <a:off x="1930" y="5117"/>
                <a:ext cx="595" cy="414"/>
              </a:xfrm>
              <a:prstGeom prst="ellipse">
                <a:avLst/>
              </a:prstGeom>
              <a:gradFill rotWithShape="1">
                <a:gsLst>
                  <a:gs pos="0">
                    <a:srgbClr val="FFFFFF">
                      <a:alpha val="35001"/>
                    </a:srgbClr>
                  </a:gs>
                  <a:gs pos="100000">
                    <a:srgbClr val="FFFFFF">
                      <a:alpha val="0"/>
                    </a:srgbClr>
                  </a:gs>
                </a:gsLst>
                <a:lin ang="5400000" scaled="1"/>
              </a:gradFill>
              <a:ln w="9525" algn="ctr">
                <a:noFill/>
                <a:round/>
                <a:headEnd/>
                <a:tailEnd/>
              </a:ln>
            </p:spPr>
            <p:txBody>
              <a:bodyPr wrap="none" lIns="73025" tIns="36511" rIns="73025" bIns="36511" anchor="ctr"/>
              <a:lstStyle/>
              <a:p>
                <a:pPr algn="ctr" eaLnBrk="0" hangingPunct="0">
                  <a:lnSpc>
                    <a:spcPct val="90000"/>
                  </a:lnSpc>
                </a:pPr>
                <a:endParaRPr lang="en-US">
                  <a:solidFill>
                    <a:srgbClr val="000000"/>
                  </a:solidFill>
                </a:endParaRPr>
              </a:p>
            </p:txBody>
          </p:sp>
        </p:grpSp>
        <p:sp>
          <p:nvSpPr>
            <p:cNvPr id="14382" name="Text Box 27"/>
            <p:cNvSpPr txBox="1">
              <a:spLocks noChangeArrowheads="1"/>
            </p:cNvSpPr>
            <p:nvPr/>
          </p:nvSpPr>
          <p:spPr bwMode="auto">
            <a:xfrm>
              <a:off x="2563" y="2858"/>
              <a:ext cx="634" cy="208"/>
            </a:xfrm>
            <a:prstGeom prst="rect">
              <a:avLst/>
            </a:prstGeom>
            <a:noFill/>
            <a:ln w="9525" algn="ctr">
              <a:noFill/>
              <a:miter lim="800000"/>
              <a:headEnd/>
              <a:tailEnd/>
            </a:ln>
          </p:spPr>
          <p:txBody>
            <a:bodyPr lIns="0" tIns="0" rIns="0" bIns="0" anchor="ctr"/>
            <a:lstStyle/>
            <a:p>
              <a:pPr algn="ctr" defTabSz="814388" eaLnBrk="0" hangingPunct="0">
                <a:lnSpc>
                  <a:spcPct val="90000"/>
                </a:lnSpc>
              </a:pPr>
              <a:r>
                <a:rPr lang="en-US" sz="1300">
                  <a:solidFill>
                    <a:srgbClr val="FFFFFF"/>
                  </a:solidFill>
                </a:rPr>
                <a:t>CCNA Exploration</a:t>
              </a:r>
            </a:p>
          </p:txBody>
        </p:sp>
      </p:grpSp>
      <p:grpSp>
        <p:nvGrpSpPr>
          <p:cNvPr id="14371" name="Group 319"/>
          <p:cNvGrpSpPr>
            <a:grpSpLocks/>
          </p:cNvGrpSpPr>
          <p:nvPr/>
        </p:nvGrpSpPr>
        <p:grpSpPr bwMode="auto">
          <a:xfrm>
            <a:off x="5778500" y="4392613"/>
            <a:ext cx="1066800" cy="1069975"/>
            <a:chOff x="3640" y="2692"/>
            <a:chExt cx="672" cy="674"/>
          </a:xfrm>
        </p:grpSpPr>
        <p:grpSp>
          <p:nvGrpSpPr>
            <p:cNvPr id="14377" name="Group 288"/>
            <p:cNvGrpSpPr>
              <a:grpSpLocks/>
            </p:cNvGrpSpPr>
            <p:nvPr/>
          </p:nvGrpSpPr>
          <p:grpSpPr bwMode="auto">
            <a:xfrm>
              <a:off x="3640" y="2692"/>
              <a:ext cx="672" cy="674"/>
              <a:chOff x="3688" y="2496"/>
              <a:chExt cx="735" cy="738"/>
            </a:xfrm>
          </p:grpSpPr>
          <p:sp>
            <p:nvSpPr>
              <p:cNvPr id="14379" name="Oval 43"/>
              <p:cNvSpPr>
                <a:spLocks noChangeAspect="1" noChangeArrowheads="1"/>
              </p:cNvSpPr>
              <p:nvPr/>
            </p:nvSpPr>
            <p:spPr bwMode="auto">
              <a:xfrm>
                <a:off x="3688" y="2496"/>
                <a:ext cx="735" cy="738"/>
              </a:xfrm>
              <a:prstGeom prst="ellipse">
                <a:avLst/>
              </a:prstGeom>
              <a:gradFill rotWithShape="1">
                <a:gsLst>
                  <a:gs pos="0">
                    <a:srgbClr val="B21A1A"/>
                  </a:gs>
                  <a:gs pos="100000">
                    <a:srgbClr val="520C0C"/>
                  </a:gs>
                </a:gsLst>
                <a:path path="shape">
                  <a:fillToRect l="50000" t="50000" r="50000" b="50000"/>
                </a:path>
              </a:gradFill>
              <a:ln w="25400" algn="ctr">
                <a:solidFill>
                  <a:srgbClr val="8A1414"/>
                </a:solidFill>
                <a:round/>
                <a:headEnd/>
                <a:tailEnd/>
              </a:ln>
            </p:spPr>
            <p:txBody>
              <a:bodyPr lIns="82124" tIns="41061" rIns="82124" bIns="41061" anchor="ctr"/>
              <a:lstStyle/>
              <a:p>
                <a:pPr algn="ctr" eaLnBrk="0" hangingPunct="0">
                  <a:lnSpc>
                    <a:spcPct val="90000"/>
                  </a:lnSpc>
                </a:pPr>
                <a:endParaRPr lang="en-US">
                  <a:solidFill>
                    <a:srgbClr val="000000"/>
                  </a:solidFill>
                </a:endParaRPr>
              </a:p>
            </p:txBody>
          </p:sp>
          <p:sp>
            <p:nvSpPr>
              <p:cNvPr id="14380" name="Oval 44"/>
              <p:cNvSpPr>
                <a:spLocks noChangeAspect="1" noChangeArrowheads="1"/>
              </p:cNvSpPr>
              <p:nvPr/>
            </p:nvSpPr>
            <p:spPr bwMode="auto">
              <a:xfrm>
                <a:off x="3805" y="2532"/>
                <a:ext cx="501" cy="347"/>
              </a:xfrm>
              <a:prstGeom prst="ellipse">
                <a:avLst/>
              </a:prstGeom>
              <a:gradFill rotWithShape="1">
                <a:gsLst>
                  <a:gs pos="0">
                    <a:srgbClr val="FFFFFF">
                      <a:alpha val="35001"/>
                    </a:srgbClr>
                  </a:gs>
                  <a:gs pos="100000">
                    <a:srgbClr val="FFFFFF">
                      <a:alpha val="0"/>
                    </a:srgbClr>
                  </a:gs>
                </a:gsLst>
                <a:lin ang="5400000" scaled="1"/>
              </a:gradFill>
              <a:ln w="9525" algn="ctr">
                <a:noFill/>
                <a:round/>
                <a:headEnd/>
                <a:tailEnd/>
              </a:ln>
            </p:spPr>
            <p:txBody>
              <a:bodyPr wrap="none" lIns="73025" tIns="36511" rIns="73025" bIns="36511" anchor="ctr"/>
              <a:lstStyle/>
              <a:p>
                <a:pPr algn="ctr" eaLnBrk="0" hangingPunct="0">
                  <a:lnSpc>
                    <a:spcPct val="90000"/>
                  </a:lnSpc>
                </a:pPr>
                <a:endParaRPr lang="en-US">
                  <a:solidFill>
                    <a:srgbClr val="000000"/>
                  </a:solidFill>
                </a:endParaRPr>
              </a:p>
            </p:txBody>
          </p:sp>
        </p:grpSp>
        <p:sp>
          <p:nvSpPr>
            <p:cNvPr id="14378" name="Text Box 27"/>
            <p:cNvSpPr txBox="1">
              <a:spLocks noChangeArrowheads="1"/>
            </p:cNvSpPr>
            <p:nvPr/>
          </p:nvSpPr>
          <p:spPr bwMode="auto">
            <a:xfrm>
              <a:off x="3721" y="2925"/>
              <a:ext cx="510" cy="208"/>
            </a:xfrm>
            <a:prstGeom prst="rect">
              <a:avLst/>
            </a:prstGeom>
            <a:noFill/>
            <a:ln w="9525" algn="ctr">
              <a:noFill/>
              <a:miter lim="800000"/>
              <a:headEnd/>
              <a:tailEnd/>
            </a:ln>
          </p:spPr>
          <p:txBody>
            <a:bodyPr lIns="0" tIns="0" rIns="0" bIns="0" anchor="ctr"/>
            <a:lstStyle/>
            <a:p>
              <a:pPr algn="ctr" defTabSz="814388" eaLnBrk="0" hangingPunct="0">
                <a:lnSpc>
                  <a:spcPct val="90000"/>
                </a:lnSpc>
              </a:pPr>
              <a:r>
                <a:rPr lang="en-US" sz="1300">
                  <a:solidFill>
                    <a:srgbClr val="FFFFFF"/>
                  </a:solidFill>
                </a:rPr>
                <a:t>Security</a:t>
              </a:r>
            </a:p>
          </p:txBody>
        </p:sp>
      </p:grpSp>
      <p:grpSp>
        <p:nvGrpSpPr>
          <p:cNvPr id="14372" name="Group 320"/>
          <p:cNvGrpSpPr>
            <a:grpSpLocks/>
          </p:cNvGrpSpPr>
          <p:nvPr/>
        </p:nvGrpSpPr>
        <p:grpSpPr bwMode="auto">
          <a:xfrm>
            <a:off x="7423150" y="4173538"/>
            <a:ext cx="1285875" cy="1295400"/>
            <a:chOff x="4676" y="2554"/>
            <a:chExt cx="810" cy="816"/>
          </a:xfrm>
        </p:grpSpPr>
        <p:grpSp>
          <p:nvGrpSpPr>
            <p:cNvPr id="14373" name="Group 295"/>
            <p:cNvGrpSpPr>
              <a:grpSpLocks/>
            </p:cNvGrpSpPr>
            <p:nvPr/>
          </p:nvGrpSpPr>
          <p:grpSpPr bwMode="auto">
            <a:xfrm>
              <a:off x="4676" y="2554"/>
              <a:ext cx="810" cy="816"/>
              <a:chOff x="1791" y="5074"/>
              <a:chExt cx="873" cy="880"/>
            </a:xfrm>
          </p:grpSpPr>
          <p:sp>
            <p:nvSpPr>
              <p:cNvPr id="14375" name="Oval 31"/>
              <p:cNvSpPr>
                <a:spLocks noChangeAspect="1" noChangeArrowheads="1"/>
              </p:cNvSpPr>
              <p:nvPr/>
            </p:nvSpPr>
            <p:spPr bwMode="auto">
              <a:xfrm>
                <a:off x="1791" y="5074"/>
                <a:ext cx="873" cy="880"/>
              </a:xfrm>
              <a:prstGeom prst="ellipse">
                <a:avLst/>
              </a:prstGeom>
              <a:gradFill rotWithShape="1">
                <a:gsLst>
                  <a:gs pos="0">
                    <a:srgbClr val="83A2CF"/>
                  </a:gs>
                  <a:gs pos="100000">
                    <a:srgbClr val="3D4B60"/>
                  </a:gs>
                </a:gsLst>
                <a:path path="shape">
                  <a:fillToRect l="50000" t="50000" r="50000" b="50000"/>
                </a:path>
              </a:gradFill>
              <a:ln w="25400" algn="ctr">
                <a:solidFill>
                  <a:srgbClr val="83A2CF"/>
                </a:solidFill>
                <a:round/>
                <a:headEnd/>
                <a:tailEnd/>
              </a:ln>
            </p:spPr>
            <p:txBody>
              <a:bodyPr lIns="82124" tIns="41061" rIns="82124" bIns="41061" anchor="ctr"/>
              <a:lstStyle/>
              <a:p>
                <a:pPr algn="ctr" eaLnBrk="0" hangingPunct="0">
                  <a:lnSpc>
                    <a:spcPct val="90000"/>
                  </a:lnSpc>
                </a:pPr>
                <a:endParaRPr lang="en-US">
                  <a:solidFill>
                    <a:srgbClr val="000000"/>
                  </a:solidFill>
                </a:endParaRPr>
              </a:p>
            </p:txBody>
          </p:sp>
          <p:sp>
            <p:nvSpPr>
              <p:cNvPr id="14376" name="Oval 32"/>
              <p:cNvSpPr>
                <a:spLocks noChangeAspect="1" noChangeArrowheads="1"/>
              </p:cNvSpPr>
              <p:nvPr/>
            </p:nvSpPr>
            <p:spPr bwMode="auto">
              <a:xfrm>
                <a:off x="1930" y="5117"/>
                <a:ext cx="595" cy="414"/>
              </a:xfrm>
              <a:prstGeom prst="ellipse">
                <a:avLst/>
              </a:prstGeom>
              <a:gradFill rotWithShape="1">
                <a:gsLst>
                  <a:gs pos="0">
                    <a:srgbClr val="FFFFFF">
                      <a:alpha val="35001"/>
                    </a:srgbClr>
                  </a:gs>
                  <a:gs pos="100000">
                    <a:srgbClr val="FFFFFF">
                      <a:alpha val="0"/>
                    </a:srgbClr>
                  </a:gs>
                </a:gsLst>
                <a:lin ang="5400000" scaled="1"/>
              </a:gradFill>
              <a:ln w="9525" algn="ctr">
                <a:noFill/>
                <a:round/>
                <a:headEnd/>
                <a:tailEnd/>
              </a:ln>
            </p:spPr>
            <p:txBody>
              <a:bodyPr wrap="none" lIns="73025" tIns="36511" rIns="73025" bIns="36511" anchor="ctr"/>
              <a:lstStyle/>
              <a:p>
                <a:pPr algn="ctr" eaLnBrk="0" hangingPunct="0">
                  <a:lnSpc>
                    <a:spcPct val="90000"/>
                  </a:lnSpc>
                </a:pPr>
                <a:endParaRPr lang="en-US">
                  <a:solidFill>
                    <a:srgbClr val="000000"/>
                  </a:solidFill>
                </a:endParaRPr>
              </a:p>
            </p:txBody>
          </p:sp>
        </p:grpSp>
        <p:sp>
          <p:nvSpPr>
            <p:cNvPr id="14374" name="Text Box 27"/>
            <p:cNvSpPr txBox="1">
              <a:spLocks noChangeArrowheads="1"/>
            </p:cNvSpPr>
            <p:nvPr/>
          </p:nvSpPr>
          <p:spPr bwMode="auto">
            <a:xfrm>
              <a:off x="4826" y="2858"/>
              <a:ext cx="510" cy="208"/>
            </a:xfrm>
            <a:prstGeom prst="rect">
              <a:avLst/>
            </a:prstGeom>
            <a:noFill/>
            <a:ln w="9525" algn="ctr">
              <a:noFill/>
              <a:miter lim="800000"/>
              <a:headEnd/>
              <a:tailEnd/>
            </a:ln>
          </p:spPr>
          <p:txBody>
            <a:bodyPr lIns="0" tIns="0" rIns="0" bIns="0" anchor="ctr"/>
            <a:lstStyle/>
            <a:p>
              <a:pPr algn="ctr" defTabSz="814388" eaLnBrk="0" hangingPunct="0">
                <a:lnSpc>
                  <a:spcPct val="90000"/>
                </a:lnSpc>
              </a:pPr>
              <a:r>
                <a:rPr lang="en-US" sz="1300">
                  <a:solidFill>
                    <a:srgbClr val="FFFFFF"/>
                  </a:solidFill>
                </a:rPr>
                <a:t>CCNP</a:t>
              </a:r>
            </a:p>
          </p:txBody>
        </p:sp>
      </p:grp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p:cNvSpPr>
            <a:spLocks noChangeArrowheads="1"/>
          </p:cNvSpPr>
          <p:nvPr/>
        </p:nvSpPr>
        <p:spPr bwMode="auto">
          <a:xfrm>
            <a:off x="373063" y="6308725"/>
            <a:ext cx="8391525" cy="549275"/>
          </a:xfrm>
          <a:prstGeom prst="rect">
            <a:avLst/>
          </a:prstGeom>
          <a:gradFill rotWithShape="1">
            <a:gsLst>
              <a:gs pos="0">
                <a:srgbClr val="708CA1">
                  <a:alpha val="56998"/>
                </a:srgbClr>
              </a:gs>
              <a:gs pos="100000">
                <a:srgbClr val="819AAC">
                  <a:alpha val="0"/>
                </a:srgbClr>
              </a:gs>
            </a:gsLst>
            <a:lin ang="5400000" scaled="1"/>
          </a:gradFill>
          <a:ln w="38100" algn="ctr">
            <a:noFill/>
            <a:miter lim="800000"/>
            <a:headEnd/>
            <a:tailEnd/>
          </a:ln>
        </p:spPr>
        <p:txBody>
          <a:bodyPr lIns="82124" tIns="41061" rIns="82124" bIns="41061" anchor="ctr"/>
          <a:lstStyle/>
          <a:p>
            <a:pPr algn="ctr"/>
            <a:endParaRPr lang="en-US" sz="1800"/>
          </a:p>
        </p:txBody>
      </p:sp>
      <p:sp>
        <p:nvSpPr>
          <p:cNvPr id="97283" name="Rectangle 6"/>
          <p:cNvSpPr>
            <a:spLocks noChangeArrowheads="1"/>
          </p:cNvSpPr>
          <p:nvPr/>
        </p:nvSpPr>
        <p:spPr bwMode="auto">
          <a:xfrm rot="-5400000">
            <a:off x="4108450" y="1822450"/>
            <a:ext cx="927100" cy="9144000"/>
          </a:xfrm>
          <a:prstGeom prst="rect">
            <a:avLst/>
          </a:prstGeom>
          <a:gradFill rotWithShape="1">
            <a:gsLst>
              <a:gs pos="0">
                <a:schemeClr val="bg1"/>
              </a:gs>
              <a:gs pos="100000">
                <a:srgbClr val="495B6A">
                  <a:alpha val="0"/>
                </a:srgbClr>
              </a:gs>
            </a:gsLst>
            <a:lin ang="0" scaled="1"/>
          </a:gradFill>
          <a:ln w="9525" algn="ctr">
            <a:noFill/>
            <a:miter lim="800000"/>
            <a:headEnd/>
            <a:tailEnd/>
          </a:ln>
        </p:spPr>
        <p:txBody>
          <a:bodyPr lIns="73025" tIns="36511" rIns="73025" bIns="36511" anchor="ctr"/>
          <a:lstStyle/>
          <a:p>
            <a:pPr algn="ctr"/>
            <a:endParaRPr lang="en-US" sz="1800"/>
          </a:p>
        </p:txBody>
      </p:sp>
      <p:sp>
        <p:nvSpPr>
          <p:cNvPr id="97284" name="Rectangle 7"/>
          <p:cNvSpPr>
            <a:spLocks noChangeArrowheads="1"/>
          </p:cNvSpPr>
          <p:nvPr/>
        </p:nvSpPr>
        <p:spPr bwMode="auto">
          <a:xfrm rot="-5400000">
            <a:off x="3690937" y="1404938"/>
            <a:ext cx="1762125" cy="9144000"/>
          </a:xfrm>
          <a:prstGeom prst="rect">
            <a:avLst/>
          </a:prstGeom>
          <a:gradFill rotWithShape="1">
            <a:gsLst>
              <a:gs pos="0">
                <a:srgbClr val="9EC5E6">
                  <a:alpha val="79999"/>
                </a:srgbClr>
              </a:gs>
              <a:gs pos="100000">
                <a:srgbClr val="495B6A">
                  <a:alpha val="0"/>
                </a:srgbClr>
              </a:gs>
            </a:gsLst>
            <a:lin ang="0" scaled="1"/>
          </a:gradFill>
          <a:ln w="9525" algn="ctr">
            <a:noFill/>
            <a:miter lim="800000"/>
            <a:headEnd/>
            <a:tailEnd/>
          </a:ln>
        </p:spPr>
        <p:txBody>
          <a:bodyPr lIns="73025" tIns="36511" rIns="73025" bIns="36511" anchor="ctr"/>
          <a:lstStyle/>
          <a:p>
            <a:pPr algn="ctr"/>
            <a:endParaRPr lang="en-US" sz="1800"/>
          </a:p>
        </p:txBody>
      </p:sp>
      <p:sp>
        <p:nvSpPr>
          <p:cNvPr id="97285" name="Rectangle 8"/>
          <p:cNvSpPr>
            <a:spLocks noChangeArrowheads="1"/>
          </p:cNvSpPr>
          <p:nvPr/>
        </p:nvSpPr>
        <p:spPr bwMode="auto">
          <a:xfrm>
            <a:off x="222250" y="6121400"/>
            <a:ext cx="8674100" cy="209550"/>
          </a:xfrm>
          <a:prstGeom prst="rect">
            <a:avLst/>
          </a:prstGeom>
          <a:gradFill rotWithShape="1">
            <a:gsLst>
              <a:gs pos="0">
                <a:schemeClr val="tx1">
                  <a:alpha val="45000"/>
                </a:schemeClr>
              </a:gs>
              <a:gs pos="100000">
                <a:schemeClr val="bg1">
                  <a:alpha val="0"/>
                </a:schemeClr>
              </a:gs>
            </a:gsLst>
            <a:path path="shape">
              <a:fillToRect l="50000" t="50000" r="50000" b="50000"/>
            </a:path>
          </a:gradFill>
          <a:ln w="9525" algn="ctr">
            <a:noFill/>
            <a:miter lim="800000"/>
            <a:headEnd/>
            <a:tailEnd/>
          </a:ln>
        </p:spPr>
        <p:txBody>
          <a:bodyPr wrap="none" lIns="73025" tIns="36511" rIns="73025" bIns="36511" anchor="ctr"/>
          <a:lstStyle/>
          <a:p>
            <a:pPr algn="ctr"/>
            <a:endParaRPr lang="en-US" sz="1800"/>
          </a:p>
        </p:txBody>
      </p:sp>
      <p:sp>
        <p:nvSpPr>
          <p:cNvPr id="10" name="Rectangle 9"/>
          <p:cNvSpPr>
            <a:spLocks noChangeArrowheads="1"/>
          </p:cNvSpPr>
          <p:nvPr/>
        </p:nvSpPr>
        <p:spPr bwMode="auto">
          <a:xfrm>
            <a:off x="366713" y="1627188"/>
            <a:ext cx="8397875" cy="4410075"/>
          </a:xfrm>
          <a:prstGeom prst="rect">
            <a:avLst/>
          </a:prstGeom>
          <a:gradFill flip="none" rotWithShape="1">
            <a:gsLst>
              <a:gs pos="0">
                <a:srgbClr val="9EC5E6"/>
              </a:gs>
              <a:gs pos="0">
                <a:srgbClr val="9EC5E6"/>
              </a:gs>
              <a:gs pos="100000">
                <a:schemeClr val="bg1">
                  <a:alpha val="0"/>
                </a:schemeClr>
              </a:gs>
            </a:gsLst>
            <a:lin ang="2700000" scaled="1"/>
            <a:tileRect/>
          </a:gradFill>
          <a:ln w="38100" algn="ctr">
            <a:noFill/>
            <a:miter lim="800000"/>
            <a:headEnd/>
            <a:tailEnd/>
          </a:ln>
        </p:spPr>
        <p:txBody>
          <a:bodyPr lIns="82124" tIns="41061" rIns="82124" bIns="41061" anchor="ctr"/>
          <a:lstStyle/>
          <a:p>
            <a:pPr algn="ctr">
              <a:defRPr/>
            </a:pPr>
            <a:endParaRPr lang="en-US" sz="1800"/>
          </a:p>
        </p:txBody>
      </p:sp>
      <p:sp>
        <p:nvSpPr>
          <p:cNvPr id="97287" name="AutoShape 11"/>
          <p:cNvSpPr>
            <a:spLocks noChangeArrowheads="1"/>
          </p:cNvSpPr>
          <p:nvPr/>
        </p:nvSpPr>
        <p:spPr bwMode="auto">
          <a:xfrm>
            <a:off x="438150" y="1697038"/>
            <a:ext cx="8255000" cy="3694112"/>
          </a:xfrm>
          <a:prstGeom prst="roundRect">
            <a:avLst>
              <a:gd name="adj" fmla="val 1944"/>
            </a:avLst>
          </a:prstGeom>
          <a:gradFill rotWithShape="1">
            <a:gsLst>
              <a:gs pos="0">
                <a:schemeClr val="bg1">
                  <a:alpha val="25000"/>
                </a:schemeClr>
              </a:gs>
              <a:gs pos="100000">
                <a:schemeClr val="bg1">
                  <a:alpha val="0"/>
                </a:schemeClr>
              </a:gs>
            </a:gsLst>
            <a:path path="rect">
              <a:fillToRect r="100000" b="100000"/>
            </a:path>
          </a:gradFill>
          <a:ln w="9525" algn="ctr">
            <a:noFill/>
            <a:round/>
            <a:headEnd/>
            <a:tailEnd/>
          </a:ln>
        </p:spPr>
        <p:txBody>
          <a:bodyPr lIns="73025" tIns="36511" rIns="73025" bIns="36511" anchor="ctr"/>
          <a:lstStyle/>
          <a:p>
            <a:pPr algn="ctr"/>
            <a:endParaRPr lang="en-US" sz="1800"/>
          </a:p>
        </p:txBody>
      </p:sp>
      <p:sp>
        <p:nvSpPr>
          <p:cNvPr id="97288" name="Rectangle 28"/>
          <p:cNvSpPr>
            <a:spLocks noChangeArrowheads="1"/>
          </p:cNvSpPr>
          <p:nvPr/>
        </p:nvSpPr>
        <p:spPr bwMode="auto">
          <a:xfrm flipV="1">
            <a:off x="366713" y="6037263"/>
            <a:ext cx="8391525" cy="190500"/>
          </a:xfrm>
          <a:prstGeom prst="rect">
            <a:avLst/>
          </a:prstGeom>
          <a:solidFill>
            <a:srgbClr val="708CA1"/>
          </a:solidFill>
          <a:ln w="38100" algn="ctr">
            <a:noFill/>
            <a:miter lim="800000"/>
            <a:headEnd/>
            <a:tailEnd/>
          </a:ln>
        </p:spPr>
        <p:txBody>
          <a:bodyPr rot="10800000" lIns="82124" tIns="41061" rIns="82124" bIns="41061" anchor="ctr"/>
          <a:lstStyle/>
          <a:p>
            <a:pPr algn="ctr"/>
            <a:endParaRPr lang="en-US" sz="1800"/>
          </a:p>
        </p:txBody>
      </p:sp>
      <p:sp>
        <p:nvSpPr>
          <p:cNvPr id="97289" name="Rectangle 33"/>
          <p:cNvSpPr>
            <a:spLocks noChangeArrowheads="1"/>
          </p:cNvSpPr>
          <p:nvPr/>
        </p:nvSpPr>
        <p:spPr bwMode="auto">
          <a:xfrm>
            <a:off x="655638" y="6364288"/>
            <a:ext cx="8145462" cy="265112"/>
          </a:xfrm>
          <a:prstGeom prst="rect">
            <a:avLst/>
          </a:prstGeom>
          <a:noFill/>
          <a:ln w="9525">
            <a:noFill/>
            <a:miter lim="800000"/>
            <a:headEnd/>
            <a:tailEnd/>
          </a:ln>
        </p:spPr>
        <p:txBody>
          <a:bodyPr lIns="80962" tIns="41275" rIns="80962" bIns="41275" anchor="b">
            <a:spAutoFit/>
          </a:bodyPr>
          <a:lstStyle/>
          <a:p>
            <a:pPr defTabSz="804863" eaLnBrk="0" hangingPunct="0">
              <a:spcBef>
                <a:spcPct val="50000"/>
              </a:spcBef>
            </a:pPr>
            <a:r>
              <a:rPr lang="en-US" sz="1200"/>
              <a:t>For More Information, See PC Requirements Document on Academy Connection </a:t>
            </a:r>
            <a:r>
              <a:rPr lang="en-US" sz="1200">
                <a:sym typeface="Wingdings" pitchFamily="2" charset="2"/>
              </a:rPr>
              <a:t> Tools  Classroom Setup Tab</a:t>
            </a:r>
            <a:endParaRPr lang="en-US" sz="1200"/>
          </a:p>
        </p:txBody>
      </p:sp>
      <p:sp>
        <p:nvSpPr>
          <p:cNvPr id="97290" name="Rectangle 34"/>
          <p:cNvSpPr>
            <a:spLocks noGrp="1" noChangeArrowheads="1"/>
          </p:cNvSpPr>
          <p:nvPr>
            <p:ph type="title" idx="4294967295"/>
          </p:nvPr>
        </p:nvSpPr>
        <p:spPr/>
        <p:txBody>
          <a:bodyPr/>
          <a:lstStyle/>
          <a:p>
            <a:r>
              <a:rPr lang="en-US" smtClean="0"/>
              <a:t>PC Software Recommendations (Cont.)</a:t>
            </a:r>
          </a:p>
        </p:txBody>
      </p:sp>
      <p:sp>
        <p:nvSpPr>
          <p:cNvPr id="97291" name="Rectangle 35"/>
          <p:cNvSpPr>
            <a:spLocks noGrp="1" noChangeArrowheads="1"/>
          </p:cNvSpPr>
          <p:nvPr>
            <p:ph type="body" idx="4294967295"/>
          </p:nvPr>
        </p:nvSpPr>
        <p:spPr/>
        <p:txBody>
          <a:bodyPr/>
          <a:lstStyle/>
          <a:p>
            <a:r>
              <a:rPr lang="en-US" smtClean="0"/>
              <a:t>Terminal Emulation Application</a:t>
            </a:r>
          </a:p>
          <a:p>
            <a:pPr lvl="1"/>
            <a:r>
              <a:rPr lang="en-US" smtClean="0">
                <a:hlinkClick r:id="rId3"/>
              </a:rPr>
              <a:t>PuTTy (Windows and Linux)</a:t>
            </a:r>
            <a:endParaRPr lang="en-US" smtClean="0"/>
          </a:p>
          <a:p>
            <a:pPr lvl="1"/>
            <a:r>
              <a:rPr lang="en-US" smtClean="0">
                <a:hlinkClick r:id="rId4"/>
              </a:rPr>
              <a:t>Tera Term (Windows)</a:t>
            </a:r>
            <a:endParaRPr lang="en-US" smtClean="0"/>
          </a:p>
          <a:p>
            <a:r>
              <a:rPr lang="en-US" smtClean="0"/>
              <a:t>.doc Reader</a:t>
            </a:r>
          </a:p>
          <a:p>
            <a:pPr lvl="1"/>
            <a:r>
              <a:rPr lang="en-US" smtClean="0"/>
              <a:t>Microsoft Office (Windows)</a:t>
            </a:r>
          </a:p>
          <a:p>
            <a:pPr lvl="1"/>
            <a:r>
              <a:rPr lang="en-US" smtClean="0">
                <a:hlinkClick r:id="rId5"/>
              </a:rPr>
              <a:t>OpenOffice.org (Windows, Linux)</a:t>
            </a:r>
            <a:endParaRPr lang="en-US" smtClean="0"/>
          </a:p>
          <a:p>
            <a:r>
              <a:rPr lang="en-US" smtClean="0"/>
              <a:t>Drawing and diagrams</a:t>
            </a:r>
          </a:p>
          <a:p>
            <a:pPr lvl="1"/>
            <a:r>
              <a:rPr lang="en-US" smtClean="0">
                <a:hlinkClick r:id="rId6"/>
              </a:rPr>
              <a:t>Visio 2007 Viewer (Windows, viewing only)</a:t>
            </a:r>
            <a:endParaRPr lang="en-US" smtClean="0"/>
          </a:p>
          <a:p>
            <a:pPr lvl="1"/>
            <a:r>
              <a:rPr lang="en-US" smtClean="0">
                <a:hlinkClick r:id="rId7"/>
              </a:rPr>
              <a:t>Dia (Windows and Linux, viewing and creating drawings and diagrams)</a:t>
            </a:r>
            <a:endParaRPr lang="en-US" smtClean="0"/>
          </a:p>
          <a:p>
            <a:r>
              <a:rPr lang="en-US" smtClean="0">
                <a:hlinkClick r:id="rId8"/>
              </a:rPr>
              <a:t>Wireshark (Windows and Linux)</a:t>
            </a:r>
            <a:endParaRPr lang="en-US" smtClean="0"/>
          </a:p>
        </p:txBody>
      </p:sp>
    </p:spTree>
  </p:cSld>
  <p:clrMapOvr>
    <a:masterClrMapping/>
  </p:clrMapOvr>
  <p:transition>
    <p:wipe dir="r"/>
  </p:transition>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ChangeArrowheads="1"/>
          </p:cNvSpPr>
          <p:nvPr/>
        </p:nvSpPr>
        <p:spPr bwMode="auto">
          <a:xfrm rot="-5400000">
            <a:off x="3690937" y="1404938"/>
            <a:ext cx="1762125" cy="9144000"/>
          </a:xfrm>
          <a:prstGeom prst="rect">
            <a:avLst/>
          </a:prstGeom>
          <a:gradFill rotWithShape="1">
            <a:gsLst>
              <a:gs pos="0">
                <a:srgbClr val="9EC5E6">
                  <a:alpha val="79999"/>
                </a:srgbClr>
              </a:gs>
              <a:gs pos="100000">
                <a:srgbClr val="495B6A">
                  <a:alpha val="0"/>
                </a:srgbClr>
              </a:gs>
            </a:gsLst>
            <a:lin ang="0" scaled="1"/>
          </a:gradFill>
          <a:ln w="9525" algn="ctr">
            <a:noFill/>
            <a:miter lim="800000"/>
            <a:headEnd/>
            <a:tailEnd/>
          </a:ln>
        </p:spPr>
        <p:txBody>
          <a:bodyPr lIns="73025" tIns="36511" rIns="73025" bIns="36511" anchor="ctr"/>
          <a:lstStyle/>
          <a:p>
            <a:pPr algn="ctr"/>
            <a:endParaRPr lang="en-US" sz="1800"/>
          </a:p>
        </p:txBody>
      </p:sp>
      <p:sp>
        <p:nvSpPr>
          <p:cNvPr id="98307" name="Rectangle 77"/>
          <p:cNvSpPr>
            <a:spLocks noGrp="1" noChangeArrowheads="1"/>
          </p:cNvSpPr>
          <p:nvPr>
            <p:ph type="title" idx="4294967295"/>
          </p:nvPr>
        </p:nvSpPr>
        <p:spPr>
          <a:xfrm>
            <a:off x="544543" y="617538"/>
            <a:ext cx="3701532" cy="452063"/>
          </a:xfrm>
        </p:spPr>
        <p:txBody>
          <a:bodyPr/>
          <a:lstStyle/>
          <a:p>
            <a:r>
              <a:rPr lang="en-US" dirty="0" smtClean="0"/>
              <a:t>CCNA Discovery:</a:t>
            </a:r>
          </a:p>
        </p:txBody>
      </p:sp>
      <p:sp>
        <p:nvSpPr>
          <p:cNvPr id="98308" name="Rectangle 78"/>
          <p:cNvSpPr>
            <a:spLocks noGrp="1" noChangeArrowheads="1"/>
          </p:cNvSpPr>
          <p:nvPr>
            <p:ph type="body" sz="half" idx="4294967295"/>
          </p:nvPr>
        </p:nvSpPr>
        <p:spPr>
          <a:xfrm>
            <a:off x="381431" y="1739900"/>
            <a:ext cx="6301944" cy="2157413"/>
          </a:xfrm>
        </p:spPr>
        <p:txBody>
          <a:bodyPr/>
          <a:lstStyle/>
          <a:p>
            <a:r>
              <a:rPr lang="en-US" sz="1800" dirty="0" smtClean="0"/>
              <a:t>The router simulates only the ISP connectivity, </a:t>
            </a:r>
            <a:br>
              <a:rPr lang="en-US" sz="1800" dirty="0" smtClean="0"/>
            </a:br>
            <a:r>
              <a:rPr lang="en-US" sz="1800" dirty="0" smtClean="0"/>
              <a:t>no student configuration of the router; topology represents an ISP, with a small office and a home office customer; multiple pods will be connected serially using the serial ports on the router.</a:t>
            </a:r>
          </a:p>
          <a:p>
            <a:r>
              <a:rPr lang="en-US" sz="1800" dirty="0" smtClean="0"/>
              <a:t>Recommended six students per pod</a:t>
            </a:r>
          </a:p>
        </p:txBody>
      </p:sp>
      <p:sp>
        <p:nvSpPr>
          <p:cNvPr id="98309" name="Rectangle 79"/>
          <p:cNvSpPr>
            <a:spLocks noGrp="1" noChangeArrowheads="1"/>
          </p:cNvSpPr>
          <p:nvPr>
            <p:ph type="body" sz="half" idx="4294967295"/>
          </p:nvPr>
        </p:nvSpPr>
        <p:spPr>
          <a:xfrm>
            <a:off x="6683375" y="1739900"/>
            <a:ext cx="2217738" cy="3571875"/>
          </a:xfrm>
        </p:spPr>
        <p:txBody>
          <a:bodyPr/>
          <a:lstStyle/>
          <a:p>
            <a:r>
              <a:rPr lang="en-US" sz="1800" dirty="0" smtClean="0"/>
              <a:t>One router (with integrated switch)</a:t>
            </a:r>
          </a:p>
          <a:p>
            <a:r>
              <a:rPr lang="en-US" sz="1800" dirty="0" smtClean="0"/>
              <a:t>Two Linksys wireless routers</a:t>
            </a:r>
          </a:p>
          <a:p>
            <a:r>
              <a:rPr lang="en-US" sz="1800" dirty="0" smtClean="0"/>
              <a:t>Minimum one USB wireless adapter</a:t>
            </a:r>
          </a:p>
          <a:p>
            <a:r>
              <a:rPr lang="en-US" sz="1800" dirty="0" smtClean="0"/>
              <a:t>Supports three students per Linksys device, six students total</a:t>
            </a:r>
          </a:p>
        </p:txBody>
      </p:sp>
      <p:sp>
        <p:nvSpPr>
          <p:cNvPr id="98310" name="Rectangle 25"/>
          <p:cNvSpPr>
            <a:spLocks noChangeArrowheads="1"/>
          </p:cNvSpPr>
          <p:nvPr/>
        </p:nvSpPr>
        <p:spPr bwMode="auto">
          <a:xfrm>
            <a:off x="510090" y="1069601"/>
            <a:ext cx="5826676" cy="400050"/>
          </a:xfrm>
          <a:prstGeom prst="rect">
            <a:avLst/>
          </a:prstGeom>
          <a:noFill/>
          <a:ln w="9525">
            <a:noFill/>
            <a:miter lim="800000"/>
            <a:headEnd/>
            <a:tailEnd/>
          </a:ln>
        </p:spPr>
        <p:txBody>
          <a:bodyPr lIns="82124" tIns="41061" rIns="82124" bIns="41061"/>
          <a:lstStyle/>
          <a:p>
            <a:pPr defTabSz="814388" eaLnBrk="0" hangingPunct="0">
              <a:lnSpc>
                <a:spcPct val="90000"/>
              </a:lnSpc>
              <a:tabLst>
                <a:tab pos="4459288" algn="l"/>
              </a:tabLst>
            </a:pPr>
            <a:r>
              <a:rPr lang="en-US" dirty="0"/>
              <a:t>Networking for Home and Small Business</a:t>
            </a:r>
          </a:p>
        </p:txBody>
      </p:sp>
      <p:sp>
        <p:nvSpPr>
          <p:cNvPr id="98339" name="Rectangle 25"/>
          <p:cNvSpPr>
            <a:spLocks noChangeArrowheads="1"/>
          </p:cNvSpPr>
          <p:nvPr/>
        </p:nvSpPr>
        <p:spPr bwMode="auto">
          <a:xfrm>
            <a:off x="6683375" y="6313488"/>
            <a:ext cx="2460625" cy="552450"/>
          </a:xfrm>
          <a:prstGeom prst="rect">
            <a:avLst/>
          </a:prstGeom>
          <a:noFill/>
          <a:ln w="9525">
            <a:noFill/>
            <a:miter lim="800000"/>
            <a:headEnd/>
            <a:tailEnd/>
          </a:ln>
        </p:spPr>
        <p:txBody>
          <a:bodyPr lIns="82124" tIns="41061" rIns="82124" bIns="128016" anchor="b"/>
          <a:lstStyle/>
          <a:p>
            <a:pPr algn="r" defTabSz="814388" eaLnBrk="0" hangingPunct="0">
              <a:lnSpc>
                <a:spcPct val="90000"/>
              </a:lnSpc>
              <a:tabLst>
                <a:tab pos="4459288" algn="l"/>
              </a:tabLst>
            </a:pPr>
            <a:r>
              <a:rPr lang="en-US" sz="2000" b="1"/>
              <a:t>Lab Topology</a:t>
            </a:r>
          </a:p>
        </p:txBody>
      </p:sp>
      <p:pic>
        <p:nvPicPr>
          <p:cNvPr id="117" name="Picture 116"/>
          <p:cNvPicPr>
            <a:picLocks noChangeAspect="1" noChangeArrowheads="1"/>
          </p:cNvPicPr>
          <p:nvPr/>
        </p:nvPicPr>
        <p:blipFill>
          <a:blip r:embed="rId3" cstate="screen"/>
          <a:srcRect/>
          <a:stretch>
            <a:fillRect/>
          </a:stretch>
        </p:blipFill>
        <p:spPr bwMode="auto">
          <a:xfrm>
            <a:off x="893061" y="3519488"/>
            <a:ext cx="4714609" cy="3152774"/>
          </a:xfrm>
          <a:prstGeom prst="rect">
            <a:avLst/>
          </a:prstGeom>
          <a:noFill/>
          <a:ln w="1">
            <a:noFill/>
            <a:miter lim="800000"/>
            <a:headEnd/>
            <a:tailEnd type="none" w="med" len="med"/>
          </a:ln>
          <a:effectLst/>
        </p:spPr>
      </p:pic>
    </p:spTree>
  </p:cSld>
  <p:clrMapOvr>
    <a:masterClrMapping/>
  </p:clrMapOvr>
  <p:transition>
    <p:wipe dir="r"/>
  </p:transition>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p:cNvSpPr>
            <a:spLocks noChangeArrowheads="1"/>
          </p:cNvSpPr>
          <p:nvPr/>
        </p:nvSpPr>
        <p:spPr bwMode="auto">
          <a:xfrm rot="-5400000">
            <a:off x="3690937" y="1404938"/>
            <a:ext cx="1762125" cy="9144000"/>
          </a:xfrm>
          <a:prstGeom prst="rect">
            <a:avLst/>
          </a:prstGeom>
          <a:gradFill rotWithShape="1">
            <a:gsLst>
              <a:gs pos="0">
                <a:srgbClr val="9EC5E6">
                  <a:alpha val="79999"/>
                </a:srgbClr>
              </a:gs>
              <a:gs pos="100000">
                <a:srgbClr val="495B6A">
                  <a:alpha val="0"/>
                </a:srgbClr>
              </a:gs>
            </a:gsLst>
            <a:lin ang="0" scaled="1"/>
          </a:gradFill>
          <a:ln w="9525" algn="ctr">
            <a:noFill/>
            <a:miter lim="800000"/>
            <a:headEnd/>
            <a:tailEnd/>
          </a:ln>
        </p:spPr>
        <p:txBody>
          <a:bodyPr lIns="73025" tIns="36511" rIns="73025" bIns="36511" anchor="ctr"/>
          <a:lstStyle/>
          <a:p>
            <a:pPr algn="ctr"/>
            <a:endParaRPr lang="en-US" sz="1800"/>
          </a:p>
        </p:txBody>
      </p:sp>
      <p:sp>
        <p:nvSpPr>
          <p:cNvPr id="99331" name="Rectangle 94"/>
          <p:cNvSpPr>
            <a:spLocks noGrp="1" noChangeArrowheads="1"/>
          </p:cNvSpPr>
          <p:nvPr>
            <p:ph type="title"/>
          </p:nvPr>
        </p:nvSpPr>
        <p:spPr>
          <a:xfrm>
            <a:off x="655638" y="417513"/>
            <a:ext cx="8145462" cy="706437"/>
          </a:xfrm>
        </p:spPr>
        <p:txBody>
          <a:bodyPr/>
          <a:lstStyle/>
          <a:p>
            <a:r>
              <a:rPr lang="en-US" dirty="0" smtClean="0"/>
              <a:t>CCNA Discovery:</a:t>
            </a:r>
          </a:p>
        </p:txBody>
      </p:sp>
      <p:sp>
        <p:nvSpPr>
          <p:cNvPr id="99332" name="Rectangle 25"/>
          <p:cNvSpPr>
            <a:spLocks noChangeArrowheads="1"/>
          </p:cNvSpPr>
          <p:nvPr/>
        </p:nvSpPr>
        <p:spPr bwMode="auto">
          <a:xfrm>
            <a:off x="655638" y="1123950"/>
            <a:ext cx="8145462" cy="552450"/>
          </a:xfrm>
          <a:prstGeom prst="rect">
            <a:avLst/>
          </a:prstGeom>
          <a:noFill/>
          <a:ln w="9525">
            <a:noFill/>
            <a:miter lim="800000"/>
            <a:headEnd/>
            <a:tailEnd/>
          </a:ln>
        </p:spPr>
        <p:txBody>
          <a:bodyPr lIns="82124" tIns="41061" rIns="82124" bIns="41061"/>
          <a:lstStyle/>
          <a:p>
            <a:pPr defTabSz="814388" eaLnBrk="0" hangingPunct="0">
              <a:lnSpc>
                <a:spcPct val="90000"/>
              </a:lnSpc>
              <a:tabLst>
                <a:tab pos="4459288" algn="l"/>
              </a:tabLst>
            </a:pPr>
            <a:r>
              <a:rPr lang="en-US" dirty="0"/>
              <a:t>Networking at a Small-to-Medium Business or ISP:</a:t>
            </a:r>
          </a:p>
        </p:txBody>
      </p:sp>
      <p:sp>
        <p:nvSpPr>
          <p:cNvPr id="57" name="Rectangle 78"/>
          <p:cNvSpPr txBox="1">
            <a:spLocks noChangeArrowheads="1"/>
          </p:cNvSpPr>
          <p:nvPr/>
        </p:nvSpPr>
        <p:spPr bwMode="auto">
          <a:xfrm>
            <a:off x="481013" y="1835150"/>
            <a:ext cx="6027737" cy="3571875"/>
          </a:xfrm>
          <a:prstGeom prst="rect">
            <a:avLst/>
          </a:prstGeom>
          <a:noFill/>
          <a:ln w="9525" algn="ctr">
            <a:noFill/>
            <a:miter lim="800000"/>
            <a:headEnd/>
            <a:tailEnd/>
          </a:ln>
        </p:spPr>
        <p:txBody>
          <a:bodyPr lIns="82124" tIns="41061" rIns="82124" bIns="41061"/>
          <a:lstStyle/>
          <a:p>
            <a:pPr marL="236538" indent="-236538" defTabSz="814388" eaLnBrk="0" hangingPunct="0">
              <a:lnSpc>
                <a:spcPct val="95000"/>
              </a:lnSpc>
              <a:spcBef>
                <a:spcPct val="50000"/>
              </a:spcBef>
              <a:buClr>
                <a:srgbClr val="708CA1"/>
              </a:buClr>
              <a:buFont typeface="Wingdings" pitchFamily="2" charset="2"/>
              <a:buChar char="§"/>
              <a:defRPr/>
            </a:pPr>
            <a:r>
              <a:rPr lang="en-US" sz="1800" kern="0" dirty="0"/>
              <a:t>Students will configure RIPv2 routing in a three-router topology; there is no specific configuration of the </a:t>
            </a:r>
            <a:r>
              <a:rPr lang="en-US" sz="1800" kern="0" dirty="0" smtClean="0"/>
              <a:t>switches</a:t>
            </a:r>
            <a:r>
              <a:rPr lang="en-US" sz="1800" kern="0" dirty="0"/>
              <a:t>, other than basic setup; topology will be reconfigured during the course</a:t>
            </a:r>
          </a:p>
          <a:p>
            <a:pPr marL="236538" indent="-236538" defTabSz="814388" eaLnBrk="0" hangingPunct="0">
              <a:lnSpc>
                <a:spcPct val="95000"/>
              </a:lnSpc>
              <a:spcBef>
                <a:spcPct val="50000"/>
              </a:spcBef>
              <a:buClr>
                <a:srgbClr val="708CA1"/>
              </a:buClr>
              <a:buFont typeface="Wingdings" pitchFamily="2" charset="2"/>
              <a:buChar char="§"/>
              <a:defRPr/>
            </a:pPr>
            <a:r>
              <a:rPr lang="en-US" sz="1800" kern="0" dirty="0"/>
              <a:t>Recommended six to eight students per pod</a:t>
            </a:r>
          </a:p>
          <a:p>
            <a:pPr marL="236538" indent="-236538" defTabSz="814388" eaLnBrk="0" hangingPunct="0">
              <a:lnSpc>
                <a:spcPct val="95000"/>
              </a:lnSpc>
              <a:spcBef>
                <a:spcPct val="50000"/>
              </a:spcBef>
              <a:buClr>
                <a:srgbClr val="708CA1"/>
              </a:buClr>
              <a:buFont typeface="Wingdings" pitchFamily="2" charset="2"/>
              <a:buChar char="§"/>
              <a:defRPr/>
            </a:pPr>
            <a:endParaRPr lang="en-US" sz="1800" kern="0" dirty="0">
              <a:latin typeface="+mn-lt"/>
            </a:endParaRPr>
          </a:p>
        </p:txBody>
      </p:sp>
      <p:sp>
        <p:nvSpPr>
          <p:cNvPr id="58" name="Rectangle 79"/>
          <p:cNvSpPr txBox="1">
            <a:spLocks noChangeArrowheads="1"/>
          </p:cNvSpPr>
          <p:nvPr/>
        </p:nvSpPr>
        <p:spPr bwMode="auto">
          <a:xfrm>
            <a:off x="6604000" y="1835150"/>
            <a:ext cx="2122488" cy="3571875"/>
          </a:xfrm>
          <a:prstGeom prst="rect">
            <a:avLst/>
          </a:prstGeom>
          <a:noFill/>
          <a:ln w="9525" algn="ctr">
            <a:noFill/>
            <a:miter lim="800000"/>
            <a:headEnd/>
            <a:tailEnd/>
          </a:ln>
        </p:spPr>
        <p:txBody>
          <a:bodyPr lIns="82124" tIns="41061" rIns="82124" bIns="41061"/>
          <a:lstStyle/>
          <a:p>
            <a:pPr marL="236538" indent="-236538" defTabSz="814388" eaLnBrk="0" hangingPunct="0">
              <a:lnSpc>
                <a:spcPct val="95000"/>
              </a:lnSpc>
              <a:spcBef>
                <a:spcPct val="50000"/>
              </a:spcBef>
              <a:buClr>
                <a:srgbClr val="708CA1"/>
              </a:buClr>
              <a:buFont typeface="Wingdings" pitchFamily="2" charset="2"/>
              <a:buChar char="§"/>
              <a:defRPr/>
            </a:pPr>
            <a:r>
              <a:rPr lang="en-US" sz="1800" kern="0" dirty="0"/>
              <a:t>Three </a:t>
            </a:r>
            <a:r>
              <a:rPr lang="en-US" sz="1800" kern="0" dirty="0" smtClean="0"/>
              <a:t>routers</a:t>
            </a:r>
            <a:endParaRPr lang="en-US" sz="1800" kern="0" dirty="0"/>
          </a:p>
          <a:p>
            <a:pPr marL="236538" indent="-236538" defTabSz="814388" eaLnBrk="0" hangingPunct="0">
              <a:lnSpc>
                <a:spcPct val="95000"/>
              </a:lnSpc>
              <a:spcBef>
                <a:spcPct val="50000"/>
              </a:spcBef>
              <a:buClr>
                <a:srgbClr val="708CA1"/>
              </a:buClr>
              <a:buFont typeface="Wingdings" pitchFamily="2" charset="2"/>
              <a:buChar char="§"/>
              <a:defRPr/>
            </a:pPr>
            <a:r>
              <a:rPr lang="en-US" sz="1800" kern="0" dirty="0"/>
              <a:t>Two </a:t>
            </a:r>
            <a:r>
              <a:rPr lang="en-US" sz="1800" kern="0" dirty="0" smtClean="0"/>
              <a:t>switches</a:t>
            </a:r>
            <a:endParaRPr lang="en-US" sz="1800" kern="0" dirty="0"/>
          </a:p>
          <a:p>
            <a:pPr marL="236538" indent="-236538" defTabSz="814388" eaLnBrk="0" hangingPunct="0">
              <a:lnSpc>
                <a:spcPct val="95000"/>
              </a:lnSpc>
              <a:spcBef>
                <a:spcPct val="50000"/>
              </a:spcBef>
              <a:buClr>
                <a:srgbClr val="708CA1"/>
              </a:buClr>
              <a:buFont typeface="Wingdings" pitchFamily="2" charset="2"/>
              <a:buChar char="§"/>
              <a:defRPr/>
            </a:pPr>
            <a:r>
              <a:rPr lang="en-US" sz="1800" kern="0" dirty="0"/>
              <a:t>Minimum one Linksys wireless router</a:t>
            </a:r>
          </a:p>
          <a:p>
            <a:pPr marL="236538" indent="-236538" defTabSz="814388" eaLnBrk="0" hangingPunct="0">
              <a:lnSpc>
                <a:spcPct val="95000"/>
              </a:lnSpc>
              <a:spcBef>
                <a:spcPct val="50000"/>
              </a:spcBef>
              <a:buClr>
                <a:srgbClr val="708CA1"/>
              </a:buClr>
              <a:buFont typeface="Wingdings" pitchFamily="2" charset="2"/>
              <a:buChar char="§"/>
              <a:defRPr/>
            </a:pPr>
            <a:r>
              <a:rPr lang="en-US" sz="1800" kern="0" dirty="0"/>
              <a:t>Minimum one wireless USB adapter (two preferred)</a:t>
            </a:r>
          </a:p>
        </p:txBody>
      </p:sp>
      <p:sp>
        <p:nvSpPr>
          <p:cNvPr id="99336" name="Rectangle 25"/>
          <p:cNvSpPr>
            <a:spLocks noChangeArrowheads="1"/>
          </p:cNvSpPr>
          <p:nvPr/>
        </p:nvSpPr>
        <p:spPr bwMode="auto">
          <a:xfrm>
            <a:off x="6683375" y="6313488"/>
            <a:ext cx="2460625" cy="552450"/>
          </a:xfrm>
          <a:prstGeom prst="rect">
            <a:avLst/>
          </a:prstGeom>
          <a:noFill/>
          <a:ln w="9525">
            <a:noFill/>
            <a:miter lim="800000"/>
            <a:headEnd/>
            <a:tailEnd/>
          </a:ln>
        </p:spPr>
        <p:txBody>
          <a:bodyPr lIns="82124" tIns="41061" rIns="82124" bIns="128016" anchor="b"/>
          <a:lstStyle/>
          <a:p>
            <a:pPr algn="r" defTabSz="814388" eaLnBrk="0" hangingPunct="0">
              <a:lnSpc>
                <a:spcPct val="90000"/>
              </a:lnSpc>
              <a:tabLst>
                <a:tab pos="4459288" algn="l"/>
              </a:tabLst>
            </a:pPr>
            <a:r>
              <a:rPr lang="en-US" sz="2000" b="1"/>
              <a:t>Lab Topology</a:t>
            </a:r>
          </a:p>
        </p:txBody>
      </p:sp>
      <p:pic>
        <p:nvPicPr>
          <p:cNvPr id="55" name="Picture 54"/>
          <p:cNvPicPr>
            <a:picLocks noChangeAspect="1" noChangeArrowheads="1"/>
          </p:cNvPicPr>
          <p:nvPr/>
        </p:nvPicPr>
        <p:blipFill>
          <a:blip r:embed="rId3" cstate="screen"/>
          <a:srcRect/>
          <a:stretch>
            <a:fillRect/>
          </a:stretch>
        </p:blipFill>
        <p:spPr bwMode="auto">
          <a:xfrm>
            <a:off x="481013" y="3404104"/>
            <a:ext cx="6001560" cy="3265000"/>
          </a:xfrm>
          <a:prstGeom prst="rect">
            <a:avLst/>
          </a:prstGeom>
          <a:noFill/>
          <a:ln w="1">
            <a:solidFill>
              <a:schemeClr val="accent1"/>
            </a:solidFill>
            <a:miter lim="800000"/>
            <a:headEnd/>
            <a:tailEnd type="none" w="med" len="med"/>
          </a:ln>
          <a:effectLst/>
        </p:spPr>
      </p:pic>
    </p:spTree>
  </p:cSld>
  <p:clrMapOvr>
    <a:masterClrMapping/>
  </p:clrMapOvr>
  <p:transition>
    <p:wipe dir="r"/>
  </p:transition>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7"/>
          <p:cNvSpPr>
            <a:spLocks noChangeArrowheads="1"/>
          </p:cNvSpPr>
          <p:nvPr/>
        </p:nvSpPr>
        <p:spPr bwMode="auto">
          <a:xfrm rot="-5400000">
            <a:off x="3690937" y="1404938"/>
            <a:ext cx="1762125" cy="9144000"/>
          </a:xfrm>
          <a:prstGeom prst="rect">
            <a:avLst/>
          </a:prstGeom>
          <a:gradFill rotWithShape="1">
            <a:gsLst>
              <a:gs pos="0">
                <a:srgbClr val="9EC5E6">
                  <a:alpha val="79999"/>
                </a:srgbClr>
              </a:gs>
              <a:gs pos="100000">
                <a:srgbClr val="495B6A">
                  <a:alpha val="0"/>
                </a:srgbClr>
              </a:gs>
            </a:gsLst>
            <a:lin ang="0" scaled="1"/>
          </a:gradFill>
          <a:ln w="9525" algn="ctr">
            <a:noFill/>
            <a:miter lim="800000"/>
            <a:headEnd/>
            <a:tailEnd/>
          </a:ln>
        </p:spPr>
        <p:txBody>
          <a:bodyPr lIns="73025" tIns="36511" rIns="73025" bIns="36511" anchor="ctr"/>
          <a:lstStyle/>
          <a:p>
            <a:pPr algn="ctr"/>
            <a:endParaRPr lang="en-US" sz="1800"/>
          </a:p>
        </p:txBody>
      </p:sp>
      <p:sp>
        <p:nvSpPr>
          <p:cNvPr id="100355" name="Rectangle 63"/>
          <p:cNvSpPr>
            <a:spLocks noGrp="1" noChangeArrowheads="1"/>
          </p:cNvSpPr>
          <p:nvPr>
            <p:ph type="title" idx="4294967295"/>
          </p:nvPr>
        </p:nvSpPr>
        <p:spPr>
          <a:xfrm>
            <a:off x="655638" y="417513"/>
            <a:ext cx="8145462" cy="706437"/>
          </a:xfrm>
        </p:spPr>
        <p:txBody>
          <a:bodyPr/>
          <a:lstStyle/>
          <a:p>
            <a:r>
              <a:rPr lang="en-US" dirty="0" smtClean="0"/>
              <a:t>CCNA Discovery:</a:t>
            </a:r>
          </a:p>
        </p:txBody>
      </p:sp>
      <p:sp>
        <p:nvSpPr>
          <p:cNvPr id="100356" name="Rectangle 64"/>
          <p:cNvSpPr>
            <a:spLocks noGrp="1" noChangeArrowheads="1"/>
          </p:cNvSpPr>
          <p:nvPr>
            <p:ph type="body" idx="4294967295"/>
          </p:nvPr>
        </p:nvSpPr>
        <p:spPr>
          <a:xfrm>
            <a:off x="402141" y="2071688"/>
            <a:ext cx="2368219" cy="2390775"/>
          </a:xfrm>
        </p:spPr>
        <p:txBody>
          <a:bodyPr/>
          <a:lstStyle/>
          <a:p>
            <a:r>
              <a:rPr lang="en-US" sz="1800" dirty="0" smtClean="0"/>
              <a:t>Three routers</a:t>
            </a:r>
          </a:p>
          <a:p>
            <a:r>
              <a:rPr lang="en-US" sz="1800" dirty="0" smtClean="0"/>
              <a:t>Three switches</a:t>
            </a:r>
          </a:p>
          <a:p>
            <a:r>
              <a:rPr lang="en-US" sz="1800" dirty="0" smtClean="0"/>
              <a:t>Linksys wireless routers</a:t>
            </a:r>
          </a:p>
          <a:p>
            <a:r>
              <a:rPr lang="en-US" sz="1800" dirty="0" smtClean="0"/>
              <a:t>Recommend eight students per pod</a:t>
            </a:r>
          </a:p>
        </p:txBody>
      </p:sp>
      <p:sp>
        <p:nvSpPr>
          <p:cNvPr id="100357" name="Rectangle 25"/>
          <p:cNvSpPr>
            <a:spLocks noChangeArrowheads="1"/>
          </p:cNvSpPr>
          <p:nvPr/>
        </p:nvSpPr>
        <p:spPr bwMode="auto">
          <a:xfrm>
            <a:off x="655638" y="1123950"/>
            <a:ext cx="8145462" cy="552450"/>
          </a:xfrm>
          <a:prstGeom prst="rect">
            <a:avLst/>
          </a:prstGeom>
          <a:noFill/>
          <a:ln w="9525">
            <a:noFill/>
            <a:miter lim="800000"/>
            <a:headEnd/>
            <a:tailEnd/>
          </a:ln>
        </p:spPr>
        <p:txBody>
          <a:bodyPr lIns="82124" tIns="41061" rIns="82124" bIns="41061"/>
          <a:lstStyle/>
          <a:p>
            <a:pPr defTabSz="814388" eaLnBrk="0" hangingPunct="0">
              <a:lnSpc>
                <a:spcPct val="90000"/>
              </a:lnSpc>
              <a:tabLst>
                <a:tab pos="4459288" algn="l"/>
              </a:tabLst>
            </a:pPr>
            <a:r>
              <a:rPr lang="en-US"/>
              <a:t>Introducing Routing and Switching in the Enterprise </a:t>
            </a:r>
            <a:br>
              <a:rPr lang="en-US"/>
            </a:br>
            <a:r>
              <a:rPr lang="en-US"/>
              <a:t>and Designing and Supporting Computer Networks</a:t>
            </a:r>
          </a:p>
        </p:txBody>
      </p:sp>
      <p:sp>
        <p:nvSpPr>
          <p:cNvPr id="100377" name="Text Box 61"/>
          <p:cNvSpPr txBox="1">
            <a:spLocks noChangeArrowheads="1"/>
          </p:cNvSpPr>
          <p:nvPr/>
        </p:nvSpPr>
        <p:spPr bwMode="auto">
          <a:xfrm>
            <a:off x="403728" y="4392613"/>
            <a:ext cx="2238375" cy="1250950"/>
          </a:xfrm>
          <a:prstGeom prst="rect">
            <a:avLst/>
          </a:prstGeom>
          <a:noFill/>
          <a:ln w="9525">
            <a:noFill/>
            <a:miter lim="800000"/>
            <a:headEnd/>
            <a:tailEnd/>
          </a:ln>
        </p:spPr>
        <p:txBody>
          <a:bodyPr>
            <a:spAutoFit/>
          </a:bodyPr>
          <a:lstStyle/>
          <a:p>
            <a:pPr>
              <a:lnSpc>
                <a:spcPct val="95000"/>
              </a:lnSpc>
              <a:spcBef>
                <a:spcPct val="30000"/>
              </a:spcBef>
            </a:pPr>
            <a:r>
              <a:rPr lang="en-US" sz="1600" dirty="0"/>
              <a:t>This </a:t>
            </a:r>
            <a:r>
              <a:rPr lang="en-US" sz="1600" dirty="0" smtClean="0"/>
              <a:t>topology could be used </a:t>
            </a:r>
            <a:r>
              <a:rPr lang="en-US" sz="1600" dirty="0"/>
              <a:t>for: Routing Protocols RIP, </a:t>
            </a:r>
            <a:r>
              <a:rPr lang="en-US" sz="1600" dirty="0" err="1"/>
              <a:t>EIGRP</a:t>
            </a:r>
            <a:r>
              <a:rPr lang="en-US" sz="1600" dirty="0"/>
              <a:t>, and </a:t>
            </a:r>
            <a:r>
              <a:rPr lang="en-US" sz="1600" dirty="0" err="1" smtClean="0"/>
              <a:t>OSPF</a:t>
            </a:r>
            <a:r>
              <a:rPr lang="en-US" sz="1600" dirty="0" smtClean="0"/>
              <a:t> - With </a:t>
            </a:r>
            <a:r>
              <a:rPr lang="en-US" sz="1600" dirty="0"/>
              <a:t>or </a:t>
            </a:r>
            <a:r>
              <a:rPr lang="en-US" sz="1600" dirty="0" smtClean="0"/>
              <a:t>without switches</a:t>
            </a:r>
            <a:endParaRPr lang="en-US" sz="1600" dirty="0"/>
          </a:p>
        </p:txBody>
      </p:sp>
      <p:sp>
        <p:nvSpPr>
          <p:cNvPr id="100389" name="Rectangle 25"/>
          <p:cNvSpPr>
            <a:spLocks noChangeArrowheads="1"/>
          </p:cNvSpPr>
          <p:nvPr/>
        </p:nvSpPr>
        <p:spPr bwMode="auto">
          <a:xfrm>
            <a:off x="6683375" y="6313488"/>
            <a:ext cx="2460625" cy="552450"/>
          </a:xfrm>
          <a:prstGeom prst="rect">
            <a:avLst/>
          </a:prstGeom>
          <a:noFill/>
          <a:ln w="9525">
            <a:noFill/>
            <a:miter lim="800000"/>
            <a:headEnd/>
            <a:tailEnd/>
          </a:ln>
        </p:spPr>
        <p:txBody>
          <a:bodyPr lIns="82124" tIns="41061" rIns="82124" bIns="128016" anchor="b"/>
          <a:lstStyle/>
          <a:p>
            <a:pPr algn="r" defTabSz="814388" eaLnBrk="0" hangingPunct="0">
              <a:lnSpc>
                <a:spcPct val="90000"/>
              </a:lnSpc>
              <a:tabLst>
                <a:tab pos="4459288" algn="l"/>
              </a:tabLst>
            </a:pPr>
            <a:r>
              <a:rPr lang="en-US" sz="2000" b="1"/>
              <a:t>Lab Topology</a:t>
            </a:r>
          </a:p>
        </p:txBody>
      </p:sp>
      <p:pic>
        <p:nvPicPr>
          <p:cNvPr id="38" name="Picture 37"/>
          <p:cNvPicPr>
            <a:picLocks noChangeAspect="1" noChangeArrowheads="1"/>
          </p:cNvPicPr>
          <p:nvPr/>
        </p:nvPicPr>
        <p:blipFill>
          <a:blip r:embed="rId3" cstate="screen"/>
          <a:srcRect/>
          <a:stretch>
            <a:fillRect/>
          </a:stretch>
        </p:blipFill>
        <p:spPr bwMode="auto">
          <a:xfrm>
            <a:off x="2770360" y="2564019"/>
            <a:ext cx="6159843" cy="3749470"/>
          </a:xfrm>
          <a:prstGeom prst="rect">
            <a:avLst/>
          </a:prstGeom>
          <a:noFill/>
          <a:ln w="1">
            <a:solidFill>
              <a:schemeClr val="accent1"/>
            </a:solidFill>
            <a:miter lim="800000"/>
            <a:headEnd/>
            <a:tailEnd type="none" w="med" len="med"/>
          </a:ln>
          <a:effectLst/>
        </p:spPr>
      </p:pic>
    </p:spTree>
  </p:cSld>
  <p:clrMapOvr>
    <a:masterClrMapping/>
  </p:clrMapOvr>
  <p:transition>
    <p:wipe dir="r"/>
  </p:transition>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p:cNvSpPr>
            <a:spLocks noChangeArrowheads="1"/>
          </p:cNvSpPr>
          <p:nvPr/>
        </p:nvSpPr>
        <p:spPr bwMode="auto">
          <a:xfrm rot="-5400000">
            <a:off x="3690937" y="1404938"/>
            <a:ext cx="1762125" cy="9144000"/>
          </a:xfrm>
          <a:prstGeom prst="rect">
            <a:avLst/>
          </a:prstGeom>
          <a:gradFill rotWithShape="1">
            <a:gsLst>
              <a:gs pos="0">
                <a:srgbClr val="9EC5E6">
                  <a:alpha val="79999"/>
                </a:srgbClr>
              </a:gs>
              <a:gs pos="100000">
                <a:srgbClr val="495B6A">
                  <a:alpha val="0"/>
                </a:srgbClr>
              </a:gs>
            </a:gsLst>
            <a:lin ang="0" scaled="1"/>
          </a:gradFill>
          <a:ln w="9525" algn="ctr">
            <a:noFill/>
            <a:miter lim="800000"/>
            <a:headEnd/>
            <a:tailEnd/>
          </a:ln>
        </p:spPr>
        <p:txBody>
          <a:bodyPr lIns="73025" tIns="36511" rIns="73025" bIns="36511" anchor="ctr"/>
          <a:lstStyle/>
          <a:p>
            <a:pPr algn="ctr"/>
            <a:endParaRPr lang="en-US" sz="1800"/>
          </a:p>
        </p:txBody>
      </p:sp>
      <p:sp>
        <p:nvSpPr>
          <p:cNvPr id="101379" name="Rectangle 97"/>
          <p:cNvSpPr>
            <a:spLocks noGrp="1" noChangeArrowheads="1"/>
          </p:cNvSpPr>
          <p:nvPr>
            <p:ph type="title" idx="4294967295"/>
          </p:nvPr>
        </p:nvSpPr>
        <p:spPr>
          <a:xfrm>
            <a:off x="655638" y="417513"/>
            <a:ext cx="8145462" cy="706437"/>
          </a:xfrm>
        </p:spPr>
        <p:txBody>
          <a:bodyPr/>
          <a:lstStyle/>
          <a:p>
            <a:r>
              <a:rPr lang="en-US" smtClean="0"/>
              <a:t>CCNA Exploration:</a:t>
            </a:r>
          </a:p>
        </p:txBody>
      </p:sp>
      <p:sp>
        <p:nvSpPr>
          <p:cNvPr id="101380" name="Rectangle 26"/>
          <p:cNvSpPr>
            <a:spLocks noGrp="1" noChangeArrowheads="1"/>
          </p:cNvSpPr>
          <p:nvPr>
            <p:ph type="body" sz="half" idx="4294967295"/>
          </p:nvPr>
        </p:nvSpPr>
        <p:spPr>
          <a:xfrm>
            <a:off x="655639" y="1883121"/>
            <a:ext cx="3518010" cy="1502875"/>
          </a:xfrm>
        </p:spPr>
        <p:txBody>
          <a:bodyPr/>
          <a:lstStyle/>
          <a:p>
            <a:pPr>
              <a:buFont typeface="Wingdings" pitchFamily="2" charset="2"/>
              <a:buNone/>
            </a:pPr>
            <a:r>
              <a:rPr lang="en-US" sz="1800" b="1" dirty="0" smtClean="0"/>
              <a:t>Primary Hands-On Lab Pod</a:t>
            </a:r>
          </a:p>
          <a:p>
            <a:r>
              <a:rPr lang="en-US" sz="1400" dirty="0" smtClean="0"/>
              <a:t>Shared “model” Internet </a:t>
            </a:r>
            <a:br>
              <a:rPr lang="en-US" sz="1400" dirty="0" smtClean="0"/>
            </a:br>
            <a:r>
              <a:rPr lang="en-US" sz="1400" dirty="0" smtClean="0"/>
              <a:t>connection and LAN</a:t>
            </a:r>
          </a:p>
          <a:p>
            <a:r>
              <a:rPr lang="en-US" sz="1400" dirty="0" smtClean="0"/>
              <a:t>Isolated from any production networks</a:t>
            </a:r>
          </a:p>
          <a:p>
            <a:r>
              <a:rPr lang="en-US" sz="1400" dirty="0" smtClean="0">
                <a:cs typeface="Arial" pitchFamily="34" charset="0"/>
              </a:rPr>
              <a:t>≤ four students per pod PCs</a:t>
            </a:r>
          </a:p>
        </p:txBody>
      </p:sp>
      <p:sp>
        <p:nvSpPr>
          <p:cNvPr id="101381" name="Rectangle 27"/>
          <p:cNvSpPr>
            <a:spLocks noGrp="1" noChangeArrowheads="1"/>
          </p:cNvSpPr>
          <p:nvPr>
            <p:ph type="body" sz="half" idx="4294967295"/>
          </p:nvPr>
        </p:nvSpPr>
        <p:spPr>
          <a:xfrm>
            <a:off x="5450171" y="1883121"/>
            <a:ext cx="3350929" cy="1771650"/>
          </a:xfrm>
        </p:spPr>
        <p:txBody>
          <a:bodyPr/>
          <a:lstStyle/>
          <a:p>
            <a:pPr>
              <a:buFont typeface="Wingdings" pitchFamily="2" charset="2"/>
              <a:buNone/>
            </a:pPr>
            <a:r>
              <a:rPr lang="en-US" sz="1800" b="1" dirty="0" smtClean="0"/>
              <a:t>Secondary Lab Pod</a:t>
            </a:r>
          </a:p>
          <a:p>
            <a:r>
              <a:rPr lang="en-US" sz="1400" dirty="0" smtClean="0"/>
              <a:t>Used in chapters 10 and 11</a:t>
            </a:r>
          </a:p>
          <a:p>
            <a:r>
              <a:rPr lang="en-US" sz="1400" dirty="0" smtClean="0"/>
              <a:t>Students use this topology to plan,</a:t>
            </a:r>
            <a:br>
              <a:rPr lang="en-US" sz="1400" dirty="0" smtClean="0"/>
            </a:br>
            <a:r>
              <a:rPr lang="en-US" sz="1400" dirty="0" smtClean="0"/>
              <a:t> build, configure, and test</a:t>
            </a:r>
          </a:p>
          <a:p>
            <a:r>
              <a:rPr lang="en-US" sz="1400" dirty="0" smtClean="0">
                <a:cs typeface="Arial" pitchFamily="34" charset="0"/>
              </a:rPr>
              <a:t>≤ four students per pod of one router, </a:t>
            </a:r>
            <a:br>
              <a:rPr lang="en-US" sz="1400" dirty="0" smtClean="0">
                <a:cs typeface="Arial" pitchFamily="34" charset="0"/>
              </a:rPr>
            </a:br>
            <a:r>
              <a:rPr lang="en-US" sz="1400" dirty="0" smtClean="0">
                <a:cs typeface="Arial" pitchFamily="34" charset="0"/>
              </a:rPr>
              <a:t>one switch, three PCs</a:t>
            </a:r>
          </a:p>
        </p:txBody>
      </p:sp>
      <p:sp>
        <p:nvSpPr>
          <p:cNvPr id="101382" name="Rectangle 25"/>
          <p:cNvSpPr>
            <a:spLocks noChangeArrowheads="1"/>
          </p:cNvSpPr>
          <p:nvPr/>
        </p:nvSpPr>
        <p:spPr bwMode="auto">
          <a:xfrm>
            <a:off x="655638" y="1123950"/>
            <a:ext cx="8145462" cy="552450"/>
          </a:xfrm>
          <a:prstGeom prst="rect">
            <a:avLst/>
          </a:prstGeom>
          <a:noFill/>
          <a:ln w="9525">
            <a:noFill/>
            <a:miter lim="800000"/>
            <a:headEnd/>
            <a:tailEnd/>
          </a:ln>
        </p:spPr>
        <p:txBody>
          <a:bodyPr lIns="82124" tIns="41061" rIns="82124" bIns="41061"/>
          <a:lstStyle/>
          <a:p>
            <a:pPr defTabSz="814388" eaLnBrk="0" hangingPunct="0">
              <a:lnSpc>
                <a:spcPct val="90000"/>
              </a:lnSpc>
              <a:tabLst>
                <a:tab pos="4459288" algn="l"/>
              </a:tabLst>
            </a:pPr>
            <a:r>
              <a:rPr lang="en-US"/>
              <a:t>Network Fundamentals</a:t>
            </a:r>
          </a:p>
        </p:txBody>
      </p:sp>
      <p:sp>
        <p:nvSpPr>
          <p:cNvPr id="101427" name="Rectangle 25"/>
          <p:cNvSpPr>
            <a:spLocks noChangeArrowheads="1"/>
          </p:cNvSpPr>
          <p:nvPr/>
        </p:nvSpPr>
        <p:spPr bwMode="auto">
          <a:xfrm>
            <a:off x="6683375" y="6313488"/>
            <a:ext cx="2460625" cy="552450"/>
          </a:xfrm>
          <a:prstGeom prst="rect">
            <a:avLst/>
          </a:prstGeom>
          <a:noFill/>
          <a:ln w="9525">
            <a:noFill/>
            <a:miter lim="800000"/>
            <a:headEnd/>
            <a:tailEnd/>
          </a:ln>
        </p:spPr>
        <p:txBody>
          <a:bodyPr lIns="82124" tIns="41061" rIns="82124" bIns="128016" anchor="b"/>
          <a:lstStyle/>
          <a:p>
            <a:pPr algn="r" defTabSz="814388" eaLnBrk="0" hangingPunct="0">
              <a:lnSpc>
                <a:spcPct val="90000"/>
              </a:lnSpc>
              <a:tabLst>
                <a:tab pos="4459288" algn="l"/>
              </a:tabLst>
            </a:pPr>
            <a:r>
              <a:rPr lang="en-US" sz="2000" b="1"/>
              <a:t>Lab Topology</a:t>
            </a:r>
          </a:p>
        </p:txBody>
      </p:sp>
      <p:pic>
        <p:nvPicPr>
          <p:cNvPr id="52" name="Picture 51"/>
          <p:cNvPicPr>
            <a:picLocks noChangeAspect="1" noChangeArrowheads="1"/>
          </p:cNvPicPr>
          <p:nvPr/>
        </p:nvPicPr>
        <p:blipFill>
          <a:blip r:embed="rId3" cstate="screen"/>
          <a:srcRect/>
          <a:stretch>
            <a:fillRect/>
          </a:stretch>
        </p:blipFill>
        <p:spPr bwMode="auto">
          <a:xfrm>
            <a:off x="190500" y="3511550"/>
            <a:ext cx="4563195" cy="2972414"/>
          </a:xfrm>
          <a:prstGeom prst="rect">
            <a:avLst/>
          </a:prstGeom>
          <a:noFill/>
          <a:ln w="1">
            <a:solidFill>
              <a:schemeClr val="accent1"/>
            </a:solidFill>
            <a:miter lim="800000"/>
            <a:headEnd/>
            <a:tailEnd type="none" w="med" len="med"/>
          </a:ln>
          <a:effectLst/>
        </p:spPr>
      </p:pic>
      <p:pic>
        <p:nvPicPr>
          <p:cNvPr id="53" name="Picture 52"/>
          <p:cNvPicPr>
            <a:picLocks noChangeAspect="1" noChangeArrowheads="1"/>
          </p:cNvPicPr>
          <p:nvPr/>
        </p:nvPicPr>
        <p:blipFill>
          <a:blip r:embed="rId4" cstate="screen"/>
          <a:srcRect/>
          <a:stretch>
            <a:fillRect/>
          </a:stretch>
        </p:blipFill>
        <p:spPr bwMode="auto">
          <a:xfrm>
            <a:off x="4998055" y="3886396"/>
            <a:ext cx="3962797" cy="2418958"/>
          </a:xfrm>
          <a:prstGeom prst="rect">
            <a:avLst/>
          </a:prstGeom>
          <a:noFill/>
          <a:ln w="1">
            <a:solidFill>
              <a:schemeClr val="accent1"/>
            </a:solidFill>
            <a:miter lim="800000"/>
            <a:headEnd/>
            <a:tailEnd type="none" w="med" len="med"/>
          </a:ln>
          <a:effectLst/>
        </p:spPr>
      </p:pic>
    </p:spTree>
  </p:cSld>
  <p:clrMapOvr>
    <a:masterClrMapping/>
  </p:clrMapOvr>
  <p:transition>
    <p:wipe dir="r"/>
  </p:transition>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7"/>
          <p:cNvSpPr>
            <a:spLocks noChangeArrowheads="1"/>
          </p:cNvSpPr>
          <p:nvPr/>
        </p:nvSpPr>
        <p:spPr bwMode="auto">
          <a:xfrm rot="-5400000">
            <a:off x="3690937" y="1404938"/>
            <a:ext cx="1762125" cy="9144000"/>
          </a:xfrm>
          <a:prstGeom prst="rect">
            <a:avLst/>
          </a:prstGeom>
          <a:gradFill rotWithShape="1">
            <a:gsLst>
              <a:gs pos="0">
                <a:srgbClr val="9EC5E6">
                  <a:alpha val="79999"/>
                </a:srgbClr>
              </a:gs>
              <a:gs pos="100000">
                <a:srgbClr val="495B6A">
                  <a:alpha val="0"/>
                </a:srgbClr>
              </a:gs>
            </a:gsLst>
            <a:lin ang="0" scaled="1"/>
          </a:gradFill>
          <a:ln w="9525" algn="ctr">
            <a:noFill/>
            <a:miter lim="800000"/>
            <a:headEnd/>
            <a:tailEnd/>
          </a:ln>
        </p:spPr>
        <p:txBody>
          <a:bodyPr lIns="73025" tIns="36511" rIns="73025" bIns="36511" anchor="ctr"/>
          <a:lstStyle/>
          <a:p>
            <a:pPr algn="ctr"/>
            <a:endParaRPr lang="en-US" sz="1800"/>
          </a:p>
        </p:txBody>
      </p:sp>
      <p:sp>
        <p:nvSpPr>
          <p:cNvPr id="102403" name="Rectangle 73"/>
          <p:cNvSpPr>
            <a:spLocks noGrp="1" noChangeArrowheads="1"/>
          </p:cNvSpPr>
          <p:nvPr>
            <p:ph type="title" idx="4294967295"/>
          </p:nvPr>
        </p:nvSpPr>
        <p:spPr/>
        <p:txBody>
          <a:bodyPr/>
          <a:lstStyle/>
          <a:p>
            <a:r>
              <a:rPr lang="en-US" smtClean="0"/>
              <a:t>CCNA Exploration:</a:t>
            </a:r>
          </a:p>
        </p:txBody>
      </p:sp>
      <p:sp>
        <p:nvSpPr>
          <p:cNvPr id="102404" name="Rectangle 74"/>
          <p:cNvSpPr>
            <a:spLocks noGrp="1" noChangeArrowheads="1"/>
          </p:cNvSpPr>
          <p:nvPr>
            <p:ph type="body" idx="4294967295"/>
          </p:nvPr>
        </p:nvSpPr>
        <p:spPr>
          <a:xfrm>
            <a:off x="199239" y="2725093"/>
            <a:ext cx="2489640" cy="2879002"/>
          </a:xfrm>
        </p:spPr>
        <p:txBody>
          <a:bodyPr/>
          <a:lstStyle/>
          <a:p>
            <a:r>
              <a:rPr lang="en-US" sz="1800" dirty="0" smtClean="0"/>
              <a:t>“Model” routing network</a:t>
            </a:r>
          </a:p>
          <a:p>
            <a:r>
              <a:rPr lang="en-US" sz="1800" dirty="0" smtClean="0"/>
              <a:t>Isolated from any production networks</a:t>
            </a:r>
          </a:p>
          <a:p>
            <a:r>
              <a:rPr lang="en-US" sz="1800" dirty="0" err="1" smtClean="0"/>
              <a:t>NETLAB</a:t>
            </a:r>
            <a:r>
              <a:rPr lang="en-US" sz="1800" dirty="0" smtClean="0"/>
              <a:t> “friendly”</a:t>
            </a:r>
          </a:p>
          <a:p>
            <a:r>
              <a:rPr lang="en-US" sz="1800" dirty="0" smtClean="0"/>
              <a:t>≤ six students per pod of three routers</a:t>
            </a:r>
          </a:p>
        </p:txBody>
      </p:sp>
      <p:sp>
        <p:nvSpPr>
          <p:cNvPr id="102405" name="Rectangle 25"/>
          <p:cNvSpPr>
            <a:spLocks noChangeArrowheads="1"/>
          </p:cNvSpPr>
          <p:nvPr/>
        </p:nvSpPr>
        <p:spPr bwMode="auto">
          <a:xfrm>
            <a:off x="655638" y="1123950"/>
            <a:ext cx="8145462" cy="552450"/>
          </a:xfrm>
          <a:prstGeom prst="rect">
            <a:avLst/>
          </a:prstGeom>
          <a:noFill/>
          <a:ln w="9525">
            <a:noFill/>
            <a:miter lim="800000"/>
            <a:headEnd/>
            <a:tailEnd/>
          </a:ln>
        </p:spPr>
        <p:txBody>
          <a:bodyPr lIns="82124" tIns="41061" rIns="82124" bIns="41061"/>
          <a:lstStyle/>
          <a:p>
            <a:pPr defTabSz="814388" eaLnBrk="0" hangingPunct="0">
              <a:lnSpc>
                <a:spcPct val="90000"/>
              </a:lnSpc>
              <a:tabLst>
                <a:tab pos="4459288" algn="l"/>
              </a:tabLst>
            </a:pPr>
            <a:r>
              <a:rPr lang="en-US"/>
              <a:t>Routing Protocols and Concepts</a:t>
            </a:r>
          </a:p>
        </p:txBody>
      </p:sp>
      <p:sp>
        <p:nvSpPr>
          <p:cNvPr id="102437" name="Rectangle 25"/>
          <p:cNvSpPr>
            <a:spLocks noChangeArrowheads="1"/>
          </p:cNvSpPr>
          <p:nvPr/>
        </p:nvSpPr>
        <p:spPr bwMode="auto">
          <a:xfrm>
            <a:off x="6683375" y="6313488"/>
            <a:ext cx="2460625" cy="552450"/>
          </a:xfrm>
          <a:prstGeom prst="rect">
            <a:avLst/>
          </a:prstGeom>
          <a:noFill/>
          <a:ln w="9525">
            <a:noFill/>
            <a:miter lim="800000"/>
            <a:headEnd/>
            <a:tailEnd/>
          </a:ln>
        </p:spPr>
        <p:txBody>
          <a:bodyPr lIns="82124" tIns="41061" rIns="82124" bIns="128016" anchor="b"/>
          <a:lstStyle/>
          <a:p>
            <a:pPr algn="r" defTabSz="814388" eaLnBrk="0" hangingPunct="0">
              <a:lnSpc>
                <a:spcPct val="90000"/>
              </a:lnSpc>
              <a:tabLst>
                <a:tab pos="4459288" algn="l"/>
              </a:tabLst>
            </a:pPr>
            <a:r>
              <a:rPr lang="en-US" sz="2000" b="1"/>
              <a:t>Lab Topology</a:t>
            </a:r>
          </a:p>
        </p:txBody>
      </p:sp>
      <p:pic>
        <p:nvPicPr>
          <p:cNvPr id="38" name="Picture 37"/>
          <p:cNvPicPr>
            <a:picLocks noChangeAspect="1" noChangeArrowheads="1"/>
          </p:cNvPicPr>
          <p:nvPr/>
        </p:nvPicPr>
        <p:blipFill>
          <a:blip r:embed="rId3" cstate="screen"/>
          <a:srcRect/>
          <a:stretch>
            <a:fillRect/>
          </a:stretch>
        </p:blipFill>
        <p:spPr bwMode="auto">
          <a:xfrm>
            <a:off x="2815629" y="2032220"/>
            <a:ext cx="6114650" cy="3823785"/>
          </a:xfrm>
          <a:prstGeom prst="rect">
            <a:avLst/>
          </a:prstGeom>
          <a:noFill/>
          <a:ln w="1">
            <a:solidFill>
              <a:schemeClr val="accent1"/>
            </a:solidFill>
            <a:miter lim="800000"/>
            <a:headEnd/>
            <a:tailEnd type="none" w="med" len="med"/>
          </a:ln>
          <a:effectLst/>
        </p:spPr>
      </p:pic>
    </p:spTree>
  </p:cSld>
  <p:clrMapOvr>
    <a:masterClrMapping/>
  </p:clrMapOvr>
  <p:transition>
    <p:wipe dir="r"/>
  </p:transition>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p:cNvSpPr>
            <a:spLocks noChangeArrowheads="1"/>
          </p:cNvSpPr>
          <p:nvPr/>
        </p:nvSpPr>
        <p:spPr bwMode="auto">
          <a:xfrm rot="-5400000">
            <a:off x="3690937" y="1404938"/>
            <a:ext cx="1762125" cy="9144000"/>
          </a:xfrm>
          <a:prstGeom prst="rect">
            <a:avLst/>
          </a:prstGeom>
          <a:gradFill rotWithShape="1">
            <a:gsLst>
              <a:gs pos="0">
                <a:srgbClr val="9EC5E6">
                  <a:alpha val="79999"/>
                </a:srgbClr>
              </a:gs>
              <a:gs pos="100000">
                <a:srgbClr val="495B6A">
                  <a:alpha val="0"/>
                </a:srgbClr>
              </a:gs>
            </a:gsLst>
            <a:lin ang="0" scaled="1"/>
          </a:gradFill>
          <a:ln w="9525" algn="ctr">
            <a:noFill/>
            <a:miter lim="800000"/>
            <a:headEnd/>
            <a:tailEnd/>
          </a:ln>
        </p:spPr>
        <p:txBody>
          <a:bodyPr lIns="73025" tIns="36511" rIns="73025" bIns="36511" anchor="ctr"/>
          <a:lstStyle/>
          <a:p>
            <a:pPr algn="ctr"/>
            <a:endParaRPr lang="en-US" sz="1800"/>
          </a:p>
        </p:txBody>
      </p:sp>
      <p:sp>
        <p:nvSpPr>
          <p:cNvPr id="103427" name="Rectangle 123"/>
          <p:cNvSpPr>
            <a:spLocks noGrp="1" noChangeArrowheads="1"/>
          </p:cNvSpPr>
          <p:nvPr>
            <p:ph type="title" idx="4294967295"/>
          </p:nvPr>
        </p:nvSpPr>
        <p:spPr/>
        <p:txBody>
          <a:bodyPr/>
          <a:lstStyle/>
          <a:p>
            <a:r>
              <a:rPr lang="en-US" smtClean="0"/>
              <a:t>CCNA Exploration:</a:t>
            </a:r>
          </a:p>
        </p:txBody>
      </p:sp>
      <p:sp>
        <p:nvSpPr>
          <p:cNvPr id="103428" name="Rectangle 25"/>
          <p:cNvSpPr>
            <a:spLocks noChangeArrowheads="1"/>
          </p:cNvSpPr>
          <p:nvPr/>
        </p:nvSpPr>
        <p:spPr bwMode="auto">
          <a:xfrm>
            <a:off x="655638" y="1123950"/>
            <a:ext cx="8145462" cy="552450"/>
          </a:xfrm>
          <a:prstGeom prst="rect">
            <a:avLst/>
          </a:prstGeom>
          <a:noFill/>
          <a:ln w="9525">
            <a:noFill/>
            <a:miter lim="800000"/>
            <a:headEnd/>
            <a:tailEnd/>
          </a:ln>
        </p:spPr>
        <p:txBody>
          <a:bodyPr lIns="82124" tIns="41061" rIns="82124" bIns="41061"/>
          <a:lstStyle/>
          <a:p>
            <a:pPr defTabSz="814388" eaLnBrk="0" hangingPunct="0">
              <a:lnSpc>
                <a:spcPct val="90000"/>
              </a:lnSpc>
              <a:tabLst>
                <a:tab pos="4459288" algn="l"/>
              </a:tabLst>
            </a:pPr>
            <a:r>
              <a:rPr lang="en-US"/>
              <a:t>LAN Switching and Wireless</a:t>
            </a:r>
          </a:p>
        </p:txBody>
      </p:sp>
      <p:sp>
        <p:nvSpPr>
          <p:cNvPr id="103493" name="Rectangle 25"/>
          <p:cNvSpPr>
            <a:spLocks noChangeArrowheads="1"/>
          </p:cNvSpPr>
          <p:nvPr/>
        </p:nvSpPr>
        <p:spPr bwMode="auto">
          <a:xfrm>
            <a:off x="6683375" y="6313488"/>
            <a:ext cx="2460625" cy="552450"/>
          </a:xfrm>
          <a:prstGeom prst="rect">
            <a:avLst/>
          </a:prstGeom>
          <a:noFill/>
          <a:ln w="9525">
            <a:noFill/>
            <a:miter lim="800000"/>
            <a:headEnd/>
            <a:tailEnd/>
          </a:ln>
        </p:spPr>
        <p:txBody>
          <a:bodyPr lIns="82124" tIns="41061" rIns="82124" bIns="128016" anchor="b"/>
          <a:lstStyle/>
          <a:p>
            <a:pPr algn="r" defTabSz="814388" eaLnBrk="0" hangingPunct="0">
              <a:lnSpc>
                <a:spcPct val="90000"/>
              </a:lnSpc>
              <a:tabLst>
                <a:tab pos="4459288" algn="l"/>
              </a:tabLst>
            </a:pPr>
            <a:r>
              <a:rPr lang="en-US" sz="2000" b="1"/>
              <a:t>Lab Topology</a:t>
            </a:r>
          </a:p>
        </p:txBody>
      </p:sp>
      <p:pic>
        <p:nvPicPr>
          <p:cNvPr id="85" name="Picture 84"/>
          <p:cNvPicPr>
            <a:picLocks noChangeAspect="1" noChangeArrowheads="1"/>
          </p:cNvPicPr>
          <p:nvPr/>
        </p:nvPicPr>
        <p:blipFill>
          <a:blip r:embed="rId3" cstate="screen"/>
          <a:srcRect/>
          <a:stretch>
            <a:fillRect/>
          </a:stretch>
        </p:blipFill>
        <p:spPr bwMode="auto">
          <a:xfrm>
            <a:off x="482396" y="1676400"/>
            <a:ext cx="6896101" cy="4572000"/>
          </a:xfrm>
          <a:prstGeom prst="rect">
            <a:avLst/>
          </a:prstGeom>
          <a:noFill/>
          <a:ln w="1">
            <a:solidFill>
              <a:schemeClr val="accent1"/>
            </a:solidFill>
            <a:miter lim="800000"/>
            <a:headEnd/>
            <a:tailEnd type="none" w="med" len="med"/>
          </a:ln>
          <a:effectLst/>
        </p:spPr>
      </p:pic>
    </p:spTree>
  </p:cSld>
  <p:clrMapOvr>
    <a:masterClrMapping/>
  </p:clrMapOvr>
  <p:transition>
    <p:wipe dir="r"/>
  </p:transition>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7"/>
          <p:cNvSpPr>
            <a:spLocks noChangeArrowheads="1"/>
          </p:cNvSpPr>
          <p:nvPr/>
        </p:nvSpPr>
        <p:spPr bwMode="auto">
          <a:xfrm rot="-5400000">
            <a:off x="3690937" y="1404938"/>
            <a:ext cx="1762125" cy="9144000"/>
          </a:xfrm>
          <a:prstGeom prst="rect">
            <a:avLst/>
          </a:prstGeom>
          <a:gradFill rotWithShape="1">
            <a:gsLst>
              <a:gs pos="0">
                <a:srgbClr val="9EC5E6">
                  <a:alpha val="79999"/>
                </a:srgbClr>
              </a:gs>
              <a:gs pos="100000">
                <a:srgbClr val="495B6A">
                  <a:alpha val="0"/>
                </a:srgbClr>
              </a:gs>
            </a:gsLst>
            <a:lin ang="0" scaled="1"/>
          </a:gradFill>
          <a:ln w="9525" algn="ctr">
            <a:noFill/>
            <a:miter lim="800000"/>
            <a:headEnd/>
            <a:tailEnd/>
          </a:ln>
        </p:spPr>
        <p:txBody>
          <a:bodyPr lIns="73025" tIns="36511" rIns="73025" bIns="36511" anchor="ctr"/>
          <a:lstStyle/>
          <a:p>
            <a:pPr algn="ctr"/>
            <a:endParaRPr lang="en-US" sz="1800"/>
          </a:p>
        </p:txBody>
      </p:sp>
      <p:sp>
        <p:nvSpPr>
          <p:cNvPr id="104453" name="Rectangle 91"/>
          <p:cNvSpPr>
            <a:spLocks noGrp="1" noChangeArrowheads="1"/>
          </p:cNvSpPr>
          <p:nvPr>
            <p:ph type="title" idx="4294967295"/>
          </p:nvPr>
        </p:nvSpPr>
        <p:spPr/>
        <p:txBody>
          <a:bodyPr/>
          <a:lstStyle/>
          <a:p>
            <a:r>
              <a:rPr lang="en-US" smtClean="0"/>
              <a:t>CCNA Exploration:</a:t>
            </a:r>
          </a:p>
        </p:txBody>
      </p:sp>
      <p:sp>
        <p:nvSpPr>
          <p:cNvPr id="104454" name="Rectangle 25"/>
          <p:cNvSpPr>
            <a:spLocks noChangeArrowheads="1"/>
          </p:cNvSpPr>
          <p:nvPr/>
        </p:nvSpPr>
        <p:spPr bwMode="auto">
          <a:xfrm>
            <a:off x="655638" y="1123950"/>
            <a:ext cx="8145462" cy="552450"/>
          </a:xfrm>
          <a:prstGeom prst="rect">
            <a:avLst/>
          </a:prstGeom>
          <a:noFill/>
          <a:ln w="9525">
            <a:noFill/>
            <a:miter lim="800000"/>
            <a:headEnd/>
            <a:tailEnd/>
          </a:ln>
        </p:spPr>
        <p:txBody>
          <a:bodyPr lIns="82124" tIns="41061" rIns="82124" bIns="41061"/>
          <a:lstStyle/>
          <a:p>
            <a:pPr defTabSz="814388" eaLnBrk="0" hangingPunct="0">
              <a:lnSpc>
                <a:spcPct val="90000"/>
              </a:lnSpc>
              <a:tabLst>
                <a:tab pos="4459288" algn="l"/>
              </a:tabLst>
            </a:pPr>
            <a:r>
              <a:rPr lang="en-US"/>
              <a:t>Accessing the WAN</a:t>
            </a:r>
          </a:p>
        </p:txBody>
      </p:sp>
      <p:sp>
        <p:nvSpPr>
          <p:cNvPr id="104515" name="Rectangle 25"/>
          <p:cNvSpPr>
            <a:spLocks noChangeArrowheads="1"/>
          </p:cNvSpPr>
          <p:nvPr/>
        </p:nvSpPr>
        <p:spPr bwMode="auto">
          <a:xfrm>
            <a:off x="6683375" y="6313488"/>
            <a:ext cx="2460625" cy="552450"/>
          </a:xfrm>
          <a:prstGeom prst="rect">
            <a:avLst/>
          </a:prstGeom>
          <a:noFill/>
          <a:ln w="9525">
            <a:noFill/>
            <a:miter lim="800000"/>
            <a:headEnd/>
            <a:tailEnd/>
          </a:ln>
        </p:spPr>
        <p:txBody>
          <a:bodyPr lIns="82124" tIns="41061" rIns="82124" bIns="128016" anchor="b"/>
          <a:lstStyle/>
          <a:p>
            <a:pPr algn="r" defTabSz="814388" eaLnBrk="0" hangingPunct="0">
              <a:lnSpc>
                <a:spcPct val="90000"/>
              </a:lnSpc>
              <a:tabLst>
                <a:tab pos="4459288" algn="l"/>
              </a:tabLst>
            </a:pPr>
            <a:r>
              <a:rPr lang="en-US" sz="2000" b="1"/>
              <a:t>Lab Topology</a:t>
            </a:r>
          </a:p>
        </p:txBody>
      </p:sp>
      <p:pic>
        <p:nvPicPr>
          <p:cNvPr id="68" name="Picture 67"/>
          <p:cNvPicPr>
            <a:picLocks noChangeAspect="1" noChangeArrowheads="1"/>
          </p:cNvPicPr>
          <p:nvPr/>
        </p:nvPicPr>
        <p:blipFill>
          <a:blip r:embed="rId3" cstate="screen"/>
          <a:srcRect/>
          <a:stretch>
            <a:fillRect/>
          </a:stretch>
        </p:blipFill>
        <p:spPr bwMode="auto">
          <a:xfrm>
            <a:off x="655638" y="1676400"/>
            <a:ext cx="6650101" cy="4830647"/>
          </a:xfrm>
          <a:prstGeom prst="rect">
            <a:avLst/>
          </a:prstGeom>
          <a:noFill/>
          <a:ln w="1">
            <a:solidFill>
              <a:schemeClr val="accent1"/>
            </a:solidFill>
            <a:miter lim="800000"/>
            <a:headEnd/>
            <a:tailEnd type="none" w="med" len="med"/>
          </a:ln>
          <a:effectLst/>
        </p:spPr>
      </p:pic>
    </p:spTree>
  </p:cSld>
  <p:clrMapOvr>
    <a:masterClrMapping/>
  </p:clrMapOvr>
  <p:transition>
    <p:wipe dir="r"/>
  </p:transition>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5474" name="Picture 20" descr="ss4"/>
          <p:cNvPicPr>
            <a:picLocks noChangeAspect="1" noChangeArrowheads="1"/>
          </p:cNvPicPr>
          <p:nvPr/>
        </p:nvPicPr>
        <p:blipFill>
          <a:blip r:embed="rId3" cstate="screen"/>
          <a:srcRect/>
          <a:stretch>
            <a:fillRect/>
          </a:stretch>
        </p:blipFill>
        <p:spPr bwMode="auto">
          <a:xfrm>
            <a:off x="0" y="1600200"/>
            <a:ext cx="9144000" cy="3200400"/>
          </a:xfrm>
          <a:prstGeom prst="rect">
            <a:avLst/>
          </a:prstGeom>
          <a:noFill/>
          <a:ln w="9525">
            <a:noFill/>
            <a:miter lim="800000"/>
            <a:headEnd/>
            <a:tailEnd/>
          </a:ln>
        </p:spPr>
      </p:pic>
      <p:sp>
        <p:nvSpPr>
          <p:cNvPr id="105475" name="Rectangle 10"/>
          <p:cNvSpPr>
            <a:spLocks noChangeArrowheads="1"/>
          </p:cNvSpPr>
          <p:nvPr/>
        </p:nvSpPr>
        <p:spPr bwMode="auto">
          <a:xfrm>
            <a:off x="0" y="0"/>
            <a:ext cx="9144000" cy="1600200"/>
          </a:xfrm>
          <a:prstGeom prst="rect">
            <a:avLst/>
          </a:prstGeom>
          <a:solidFill>
            <a:schemeClr val="bg1"/>
          </a:solidFill>
          <a:ln w="9525" algn="ctr">
            <a:noFill/>
            <a:miter lim="800000"/>
            <a:headEnd/>
            <a:tailEnd/>
          </a:ln>
        </p:spPr>
        <p:txBody>
          <a:bodyPr wrap="none" lIns="82124" tIns="41061" rIns="82124" bIns="41061" anchor="ctr">
            <a:spAutoFit/>
          </a:bodyPr>
          <a:lstStyle/>
          <a:p>
            <a:pPr algn="ctr" eaLnBrk="0" hangingPunct="0">
              <a:lnSpc>
                <a:spcPct val="90000"/>
              </a:lnSpc>
            </a:pPr>
            <a:endParaRPr lang="en-US"/>
          </a:p>
        </p:txBody>
      </p:sp>
      <p:sp>
        <p:nvSpPr>
          <p:cNvPr id="105476" name="Rectangle 13"/>
          <p:cNvSpPr>
            <a:spLocks noChangeArrowheads="1"/>
          </p:cNvSpPr>
          <p:nvPr/>
        </p:nvSpPr>
        <p:spPr bwMode="auto">
          <a:xfrm>
            <a:off x="639763" y="2781300"/>
            <a:ext cx="3551237" cy="838200"/>
          </a:xfrm>
          <a:prstGeom prst="rect">
            <a:avLst/>
          </a:prstGeom>
          <a:noFill/>
          <a:ln w="9525" algn="ctr">
            <a:noFill/>
            <a:miter lim="800000"/>
            <a:headEnd/>
            <a:tailEnd/>
          </a:ln>
        </p:spPr>
        <p:txBody>
          <a:bodyPr lIns="82124" tIns="41061" rIns="82124" bIns="41061" anchor="ctr"/>
          <a:lstStyle/>
          <a:p>
            <a:pPr defTabSz="814388">
              <a:lnSpc>
                <a:spcPct val="90000"/>
              </a:lnSpc>
            </a:pPr>
            <a:r>
              <a:rPr lang="en-US" sz="3000">
                <a:solidFill>
                  <a:srgbClr val="FFFFFF"/>
                </a:solidFill>
              </a:rPr>
              <a:t>Cisco Certifications</a:t>
            </a:r>
          </a:p>
        </p:txBody>
      </p:sp>
    </p:spTree>
  </p:cSld>
  <p:clrMapOvr>
    <a:masterClrMapping/>
  </p:clrMapOvr>
  <p:transition>
    <p:wipe dir="r"/>
  </p:transition>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6"/>
          <p:cNvSpPr>
            <a:spLocks noChangeArrowheads="1"/>
          </p:cNvSpPr>
          <p:nvPr/>
        </p:nvSpPr>
        <p:spPr bwMode="auto">
          <a:xfrm rot="-5400000">
            <a:off x="2762250" y="476250"/>
            <a:ext cx="3619500" cy="9144000"/>
          </a:xfrm>
          <a:prstGeom prst="rect">
            <a:avLst/>
          </a:prstGeom>
          <a:gradFill rotWithShape="1">
            <a:gsLst>
              <a:gs pos="0">
                <a:srgbClr val="9EC5E6">
                  <a:alpha val="79999"/>
                </a:srgbClr>
              </a:gs>
              <a:gs pos="100000">
                <a:srgbClr val="495B6A">
                  <a:alpha val="0"/>
                </a:srgbClr>
              </a:gs>
            </a:gsLst>
            <a:lin ang="0" scaled="1"/>
          </a:gradFill>
          <a:ln w="9525" algn="ctr">
            <a:noFill/>
            <a:miter lim="800000"/>
            <a:headEnd/>
            <a:tailEnd/>
          </a:ln>
        </p:spPr>
        <p:txBody>
          <a:bodyPr lIns="73025" tIns="36511" rIns="73025" bIns="36511" anchor="ctr"/>
          <a:lstStyle/>
          <a:p>
            <a:pPr algn="ctr"/>
            <a:endParaRPr lang="en-US" sz="1800"/>
          </a:p>
        </p:txBody>
      </p:sp>
      <p:sp>
        <p:nvSpPr>
          <p:cNvPr id="106499" name="Rectangle 8"/>
          <p:cNvSpPr>
            <a:spLocks noChangeArrowheads="1"/>
          </p:cNvSpPr>
          <p:nvPr/>
        </p:nvSpPr>
        <p:spPr bwMode="auto">
          <a:xfrm>
            <a:off x="222250" y="6248400"/>
            <a:ext cx="8674100" cy="209550"/>
          </a:xfrm>
          <a:prstGeom prst="rect">
            <a:avLst/>
          </a:prstGeom>
          <a:gradFill rotWithShape="1">
            <a:gsLst>
              <a:gs pos="0">
                <a:schemeClr val="tx1">
                  <a:alpha val="45000"/>
                </a:schemeClr>
              </a:gs>
              <a:gs pos="100000">
                <a:schemeClr val="bg1">
                  <a:alpha val="0"/>
                </a:schemeClr>
              </a:gs>
            </a:gsLst>
            <a:path path="shape">
              <a:fillToRect l="50000" t="50000" r="50000" b="50000"/>
            </a:path>
          </a:gradFill>
          <a:ln w="9525" algn="ctr">
            <a:noFill/>
            <a:miter lim="800000"/>
            <a:headEnd/>
            <a:tailEnd/>
          </a:ln>
        </p:spPr>
        <p:txBody>
          <a:bodyPr wrap="none" lIns="73025" tIns="36511" rIns="73025" bIns="36511" anchor="ctr"/>
          <a:lstStyle/>
          <a:p>
            <a:pPr algn="ctr"/>
            <a:endParaRPr lang="en-US" sz="1800"/>
          </a:p>
        </p:txBody>
      </p:sp>
      <p:pic>
        <p:nvPicPr>
          <p:cNvPr id="106500" name="Picture 3" descr="w_chartBack"/>
          <p:cNvPicPr>
            <a:picLocks noChangeAspect="1" noChangeArrowheads="1"/>
          </p:cNvPicPr>
          <p:nvPr/>
        </p:nvPicPr>
        <p:blipFill>
          <a:blip r:embed="rId3" cstate="screen"/>
          <a:srcRect/>
          <a:stretch>
            <a:fillRect/>
          </a:stretch>
        </p:blipFill>
        <p:spPr bwMode="auto">
          <a:xfrm>
            <a:off x="379413" y="1976438"/>
            <a:ext cx="8323262" cy="4344987"/>
          </a:xfrm>
          <a:prstGeom prst="rect">
            <a:avLst/>
          </a:prstGeom>
          <a:noFill/>
          <a:ln w="9525">
            <a:noFill/>
            <a:miter lim="800000"/>
            <a:headEnd/>
            <a:tailEnd/>
          </a:ln>
        </p:spPr>
      </p:pic>
      <p:sp>
        <p:nvSpPr>
          <p:cNvPr id="106501" name="Rectangle 6"/>
          <p:cNvSpPr>
            <a:spLocks noChangeArrowheads="1"/>
          </p:cNvSpPr>
          <p:nvPr/>
        </p:nvSpPr>
        <p:spPr bwMode="auto">
          <a:xfrm rot="16200000" flipV="1">
            <a:off x="2334419" y="-15081"/>
            <a:ext cx="4398962" cy="8350250"/>
          </a:xfrm>
          <a:prstGeom prst="rect">
            <a:avLst/>
          </a:prstGeom>
          <a:gradFill rotWithShape="1">
            <a:gsLst>
              <a:gs pos="0">
                <a:srgbClr val="708CA1">
                  <a:alpha val="39998"/>
                </a:srgbClr>
              </a:gs>
              <a:gs pos="100000">
                <a:srgbClr val="495B6A">
                  <a:alpha val="0"/>
                </a:srgbClr>
              </a:gs>
            </a:gsLst>
            <a:lin ang="0" scaled="1"/>
          </a:gradFill>
          <a:ln w="9525" algn="ctr">
            <a:noFill/>
            <a:miter lim="800000"/>
            <a:headEnd/>
            <a:tailEnd/>
          </a:ln>
        </p:spPr>
        <p:txBody>
          <a:bodyPr lIns="73025" tIns="36511" rIns="73025" bIns="36511" anchor="ctr"/>
          <a:lstStyle/>
          <a:p>
            <a:pPr algn="ctr"/>
            <a:endParaRPr lang="en-US" sz="1800"/>
          </a:p>
        </p:txBody>
      </p:sp>
      <p:sp>
        <p:nvSpPr>
          <p:cNvPr id="106502" name="Text Box 18"/>
          <p:cNvSpPr txBox="1">
            <a:spLocks noChangeAspect="1" noChangeArrowheads="1"/>
          </p:cNvSpPr>
          <p:nvPr/>
        </p:nvSpPr>
        <p:spPr bwMode="auto">
          <a:xfrm>
            <a:off x="3889375" y="6421438"/>
            <a:ext cx="1346200" cy="222250"/>
          </a:xfrm>
          <a:prstGeom prst="rect">
            <a:avLst/>
          </a:prstGeom>
          <a:noFill/>
          <a:ln w="9525" algn="ctr">
            <a:noFill/>
            <a:miter lim="800000"/>
            <a:headEnd/>
            <a:tailEnd/>
          </a:ln>
        </p:spPr>
        <p:txBody>
          <a:bodyPr lIns="0" tIns="0" rIns="0" bIns="0" anchor="ctr"/>
          <a:lstStyle/>
          <a:p>
            <a:pPr algn="ctr" defTabSz="814388" eaLnBrk="0" hangingPunct="0">
              <a:lnSpc>
                <a:spcPct val="90000"/>
              </a:lnSpc>
              <a:spcBef>
                <a:spcPct val="50000"/>
              </a:spcBef>
            </a:pPr>
            <a:r>
              <a:rPr lang="en-US" sz="1400">
                <a:solidFill>
                  <a:srgbClr val="204962"/>
                </a:solidFill>
                <a:cs typeface="Arial" pitchFamily="34" charset="0"/>
              </a:rPr>
              <a:t>Time</a:t>
            </a:r>
          </a:p>
        </p:txBody>
      </p:sp>
      <p:sp>
        <p:nvSpPr>
          <p:cNvPr id="106503" name="Text Box 18"/>
          <p:cNvSpPr txBox="1">
            <a:spLocks noChangeAspect="1" noChangeArrowheads="1"/>
          </p:cNvSpPr>
          <p:nvPr/>
        </p:nvSpPr>
        <p:spPr bwMode="auto">
          <a:xfrm rot="-5400000">
            <a:off x="-1145381" y="4026694"/>
            <a:ext cx="2686050" cy="220662"/>
          </a:xfrm>
          <a:prstGeom prst="rect">
            <a:avLst/>
          </a:prstGeom>
          <a:noFill/>
          <a:ln w="9525" algn="ctr">
            <a:noFill/>
            <a:miter lim="800000"/>
            <a:headEnd/>
            <a:tailEnd/>
          </a:ln>
        </p:spPr>
        <p:txBody>
          <a:bodyPr lIns="0" tIns="0" rIns="0" bIns="0" anchor="ctr"/>
          <a:lstStyle/>
          <a:p>
            <a:pPr algn="ctr" defTabSz="814388" eaLnBrk="0" hangingPunct="0">
              <a:lnSpc>
                <a:spcPct val="90000"/>
              </a:lnSpc>
              <a:spcBef>
                <a:spcPct val="50000"/>
              </a:spcBef>
            </a:pPr>
            <a:r>
              <a:rPr lang="en-US" sz="1400">
                <a:solidFill>
                  <a:srgbClr val="204962"/>
                </a:solidFill>
                <a:cs typeface="Arial" pitchFamily="34" charset="0"/>
              </a:rPr>
              <a:t>Evolution of the Network</a:t>
            </a:r>
          </a:p>
        </p:txBody>
      </p:sp>
      <p:sp>
        <p:nvSpPr>
          <p:cNvPr id="106504" name="Text Box 11"/>
          <p:cNvSpPr txBox="1">
            <a:spLocks noChangeAspect="1" noChangeArrowheads="1"/>
          </p:cNvSpPr>
          <p:nvPr/>
        </p:nvSpPr>
        <p:spPr bwMode="auto">
          <a:xfrm>
            <a:off x="2898775" y="1403350"/>
            <a:ext cx="3330575" cy="330200"/>
          </a:xfrm>
          <a:prstGeom prst="rect">
            <a:avLst/>
          </a:prstGeom>
          <a:noFill/>
          <a:ln w="19050" algn="ctr">
            <a:noFill/>
            <a:miter lim="800000"/>
            <a:headEnd/>
            <a:tailEnd/>
          </a:ln>
        </p:spPr>
        <p:txBody>
          <a:bodyPr lIns="82124" tIns="41061" rIns="82124" bIns="41061">
            <a:spAutoFit/>
          </a:bodyPr>
          <a:lstStyle/>
          <a:p>
            <a:pPr algn="ctr" defTabSz="814388" eaLnBrk="0" hangingPunct="0">
              <a:lnSpc>
                <a:spcPct val="90000"/>
              </a:lnSpc>
              <a:spcBef>
                <a:spcPct val="50000"/>
              </a:spcBef>
            </a:pPr>
            <a:r>
              <a:rPr lang="en-US" sz="1800">
                <a:solidFill>
                  <a:srgbClr val="204962"/>
                </a:solidFill>
                <a:cs typeface="Arial" pitchFamily="34" charset="0"/>
              </a:rPr>
              <a:t>Future Converged Applications</a:t>
            </a:r>
          </a:p>
        </p:txBody>
      </p:sp>
      <p:sp>
        <p:nvSpPr>
          <p:cNvPr id="106505" name="Text Box 8"/>
          <p:cNvSpPr txBox="1">
            <a:spLocks noChangeAspect="1" noChangeArrowheads="1"/>
          </p:cNvSpPr>
          <p:nvPr/>
        </p:nvSpPr>
        <p:spPr bwMode="auto">
          <a:xfrm>
            <a:off x="2673350" y="4306888"/>
            <a:ext cx="1439863" cy="193675"/>
          </a:xfrm>
          <a:prstGeom prst="rect">
            <a:avLst/>
          </a:prstGeom>
          <a:noFill/>
          <a:ln w="9525" algn="ctr">
            <a:noFill/>
            <a:miter lim="800000"/>
            <a:headEnd/>
            <a:tailEnd/>
          </a:ln>
        </p:spPr>
        <p:txBody>
          <a:bodyPr lIns="0" tIns="0" rIns="0" bIns="0" anchor="ctr"/>
          <a:lstStyle/>
          <a:p>
            <a:pPr algn="r" defTabSz="814388" eaLnBrk="0" hangingPunct="0">
              <a:lnSpc>
                <a:spcPct val="90000"/>
              </a:lnSpc>
              <a:spcBef>
                <a:spcPct val="50000"/>
              </a:spcBef>
            </a:pPr>
            <a:r>
              <a:rPr lang="en-US" sz="1400">
                <a:cs typeface="Arial" pitchFamily="34" charset="0"/>
              </a:rPr>
              <a:t>Voice Transport</a:t>
            </a:r>
          </a:p>
        </p:txBody>
      </p:sp>
      <p:sp>
        <p:nvSpPr>
          <p:cNvPr id="106506" name="Text Box 9"/>
          <p:cNvSpPr txBox="1">
            <a:spLocks noChangeAspect="1" noChangeArrowheads="1"/>
          </p:cNvSpPr>
          <p:nvPr/>
        </p:nvSpPr>
        <p:spPr bwMode="auto">
          <a:xfrm>
            <a:off x="1257300" y="4713288"/>
            <a:ext cx="2319338" cy="193675"/>
          </a:xfrm>
          <a:prstGeom prst="rect">
            <a:avLst/>
          </a:prstGeom>
          <a:noFill/>
          <a:ln w="9525" algn="ctr">
            <a:noFill/>
            <a:miter lim="800000"/>
            <a:headEnd/>
            <a:tailEnd/>
          </a:ln>
        </p:spPr>
        <p:txBody>
          <a:bodyPr lIns="0" tIns="0" rIns="0" bIns="0" anchor="ctr"/>
          <a:lstStyle/>
          <a:p>
            <a:pPr algn="r" defTabSz="814388" eaLnBrk="0" hangingPunct="0">
              <a:lnSpc>
                <a:spcPct val="90000"/>
              </a:lnSpc>
              <a:spcBef>
                <a:spcPct val="50000"/>
              </a:spcBef>
            </a:pPr>
            <a:r>
              <a:rPr lang="en-US" sz="1400">
                <a:cs typeface="Arial" pitchFamily="34" charset="0"/>
              </a:rPr>
              <a:t>Telecommuting and VPN</a:t>
            </a:r>
          </a:p>
        </p:txBody>
      </p:sp>
      <p:sp>
        <p:nvSpPr>
          <p:cNvPr id="106507" name="Text Box 10"/>
          <p:cNvSpPr txBox="1">
            <a:spLocks noChangeAspect="1" noChangeArrowheads="1"/>
          </p:cNvSpPr>
          <p:nvPr/>
        </p:nvSpPr>
        <p:spPr bwMode="auto">
          <a:xfrm>
            <a:off x="3652838" y="3900488"/>
            <a:ext cx="893762" cy="193675"/>
          </a:xfrm>
          <a:prstGeom prst="rect">
            <a:avLst/>
          </a:prstGeom>
          <a:noFill/>
          <a:ln w="9525" algn="ctr">
            <a:noFill/>
            <a:miter lim="800000"/>
            <a:headEnd/>
            <a:tailEnd/>
          </a:ln>
        </p:spPr>
        <p:txBody>
          <a:bodyPr lIns="0" tIns="0" rIns="0" bIns="0" anchor="ctr"/>
          <a:lstStyle/>
          <a:p>
            <a:pPr algn="r" defTabSz="814388" eaLnBrk="0" hangingPunct="0">
              <a:lnSpc>
                <a:spcPct val="90000"/>
              </a:lnSpc>
              <a:spcBef>
                <a:spcPct val="10000"/>
              </a:spcBef>
            </a:pPr>
            <a:r>
              <a:rPr lang="en-US" sz="1400">
                <a:cs typeface="Arial" pitchFamily="34" charset="0"/>
              </a:rPr>
              <a:t>Wireless</a:t>
            </a:r>
          </a:p>
        </p:txBody>
      </p:sp>
      <p:sp>
        <p:nvSpPr>
          <p:cNvPr id="106508" name="Text Box 12"/>
          <p:cNvSpPr txBox="1">
            <a:spLocks noChangeAspect="1" noChangeArrowheads="1"/>
          </p:cNvSpPr>
          <p:nvPr/>
        </p:nvSpPr>
        <p:spPr bwMode="auto">
          <a:xfrm>
            <a:off x="3987800" y="2679700"/>
            <a:ext cx="1516063" cy="193675"/>
          </a:xfrm>
          <a:prstGeom prst="rect">
            <a:avLst/>
          </a:prstGeom>
          <a:noFill/>
          <a:ln w="9525" algn="ctr">
            <a:noFill/>
            <a:miter lim="800000"/>
            <a:headEnd/>
            <a:tailEnd/>
          </a:ln>
        </p:spPr>
        <p:txBody>
          <a:bodyPr lIns="0" tIns="0" rIns="0" bIns="0" anchor="ctr"/>
          <a:lstStyle/>
          <a:p>
            <a:pPr algn="r" defTabSz="814388" eaLnBrk="0" hangingPunct="0">
              <a:lnSpc>
                <a:spcPct val="90000"/>
              </a:lnSpc>
              <a:spcBef>
                <a:spcPct val="10000"/>
              </a:spcBef>
            </a:pPr>
            <a:r>
              <a:rPr lang="en-US" sz="1400">
                <a:cs typeface="Arial" pitchFamily="34" charset="0"/>
              </a:rPr>
              <a:t>Collaboration</a:t>
            </a:r>
          </a:p>
        </p:txBody>
      </p:sp>
      <p:sp>
        <p:nvSpPr>
          <p:cNvPr id="106509" name="Text Box 13"/>
          <p:cNvSpPr txBox="1">
            <a:spLocks noChangeAspect="1" noChangeArrowheads="1"/>
          </p:cNvSpPr>
          <p:nvPr/>
        </p:nvSpPr>
        <p:spPr bwMode="auto">
          <a:xfrm>
            <a:off x="5111750" y="2273300"/>
            <a:ext cx="688975" cy="193675"/>
          </a:xfrm>
          <a:prstGeom prst="rect">
            <a:avLst/>
          </a:prstGeom>
          <a:noFill/>
          <a:ln w="9525" algn="ctr">
            <a:noFill/>
            <a:miter lim="800000"/>
            <a:headEnd/>
            <a:tailEnd/>
          </a:ln>
        </p:spPr>
        <p:txBody>
          <a:bodyPr lIns="0" tIns="0" rIns="0" bIns="0" anchor="ctr"/>
          <a:lstStyle/>
          <a:p>
            <a:pPr algn="r" defTabSz="814388" eaLnBrk="0" hangingPunct="0">
              <a:lnSpc>
                <a:spcPct val="90000"/>
              </a:lnSpc>
              <a:spcBef>
                <a:spcPct val="10000"/>
              </a:spcBef>
            </a:pPr>
            <a:r>
              <a:rPr lang="en-US" sz="1400">
                <a:cs typeface="Arial" pitchFamily="34" charset="0"/>
              </a:rPr>
              <a:t>Video</a:t>
            </a:r>
          </a:p>
        </p:txBody>
      </p:sp>
      <p:sp>
        <p:nvSpPr>
          <p:cNvPr id="106510" name="Text Box 15"/>
          <p:cNvSpPr txBox="1">
            <a:spLocks noChangeAspect="1" noChangeArrowheads="1"/>
          </p:cNvSpPr>
          <p:nvPr/>
        </p:nvSpPr>
        <p:spPr bwMode="auto">
          <a:xfrm>
            <a:off x="3152775" y="3492500"/>
            <a:ext cx="1719263" cy="195263"/>
          </a:xfrm>
          <a:prstGeom prst="rect">
            <a:avLst/>
          </a:prstGeom>
          <a:noFill/>
          <a:ln w="9525" algn="ctr">
            <a:noFill/>
            <a:miter lim="800000"/>
            <a:headEnd/>
            <a:tailEnd/>
          </a:ln>
        </p:spPr>
        <p:txBody>
          <a:bodyPr lIns="0" tIns="0" rIns="0" bIns="0" anchor="ctr"/>
          <a:lstStyle/>
          <a:p>
            <a:pPr algn="r" defTabSz="814388" eaLnBrk="0" hangingPunct="0">
              <a:lnSpc>
                <a:spcPct val="90000"/>
              </a:lnSpc>
              <a:spcBef>
                <a:spcPct val="10000"/>
              </a:spcBef>
            </a:pPr>
            <a:r>
              <a:rPr lang="en-US" sz="1400">
                <a:cs typeface="Arial" pitchFamily="34" charset="0"/>
              </a:rPr>
              <a:t>Enhanced Security</a:t>
            </a:r>
          </a:p>
        </p:txBody>
      </p:sp>
      <p:sp>
        <p:nvSpPr>
          <p:cNvPr id="106511" name="Text Box 21"/>
          <p:cNvSpPr txBox="1">
            <a:spLocks noChangeAspect="1" noChangeArrowheads="1"/>
          </p:cNvSpPr>
          <p:nvPr/>
        </p:nvSpPr>
        <p:spPr bwMode="auto">
          <a:xfrm>
            <a:off x="1955800" y="5119688"/>
            <a:ext cx="939800" cy="193675"/>
          </a:xfrm>
          <a:prstGeom prst="rect">
            <a:avLst/>
          </a:prstGeom>
          <a:noFill/>
          <a:ln w="9525" algn="ctr">
            <a:noFill/>
            <a:miter lim="800000"/>
            <a:headEnd/>
            <a:tailEnd/>
          </a:ln>
        </p:spPr>
        <p:txBody>
          <a:bodyPr lIns="0" tIns="0" rIns="0" bIns="0" anchor="ctr"/>
          <a:lstStyle/>
          <a:p>
            <a:pPr algn="r" defTabSz="814388" eaLnBrk="0" hangingPunct="0">
              <a:lnSpc>
                <a:spcPct val="90000"/>
              </a:lnSpc>
              <a:spcBef>
                <a:spcPct val="50000"/>
              </a:spcBef>
            </a:pPr>
            <a:r>
              <a:rPr lang="en-US" sz="1400">
                <a:cs typeface="Arial" pitchFamily="34" charset="0"/>
              </a:rPr>
              <a:t>Switching</a:t>
            </a:r>
          </a:p>
        </p:txBody>
      </p:sp>
      <p:sp>
        <p:nvSpPr>
          <p:cNvPr id="106512" name="Text Box 22"/>
          <p:cNvSpPr txBox="1">
            <a:spLocks noChangeAspect="1" noChangeArrowheads="1"/>
          </p:cNvSpPr>
          <p:nvPr/>
        </p:nvSpPr>
        <p:spPr bwMode="auto">
          <a:xfrm>
            <a:off x="1231900" y="5526088"/>
            <a:ext cx="796925" cy="193675"/>
          </a:xfrm>
          <a:prstGeom prst="rect">
            <a:avLst/>
          </a:prstGeom>
          <a:noFill/>
          <a:ln w="9525" algn="ctr">
            <a:noFill/>
            <a:miter lim="800000"/>
            <a:headEnd/>
            <a:tailEnd/>
          </a:ln>
        </p:spPr>
        <p:txBody>
          <a:bodyPr lIns="0" tIns="0" rIns="0" bIns="0" anchor="ctr"/>
          <a:lstStyle/>
          <a:p>
            <a:pPr algn="r" defTabSz="814388" eaLnBrk="0" hangingPunct="0">
              <a:lnSpc>
                <a:spcPct val="90000"/>
              </a:lnSpc>
              <a:spcBef>
                <a:spcPct val="50000"/>
              </a:spcBef>
            </a:pPr>
            <a:r>
              <a:rPr lang="en-US" sz="1400">
                <a:cs typeface="Arial" pitchFamily="34" charset="0"/>
              </a:rPr>
              <a:t>Routing</a:t>
            </a:r>
          </a:p>
        </p:txBody>
      </p:sp>
      <p:sp>
        <p:nvSpPr>
          <p:cNvPr id="106513" name="Text Box 23"/>
          <p:cNvSpPr txBox="1">
            <a:spLocks noChangeAspect="1" noChangeArrowheads="1"/>
          </p:cNvSpPr>
          <p:nvPr/>
        </p:nvSpPr>
        <p:spPr bwMode="auto">
          <a:xfrm>
            <a:off x="3489325" y="3086100"/>
            <a:ext cx="1716088" cy="193675"/>
          </a:xfrm>
          <a:prstGeom prst="rect">
            <a:avLst/>
          </a:prstGeom>
          <a:noFill/>
          <a:ln w="9525" algn="ctr">
            <a:noFill/>
            <a:miter lim="800000"/>
            <a:headEnd/>
            <a:tailEnd/>
          </a:ln>
        </p:spPr>
        <p:txBody>
          <a:bodyPr lIns="0" tIns="0" rIns="0" bIns="0" anchor="ctr"/>
          <a:lstStyle/>
          <a:p>
            <a:pPr algn="r" defTabSz="814388" eaLnBrk="0" hangingPunct="0">
              <a:lnSpc>
                <a:spcPct val="90000"/>
              </a:lnSpc>
              <a:spcBef>
                <a:spcPct val="50000"/>
              </a:spcBef>
            </a:pPr>
            <a:r>
              <a:rPr lang="en-US" sz="1400">
                <a:cs typeface="Arial" pitchFamily="34" charset="0"/>
              </a:rPr>
              <a:t>Data Center/Storage</a:t>
            </a:r>
          </a:p>
        </p:txBody>
      </p:sp>
      <p:sp>
        <p:nvSpPr>
          <p:cNvPr id="106514" name="Rectangle 42"/>
          <p:cNvSpPr>
            <a:spLocks noGrp="1" noChangeArrowheads="1"/>
          </p:cNvSpPr>
          <p:nvPr>
            <p:ph type="title" idx="4294967295"/>
          </p:nvPr>
        </p:nvSpPr>
        <p:spPr/>
        <p:txBody>
          <a:bodyPr/>
          <a:lstStyle/>
          <a:p>
            <a:r>
              <a:rPr lang="en-US" smtClean="0"/>
              <a:t>Emergence of a Skills Gap</a:t>
            </a:r>
          </a:p>
        </p:txBody>
      </p:sp>
      <p:cxnSp>
        <p:nvCxnSpPr>
          <p:cNvPr id="106515" name="Straight Arrow Connector 198"/>
          <p:cNvCxnSpPr>
            <a:cxnSpLocks noChangeShapeType="1"/>
          </p:cNvCxnSpPr>
          <p:nvPr/>
        </p:nvCxnSpPr>
        <p:spPr bwMode="auto">
          <a:xfrm rot="5400000" flipH="1" flipV="1">
            <a:off x="-1848643" y="4125119"/>
            <a:ext cx="4419600" cy="1587"/>
          </a:xfrm>
          <a:prstGeom prst="straightConnector1">
            <a:avLst/>
          </a:prstGeom>
          <a:noFill/>
          <a:ln w="28575" algn="ctr">
            <a:solidFill>
              <a:srgbClr val="708CA1"/>
            </a:solidFill>
            <a:round/>
            <a:headEnd/>
            <a:tailEnd type="triangle" w="lg" len="sm"/>
          </a:ln>
        </p:spPr>
      </p:cxnSp>
      <p:cxnSp>
        <p:nvCxnSpPr>
          <p:cNvPr id="106516" name="Straight Arrow Connector 202"/>
          <p:cNvCxnSpPr>
            <a:cxnSpLocks noChangeShapeType="1"/>
          </p:cNvCxnSpPr>
          <p:nvPr/>
        </p:nvCxnSpPr>
        <p:spPr bwMode="auto">
          <a:xfrm>
            <a:off x="344488" y="6343650"/>
            <a:ext cx="8407400" cy="7938"/>
          </a:xfrm>
          <a:prstGeom prst="straightConnector1">
            <a:avLst/>
          </a:prstGeom>
          <a:noFill/>
          <a:ln w="28575" algn="ctr">
            <a:solidFill>
              <a:srgbClr val="708CA1"/>
            </a:solidFill>
            <a:round/>
            <a:headEnd/>
            <a:tailEnd type="triangle" w="lg" len="sm"/>
          </a:ln>
        </p:spPr>
      </p:cxnSp>
      <p:sp>
        <p:nvSpPr>
          <p:cNvPr id="106517" name="Freeform 228"/>
          <p:cNvSpPr>
            <a:spLocks noChangeArrowheads="1"/>
          </p:cNvSpPr>
          <p:nvPr/>
        </p:nvSpPr>
        <p:spPr bwMode="auto">
          <a:xfrm>
            <a:off x="6400800" y="1828800"/>
            <a:ext cx="317500" cy="2724150"/>
          </a:xfrm>
          <a:custGeom>
            <a:avLst/>
            <a:gdLst>
              <a:gd name="T0" fmla="*/ 0 w 317500"/>
              <a:gd name="T1" fmla="*/ 0 h 2724150"/>
              <a:gd name="T2" fmla="*/ 317500 w 317500"/>
              <a:gd name="T3" fmla="*/ 0 h 2724150"/>
              <a:gd name="T4" fmla="*/ 317500 w 317500"/>
              <a:gd name="T5" fmla="*/ 2724150 h 2724150"/>
              <a:gd name="T6" fmla="*/ 12700 w 317500"/>
              <a:gd name="T7" fmla="*/ 2724150 h 2724150"/>
              <a:gd name="T8" fmla="*/ 0 60000 65536"/>
              <a:gd name="T9" fmla="*/ 0 60000 65536"/>
              <a:gd name="T10" fmla="*/ 0 60000 65536"/>
              <a:gd name="T11" fmla="*/ 0 60000 65536"/>
              <a:gd name="T12" fmla="*/ 0 w 317500"/>
              <a:gd name="T13" fmla="*/ 0 h 2724150"/>
              <a:gd name="T14" fmla="*/ 317500 w 317500"/>
              <a:gd name="T15" fmla="*/ 2724150 h 2724150"/>
            </a:gdLst>
            <a:ahLst/>
            <a:cxnLst>
              <a:cxn ang="T8">
                <a:pos x="T0" y="T1"/>
              </a:cxn>
              <a:cxn ang="T9">
                <a:pos x="T2" y="T3"/>
              </a:cxn>
              <a:cxn ang="T10">
                <a:pos x="T4" y="T5"/>
              </a:cxn>
              <a:cxn ang="T11">
                <a:pos x="T6" y="T7"/>
              </a:cxn>
            </a:cxnLst>
            <a:rect l="T12" t="T13" r="T14" b="T15"/>
            <a:pathLst>
              <a:path w="317500" h="2724150">
                <a:moveTo>
                  <a:pt x="0" y="0"/>
                </a:moveTo>
                <a:lnTo>
                  <a:pt x="317500" y="0"/>
                </a:lnTo>
                <a:lnTo>
                  <a:pt x="317500" y="2724150"/>
                </a:lnTo>
                <a:lnTo>
                  <a:pt x="12700" y="2724150"/>
                </a:lnTo>
              </a:path>
            </a:pathLst>
          </a:custGeom>
          <a:noFill/>
          <a:ln w="38100" algn="ctr">
            <a:solidFill>
              <a:schemeClr val="folHlink"/>
            </a:solidFill>
            <a:round/>
            <a:headEnd/>
            <a:tailEnd/>
          </a:ln>
        </p:spPr>
        <p:txBody>
          <a:bodyPr wrap="none" lIns="82124" tIns="41061" rIns="82124" bIns="41061" anchor="ctr"/>
          <a:lstStyle/>
          <a:p>
            <a:endParaRPr lang="en-US"/>
          </a:p>
        </p:txBody>
      </p:sp>
      <p:cxnSp>
        <p:nvCxnSpPr>
          <p:cNvPr id="106518" name="Straight Connector 230"/>
          <p:cNvCxnSpPr>
            <a:cxnSpLocks noChangeShapeType="1"/>
          </p:cNvCxnSpPr>
          <p:nvPr/>
        </p:nvCxnSpPr>
        <p:spPr bwMode="auto">
          <a:xfrm>
            <a:off x="6718300" y="3189288"/>
            <a:ext cx="203200" cy="3175"/>
          </a:xfrm>
          <a:prstGeom prst="line">
            <a:avLst/>
          </a:prstGeom>
          <a:noFill/>
          <a:ln w="38100" algn="ctr">
            <a:solidFill>
              <a:schemeClr val="folHlink"/>
            </a:solidFill>
            <a:round/>
            <a:headEnd/>
            <a:tailEnd/>
          </a:ln>
        </p:spPr>
      </p:cxnSp>
      <p:sp>
        <p:nvSpPr>
          <p:cNvPr id="106519" name="Line 5"/>
          <p:cNvSpPr>
            <a:spLocks noChangeShapeType="1"/>
          </p:cNvSpPr>
          <p:nvPr/>
        </p:nvSpPr>
        <p:spPr bwMode="auto">
          <a:xfrm flipV="1">
            <a:off x="7783513" y="3417888"/>
            <a:ext cx="0" cy="1504950"/>
          </a:xfrm>
          <a:prstGeom prst="line">
            <a:avLst/>
          </a:prstGeom>
          <a:noFill/>
          <a:ln w="38100">
            <a:solidFill>
              <a:schemeClr val="folHlink"/>
            </a:solidFill>
            <a:round/>
            <a:headEnd/>
            <a:tailEnd type="triangle" w="med" len="med"/>
          </a:ln>
        </p:spPr>
        <p:txBody>
          <a:bodyPr lIns="82124" tIns="41061" rIns="82124" bIns="41061"/>
          <a:lstStyle/>
          <a:p>
            <a:endParaRPr lang="en-US"/>
          </a:p>
        </p:txBody>
      </p:sp>
      <p:sp>
        <p:nvSpPr>
          <p:cNvPr id="233" name="Text Box 7"/>
          <p:cNvSpPr txBox="1">
            <a:spLocks noChangeAspect="1" noChangeArrowheads="1"/>
          </p:cNvSpPr>
          <p:nvPr/>
        </p:nvSpPr>
        <p:spPr bwMode="auto">
          <a:xfrm>
            <a:off x="7007225" y="3055938"/>
            <a:ext cx="1536700" cy="276225"/>
          </a:xfrm>
          <a:prstGeom prst="rect">
            <a:avLst/>
          </a:prstGeom>
          <a:noFill/>
          <a:ln w="9525" algn="ctr">
            <a:noFill/>
            <a:miter lim="800000"/>
            <a:headEnd/>
            <a:tailEnd/>
          </a:ln>
          <a:effectLst/>
        </p:spPr>
        <p:txBody>
          <a:bodyPr lIns="82124" tIns="41061" rIns="82124" bIns="41061">
            <a:spAutoFit/>
          </a:bodyPr>
          <a:lstStyle/>
          <a:p>
            <a:pPr algn="ctr" defTabSz="814388" eaLnBrk="0" hangingPunct="0">
              <a:lnSpc>
                <a:spcPct val="90000"/>
              </a:lnSpc>
              <a:spcBef>
                <a:spcPct val="10000"/>
              </a:spcBef>
              <a:defRPr/>
            </a:pPr>
            <a:r>
              <a:rPr lang="en-US" sz="1400" dirty="0">
                <a:solidFill>
                  <a:schemeClr val="tx1">
                    <a:lumMod val="65000"/>
                    <a:lumOff val="35000"/>
                  </a:schemeClr>
                </a:solidFill>
                <a:latin typeface="Arial" charset="0"/>
                <a:cs typeface="Arial" charset="0"/>
              </a:rPr>
              <a:t>Knowledge Gap</a:t>
            </a:r>
          </a:p>
        </p:txBody>
      </p:sp>
      <p:sp>
        <p:nvSpPr>
          <p:cNvPr id="106521" name="Rectangle 14"/>
          <p:cNvSpPr>
            <a:spLocks noChangeArrowheads="1"/>
          </p:cNvSpPr>
          <p:nvPr/>
        </p:nvSpPr>
        <p:spPr bwMode="auto">
          <a:xfrm>
            <a:off x="6916738" y="5011738"/>
            <a:ext cx="1716087" cy="954087"/>
          </a:xfrm>
          <a:prstGeom prst="rect">
            <a:avLst/>
          </a:prstGeom>
          <a:noFill/>
          <a:ln w="9525" algn="ctr">
            <a:noFill/>
            <a:miter lim="800000"/>
            <a:headEnd/>
            <a:tailEnd/>
          </a:ln>
        </p:spPr>
        <p:txBody>
          <a:bodyPr lIns="82296" tIns="82296" rIns="82296" bIns="82296" anchor="ctr" anchorCtr="1">
            <a:spAutoFit/>
          </a:bodyPr>
          <a:lstStyle/>
          <a:p>
            <a:pPr algn="ctr" defTabSz="814388" eaLnBrk="0" hangingPunct="0">
              <a:lnSpc>
                <a:spcPct val="90000"/>
              </a:lnSpc>
              <a:spcBef>
                <a:spcPct val="10000"/>
              </a:spcBef>
            </a:pPr>
            <a:r>
              <a:rPr lang="en-US" sz="1400">
                <a:solidFill>
                  <a:srgbClr val="595959"/>
                </a:solidFill>
                <a:cs typeface="Arial" pitchFamily="34" charset="0"/>
              </a:rPr>
              <a:t>Broad Education </a:t>
            </a:r>
            <a:br>
              <a:rPr lang="en-US" sz="1400">
                <a:solidFill>
                  <a:srgbClr val="595959"/>
                </a:solidFill>
                <a:cs typeface="Arial" pitchFamily="34" charset="0"/>
              </a:rPr>
            </a:br>
            <a:r>
              <a:rPr lang="en-US" sz="1400">
                <a:solidFill>
                  <a:srgbClr val="595959"/>
                </a:solidFill>
                <a:cs typeface="Arial" pitchFamily="34" charset="0"/>
              </a:rPr>
              <a:t>and Experience</a:t>
            </a:r>
          </a:p>
          <a:p>
            <a:pPr algn="ctr" defTabSz="814388" eaLnBrk="0" hangingPunct="0">
              <a:lnSpc>
                <a:spcPct val="90000"/>
              </a:lnSpc>
              <a:spcBef>
                <a:spcPct val="10000"/>
              </a:spcBef>
            </a:pPr>
            <a:r>
              <a:rPr lang="en-US" sz="1400">
                <a:solidFill>
                  <a:srgbClr val="595959"/>
                </a:solidFill>
                <a:cs typeface="Arial" pitchFamily="34" charset="0"/>
              </a:rPr>
              <a:t>Are Required for</a:t>
            </a:r>
            <a:br>
              <a:rPr lang="en-US" sz="1400">
                <a:solidFill>
                  <a:srgbClr val="595959"/>
                </a:solidFill>
                <a:cs typeface="Arial" pitchFamily="34" charset="0"/>
              </a:rPr>
            </a:br>
            <a:r>
              <a:rPr lang="en-US" sz="1400">
                <a:solidFill>
                  <a:srgbClr val="595959"/>
                </a:solidFill>
                <a:cs typeface="Arial" pitchFamily="34" charset="0"/>
              </a:rPr>
              <a:t> New Careers</a:t>
            </a:r>
          </a:p>
        </p:txBody>
      </p:sp>
      <p:sp>
        <p:nvSpPr>
          <p:cNvPr id="106522" name="Text Box 26"/>
          <p:cNvSpPr txBox="1">
            <a:spLocks noChangeAspect="1" noChangeArrowheads="1"/>
          </p:cNvSpPr>
          <p:nvPr/>
        </p:nvSpPr>
        <p:spPr bwMode="auto">
          <a:xfrm>
            <a:off x="6851650" y="1762125"/>
            <a:ext cx="1847850" cy="471488"/>
          </a:xfrm>
          <a:prstGeom prst="rect">
            <a:avLst/>
          </a:prstGeom>
          <a:noFill/>
          <a:ln w="9525" algn="ctr">
            <a:noFill/>
            <a:miter lim="800000"/>
            <a:headEnd/>
            <a:tailEnd/>
          </a:ln>
        </p:spPr>
        <p:txBody>
          <a:bodyPr lIns="82124" tIns="41061" rIns="82124" bIns="41061">
            <a:spAutoFit/>
          </a:bodyPr>
          <a:lstStyle/>
          <a:p>
            <a:pPr algn="ctr" defTabSz="814388" eaLnBrk="0" hangingPunct="0">
              <a:lnSpc>
                <a:spcPct val="90000"/>
              </a:lnSpc>
              <a:spcBef>
                <a:spcPct val="10000"/>
              </a:spcBef>
            </a:pPr>
            <a:r>
              <a:rPr lang="en-US" sz="1400">
                <a:cs typeface="Arial" pitchFamily="34" charset="0"/>
              </a:rPr>
              <a:t>The Role of the Network Grows</a:t>
            </a:r>
          </a:p>
        </p:txBody>
      </p:sp>
      <p:grpSp>
        <p:nvGrpSpPr>
          <p:cNvPr id="106523" name="Group 240"/>
          <p:cNvGrpSpPr>
            <a:grpSpLocks/>
          </p:cNvGrpSpPr>
          <p:nvPr/>
        </p:nvGrpSpPr>
        <p:grpSpPr bwMode="auto">
          <a:xfrm>
            <a:off x="1073150" y="1965325"/>
            <a:ext cx="1765300" cy="1766888"/>
            <a:chOff x="1072681" y="1965974"/>
            <a:chExt cx="1766240" cy="1766240"/>
          </a:xfrm>
        </p:grpSpPr>
        <p:pic>
          <p:nvPicPr>
            <p:cNvPr id="106528" name="Picture 189"/>
            <p:cNvPicPr>
              <a:picLocks noChangeAspect="1" noChangeArrowheads="1"/>
            </p:cNvPicPr>
            <p:nvPr/>
          </p:nvPicPr>
          <p:blipFill>
            <a:blip r:embed="rId4" cstate="screen"/>
            <a:srcRect/>
            <a:stretch>
              <a:fillRect/>
            </a:stretch>
          </p:blipFill>
          <p:spPr bwMode="auto">
            <a:xfrm>
              <a:off x="1072681" y="1965974"/>
              <a:ext cx="1766240" cy="1766240"/>
            </a:xfrm>
            <a:prstGeom prst="rect">
              <a:avLst/>
            </a:prstGeom>
            <a:noFill/>
            <a:ln w="9525" algn="ctr">
              <a:noFill/>
              <a:miter lim="800000"/>
              <a:headEnd/>
              <a:tailEnd/>
            </a:ln>
          </p:spPr>
        </p:pic>
        <p:grpSp>
          <p:nvGrpSpPr>
            <p:cNvPr id="106529" name="Group 311"/>
            <p:cNvGrpSpPr>
              <a:grpSpLocks/>
            </p:cNvGrpSpPr>
            <p:nvPr/>
          </p:nvGrpSpPr>
          <p:grpSpPr bwMode="auto">
            <a:xfrm>
              <a:off x="1198586" y="2058783"/>
              <a:ext cx="1514430" cy="1523472"/>
              <a:chOff x="336" y="2696"/>
              <a:chExt cx="670" cy="674"/>
            </a:xfrm>
          </p:grpSpPr>
          <p:grpSp>
            <p:nvGrpSpPr>
              <p:cNvPr id="106530" name="Group 263"/>
              <p:cNvGrpSpPr>
                <a:grpSpLocks/>
              </p:cNvGrpSpPr>
              <p:nvPr/>
            </p:nvGrpSpPr>
            <p:grpSpPr bwMode="auto">
              <a:xfrm>
                <a:off x="336" y="2696"/>
                <a:ext cx="670" cy="674"/>
                <a:chOff x="829" y="5082"/>
                <a:chExt cx="734" cy="738"/>
              </a:xfrm>
            </p:grpSpPr>
            <p:sp>
              <p:nvSpPr>
                <p:cNvPr id="106532" name="Oval 25"/>
                <p:cNvSpPr>
                  <a:spLocks noChangeAspect="1" noChangeArrowheads="1"/>
                </p:cNvSpPr>
                <p:nvPr/>
              </p:nvSpPr>
              <p:spPr bwMode="auto">
                <a:xfrm>
                  <a:off x="829" y="5082"/>
                  <a:ext cx="734" cy="738"/>
                </a:xfrm>
                <a:prstGeom prst="ellipse">
                  <a:avLst/>
                </a:prstGeom>
                <a:gradFill rotWithShape="1">
                  <a:gsLst>
                    <a:gs pos="0">
                      <a:srgbClr val="0183B7"/>
                    </a:gs>
                    <a:gs pos="100000">
                      <a:srgbClr val="003D55"/>
                    </a:gs>
                  </a:gsLst>
                  <a:path path="shape">
                    <a:fillToRect l="50000" t="50000" r="50000" b="50000"/>
                  </a:path>
                </a:gradFill>
                <a:ln w="25400" algn="ctr">
                  <a:solidFill>
                    <a:srgbClr val="014763"/>
                  </a:solidFill>
                  <a:round/>
                  <a:headEnd/>
                  <a:tailEnd/>
                </a:ln>
              </p:spPr>
              <p:txBody>
                <a:bodyPr lIns="82124" tIns="41061" rIns="82124" bIns="41061" anchor="ctr"/>
                <a:lstStyle/>
                <a:p>
                  <a:pPr algn="ctr" eaLnBrk="0" hangingPunct="0">
                    <a:lnSpc>
                      <a:spcPct val="90000"/>
                    </a:lnSpc>
                  </a:pPr>
                  <a:endParaRPr lang="en-US">
                    <a:solidFill>
                      <a:srgbClr val="000000"/>
                    </a:solidFill>
                  </a:endParaRPr>
                </a:p>
              </p:txBody>
            </p:sp>
            <p:sp>
              <p:nvSpPr>
                <p:cNvPr id="106533" name="Oval 26"/>
                <p:cNvSpPr>
                  <a:spLocks noChangeAspect="1" noChangeArrowheads="1"/>
                </p:cNvSpPr>
                <p:nvPr/>
              </p:nvSpPr>
              <p:spPr bwMode="auto">
                <a:xfrm>
                  <a:off x="946" y="5118"/>
                  <a:ext cx="500" cy="347"/>
                </a:xfrm>
                <a:prstGeom prst="ellipse">
                  <a:avLst/>
                </a:prstGeom>
                <a:gradFill rotWithShape="1">
                  <a:gsLst>
                    <a:gs pos="0">
                      <a:srgbClr val="FFFFFF">
                        <a:alpha val="35001"/>
                      </a:srgbClr>
                    </a:gs>
                    <a:gs pos="100000">
                      <a:srgbClr val="FFFFFF">
                        <a:alpha val="0"/>
                      </a:srgbClr>
                    </a:gs>
                  </a:gsLst>
                  <a:lin ang="5400000" scaled="1"/>
                </a:gradFill>
                <a:ln w="9525" algn="ctr">
                  <a:noFill/>
                  <a:round/>
                  <a:headEnd/>
                  <a:tailEnd/>
                </a:ln>
              </p:spPr>
              <p:txBody>
                <a:bodyPr wrap="none" lIns="73025" tIns="36511" rIns="73025" bIns="36511" anchor="ctr"/>
                <a:lstStyle/>
                <a:p>
                  <a:pPr algn="ctr" eaLnBrk="0" hangingPunct="0">
                    <a:lnSpc>
                      <a:spcPct val="90000"/>
                    </a:lnSpc>
                  </a:pPr>
                  <a:endParaRPr lang="en-US">
                    <a:solidFill>
                      <a:srgbClr val="000000"/>
                    </a:solidFill>
                  </a:endParaRPr>
                </a:p>
              </p:txBody>
            </p:sp>
          </p:grpSp>
          <p:sp>
            <p:nvSpPr>
              <p:cNvPr id="106531" name="Text Box 27"/>
              <p:cNvSpPr txBox="1">
                <a:spLocks noChangeArrowheads="1"/>
              </p:cNvSpPr>
              <p:nvPr/>
            </p:nvSpPr>
            <p:spPr bwMode="auto">
              <a:xfrm>
                <a:off x="354" y="2929"/>
                <a:ext cx="634" cy="208"/>
              </a:xfrm>
              <a:prstGeom prst="rect">
                <a:avLst/>
              </a:prstGeom>
              <a:noFill/>
              <a:ln w="9525" algn="ctr">
                <a:noFill/>
                <a:miter lim="800000"/>
                <a:headEnd/>
                <a:tailEnd/>
              </a:ln>
            </p:spPr>
            <p:txBody>
              <a:bodyPr lIns="0" tIns="0" rIns="0" bIns="0" anchor="ctr"/>
              <a:lstStyle/>
              <a:p>
                <a:pPr algn="ctr" defTabSz="814388" eaLnBrk="0" hangingPunct="0">
                  <a:lnSpc>
                    <a:spcPct val="90000"/>
                  </a:lnSpc>
                </a:pPr>
                <a:r>
                  <a:rPr lang="en-US" sz="1800">
                    <a:solidFill>
                      <a:srgbClr val="FFFFFF"/>
                    </a:solidFill>
                  </a:rPr>
                  <a:t>Converged Solutions</a:t>
                </a:r>
              </a:p>
            </p:txBody>
          </p:sp>
        </p:grpSp>
      </p:grpSp>
      <p:sp>
        <p:nvSpPr>
          <p:cNvPr id="269318" name="Freeform 6"/>
          <p:cNvSpPr>
            <a:spLocks/>
          </p:cNvSpPr>
          <p:nvPr/>
        </p:nvSpPr>
        <p:spPr bwMode="auto">
          <a:xfrm>
            <a:off x="2768600" y="1876425"/>
            <a:ext cx="3554413" cy="3633788"/>
          </a:xfrm>
          <a:custGeom>
            <a:avLst/>
            <a:gdLst/>
            <a:ahLst/>
            <a:cxnLst>
              <a:cxn ang="0">
                <a:pos x="2208" y="0"/>
              </a:cxn>
              <a:cxn ang="0">
                <a:pos x="1632" y="816"/>
              </a:cxn>
              <a:cxn ang="0">
                <a:pos x="1296" y="1248"/>
              </a:cxn>
              <a:cxn ang="0">
                <a:pos x="1104" y="1488"/>
              </a:cxn>
              <a:cxn ang="0">
                <a:pos x="912" y="1680"/>
              </a:cxn>
              <a:cxn ang="0">
                <a:pos x="720" y="1824"/>
              </a:cxn>
              <a:cxn ang="0">
                <a:pos x="480" y="1968"/>
              </a:cxn>
              <a:cxn ang="0">
                <a:pos x="192" y="2160"/>
              </a:cxn>
              <a:cxn ang="0">
                <a:pos x="0" y="2256"/>
              </a:cxn>
              <a:cxn ang="0">
                <a:pos x="1008" y="1968"/>
              </a:cxn>
              <a:cxn ang="0">
                <a:pos x="1728" y="1776"/>
              </a:cxn>
              <a:cxn ang="0">
                <a:pos x="2208" y="1680"/>
              </a:cxn>
              <a:cxn ang="0">
                <a:pos x="2208" y="0"/>
              </a:cxn>
            </a:cxnLst>
            <a:rect l="0" t="0" r="r" b="b"/>
            <a:pathLst>
              <a:path w="2208" h="2256">
                <a:moveTo>
                  <a:pt x="2208" y="0"/>
                </a:moveTo>
                <a:lnTo>
                  <a:pt x="1632" y="816"/>
                </a:lnTo>
                <a:lnTo>
                  <a:pt x="1296" y="1248"/>
                </a:lnTo>
                <a:lnTo>
                  <a:pt x="1104" y="1488"/>
                </a:lnTo>
                <a:lnTo>
                  <a:pt x="912" y="1680"/>
                </a:lnTo>
                <a:lnTo>
                  <a:pt x="720" y="1824"/>
                </a:lnTo>
                <a:lnTo>
                  <a:pt x="480" y="1968"/>
                </a:lnTo>
                <a:lnTo>
                  <a:pt x="192" y="2160"/>
                </a:lnTo>
                <a:lnTo>
                  <a:pt x="0" y="2256"/>
                </a:lnTo>
                <a:lnTo>
                  <a:pt x="1008" y="1968"/>
                </a:lnTo>
                <a:lnTo>
                  <a:pt x="1728" y="1776"/>
                </a:lnTo>
                <a:lnTo>
                  <a:pt x="2208" y="1680"/>
                </a:lnTo>
                <a:lnTo>
                  <a:pt x="2208" y="0"/>
                </a:lnTo>
                <a:close/>
              </a:path>
            </a:pathLst>
          </a:custGeom>
          <a:gradFill rotWithShape="0">
            <a:gsLst>
              <a:gs pos="0">
                <a:schemeClr val="folHlink"/>
              </a:gs>
              <a:gs pos="100000">
                <a:schemeClr val="folHlink">
                  <a:gamma/>
                  <a:shade val="46275"/>
                  <a:invGamma/>
                  <a:alpha val="10001"/>
                </a:schemeClr>
              </a:gs>
            </a:gsLst>
            <a:lin ang="0" scaled="1"/>
          </a:gradFill>
          <a:ln w="9525" cap="flat" cmpd="sng">
            <a:noFill/>
            <a:prstDash val="solid"/>
            <a:round/>
            <a:headEnd/>
            <a:tailEnd/>
          </a:ln>
          <a:effectLst/>
        </p:spPr>
        <p:txBody>
          <a:bodyPr lIns="82124" tIns="41061" rIns="82124" bIns="41061"/>
          <a:lstStyle/>
          <a:p>
            <a:pPr algn="ctr" eaLnBrk="0" hangingPunct="0">
              <a:lnSpc>
                <a:spcPct val="90000"/>
              </a:lnSpc>
              <a:defRPr/>
            </a:pPr>
            <a:endParaRPr lang="en-US">
              <a:latin typeface="Arial" charset="0"/>
            </a:endParaRPr>
          </a:p>
        </p:txBody>
      </p:sp>
      <p:sp>
        <p:nvSpPr>
          <p:cNvPr id="106526" name="Freeform 24"/>
          <p:cNvSpPr>
            <a:spLocks/>
          </p:cNvSpPr>
          <p:nvPr/>
        </p:nvSpPr>
        <p:spPr bwMode="auto">
          <a:xfrm>
            <a:off x="404813" y="4551363"/>
            <a:ext cx="5943600" cy="1752600"/>
          </a:xfrm>
          <a:custGeom>
            <a:avLst/>
            <a:gdLst>
              <a:gd name="T0" fmla="*/ 0 w 3648"/>
              <a:gd name="T1" fmla="*/ 2147483647 h 1104"/>
              <a:gd name="T2" fmla="*/ 2147483647 w 3648"/>
              <a:gd name="T3" fmla="*/ 2147483647 h 1104"/>
              <a:gd name="T4" fmla="*/ 2147483647 w 3648"/>
              <a:gd name="T5" fmla="*/ 2147483647 h 1104"/>
              <a:gd name="T6" fmla="*/ 2147483647 w 3648"/>
              <a:gd name="T7" fmla="*/ 2147483647 h 1104"/>
              <a:gd name="T8" fmla="*/ 2147483647 w 3648"/>
              <a:gd name="T9" fmla="*/ 2147483647 h 1104"/>
              <a:gd name="T10" fmla="*/ 2147483647 w 3648"/>
              <a:gd name="T11" fmla="*/ 0 h 1104"/>
              <a:gd name="T12" fmla="*/ 0 60000 65536"/>
              <a:gd name="T13" fmla="*/ 0 60000 65536"/>
              <a:gd name="T14" fmla="*/ 0 60000 65536"/>
              <a:gd name="T15" fmla="*/ 0 60000 65536"/>
              <a:gd name="T16" fmla="*/ 0 60000 65536"/>
              <a:gd name="T17" fmla="*/ 0 60000 65536"/>
              <a:gd name="T18" fmla="*/ 0 w 3648"/>
              <a:gd name="T19" fmla="*/ 0 h 1104"/>
              <a:gd name="T20" fmla="*/ 3648 w 3648"/>
              <a:gd name="T21" fmla="*/ 1104 h 1104"/>
            </a:gdLst>
            <a:ahLst/>
            <a:cxnLst>
              <a:cxn ang="T12">
                <a:pos x="T0" y="T1"/>
              </a:cxn>
              <a:cxn ang="T13">
                <a:pos x="T2" y="T3"/>
              </a:cxn>
              <a:cxn ang="T14">
                <a:pos x="T4" y="T5"/>
              </a:cxn>
              <a:cxn ang="T15">
                <a:pos x="T6" y="T7"/>
              </a:cxn>
              <a:cxn ang="T16">
                <a:pos x="T8" y="T9"/>
              </a:cxn>
              <a:cxn ang="T17">
                <a:pos x="T10" y="T11"/>
              </a:cxn>
            </a:cxnLst>
            <a:rect l="T18" t="T19" r="T20" b="T21"/>
            <a:pathLst>
              <a:path w="3648" h="1104">
                <a:moveTo>
                  <a:pt x="0" y="1104"/>
                </a:moveTo>
                <a:cubicBezTo>
                  <a:pt x="188" y="1064"/>
                  <a:pt x="376" y="1024"/>
                  <a:pt x="576" y="960"/>
                </a:cubicBezTo>
                <a:cubicBezTo>
                  <a:pt x="776" y="896"/>
                  <a:pt x="1008" y="792"/>
                  <a:pt x="1200" y="720"/>
                </a:cubicBezTo>
                <a:cubicBezTo>
                  <a:pt x="1392" y="648"/>
                  <a:pt x="1456" y="616"/>
                  <a:pt x="1728" y="528"/>
                </a:cubicBezTo>
                <a:cubicBezTo>
                  <a:pt x="2000" y="440"/>
                  <a:pt x="2512" y="280"/>
                  <a:pt x="2832" y="192"/>
                </a:cubicBezTo>
                <a:cubicBezTo>
                  <a:pt x="3152" y="104"/>
                  <a:pt x="3512" y="32"/>
                  <a:pt x="3648" y="0"/>
                </a:cubicBezTo>
              </a:path>
            </a:pathLst>
          </a:custGeom>
          <a:noFill/>
          <a:ln w="57150">
            <a:solidFill>
              <a:schemeClr val="folHlink"/>
            </a:solidFill>
            <a:round/>
            <a:headEnd/>
            <a:tailEnd type="triangle" w="med" len="med"/>
          </a:ln>
        </p:spPr>
        <p:txBody>
          <a:bodyPr lIns="82124" tIns="41061" rIns="82124" bIns="41061"/>
          <a:lstStyle/>
          <a:p>
            <a:endParaRPr lang="en-US"/>
          </a:p>
        </p:txBody>
      </p:sp>
      <p:sp>
        <p:nvSpPr>
          <p:cNvPr id="106527" name="Freeform 27"/>
          <p:cNvSpPr>
            <a:spLocks/>
          </p:cNvSpPr>
          <p:nvPr/>
        </p:nvSpPr>
        <p:spPr bwMode="auto">
          <a:xfrm>
            <a:off x="366713" y="1816100"/>
            <a:ext cx="5981700" cy="4505325"/>
          </a:xfrm>
          <a:custGeom>
            <a:avLst/>
            <a:gdLst>
              <a:gd name="T0" fmla="*/ 0 w 3744"/>
              <a:gd name="T1" fmla="*/ 2147483647 h 2832"/>
              <a:gd name="T2" fmla="*/ 2147483647 w 3744"/>
              <a:gd name="T3" fmla="*/ 2147483647 h 2832"/>
              <a:gd name="T4" fmla="*/ 2147483647 w 3744"/>
              <a:gd name="T5" fmla="*/ 2147483647 h 2832"/>
              <a:gd name="T6" fmla="*/ 2147483647 w 3744"/>
              <a:gd name="T7" fmla="*/ 2147483647 h 2832"/>
              <a:gd name="T8" fmla="*/ 2147483647 w 3744"/>
              <a:gd name="T9" fmla="*/ 0 h 2832"/>
              <a:gd name="T10" fmla="*/ 0 60000 65536"/>
              <a:gd name="T11" fmla="*/ 0 60000 65536"/>
              <a:gd name="T12" fmla="*/ 0 60000 65536"/>
              <a:gd name="T13" fmla="*/ 0 60000 65536"/>
              <a:gd name="T14" fmla="*/ 0 60000 65536"/>
              <a:gd name="T15" fmla="*/ 0 w 3744"/>
              <a:gd name="T16" fmla="*/ 0 h 2832"/>
              <a:gd name="T17" fmla="*/ 3744 w 3744"/>
              <a:gd name="T18" fmla="*/ 2832 h 2832"/>
            </a:gdLst>
            <a:ahLst/>
            <a:cxnLst>
              <a:cxn ang="T10">
                <a:pos x="T0" y="T1"/>
              </a:cxn>
              <a:cxn ang="T11">
                <a:pos x="T2" y="T3"/>
              </a:cxn>
              <a:cxn ang="T12">
                <a:pos x="T4" y="T5"/>
              </a:cxn>
              <a:cxn ang="T13">
                <a:pos x="T6" y="T7"/>
              </a:cxn>
              <a:cxn ang="T14">
                <a:pos x="T8" y="T9"/>
              </a:cxn>
            </a:cxnLst>
            <a:rect l="T15" t="T16" r="T17" b="T18"/>
            <a:pathLst>
              <a:path w="3744" h="2832">
                <a:moveTo>
                  <a:pt x="0" y="2832"/>
                </a:moveTo>
                <a:cubicBezTo>
                  <a:pt x="368" y="2744"/>
                  <a:pt x="736" y="2656"/>
                  <a:pt x="1104" y="2496"/>
                </a:cubicBezTo>
                <a:cubicBezTo>
                  <a:pt x="1472" y="2336"/>
                  <a:pt x="1896" y="2112"/>
                  <a:pt x="2208" y="1872"/>
                </a:cubicBezTo>
                <a:cubicBezTo>
                  <a:pt x="2520" y="1632"/>
                  <a:pt x="2720" y="1368"/>
                  <a:pt x="2976" y="1056"/>
                </a:cubicBezTo>
                <a:cubicBezTo>
                  <a:pt x="3232" y="744"/>
                  <a:pt x="3616" y="176"/>
                  <a:pt x="3744" y="0"/>
                </a:cubicBezTo>
              </a:path>
            </a:pathLst>
          </a:custGeom>
          <a:noFill/>
          <a:ln w="57150">
            <a:solidFill>
              <a:srgbClr val="0183B7"/>
            </a:solidFill>
            <a:round/>
            <a:headEnd/>
            <a:tailEnd type="triangle" w="med" len="med"/>
          </a:ln>
        </p:spPr>
        <p:txBody>
          <a:bodyPr lIns="82124" tIns="41061" rIns="82124" bIns="41061"/>
          <a:lstStyle/>
          <a:p>
            <a:endParaRPr lang="en-US"/>
          </a:p>
        </p:txBody>
      </p:sp>
    </p:spTree>
  </p:cSld>
  <p:clrMapOvr>
    <a:masterClrMapping/>
  </p:clrMapOvr>
  <p:transition>
    <p:wipe dir="r"/>
  </p:transition>
  <p:timing>
    <p:tnLst>
      <p:par>
        <p:cTn id="1" dur="indefinite" restart="never" nodeType="tmRoot"/>
      </p:par>
    </p:tnLst>
  </p:timing>
</p:sld>
</file>

<file path=ppt/theme/theme1.xml><?xml version="1.0" encoding="utf-8"?>
<a:theme xmlns:a="http://schemas.openxmlformats.org/drawingml/2006/main" name="NetAcad-4F_PPT-WHT_060408">
  <a:themeElements>
    <a:clrScheme name="Oct_2006_Cisco White Template 1">
      <a:dk1>
        <a:srgbClr val="000000"/>
      </a:dk1>
      <a:lt1>
        <a:srgbClr val="FFFFFF"/>
      </a:lt1>
      <a:dk2>
        <a:srgbClr val="0183B7"/>
      </a:dk2>
      <a:lt2>
        <a:srgbClr val="000000"/>
      </a:lt2>
      <a:accent1>
        <a:srgbClr val="0183B7"/>
      </a:accent1>
      <a:accent2>
        <a:srgbClr val="B21A1A"/>
      </a:accent2>
      <a:accent3>
        <a:srgbClr val="FFFFFF"/>
      </a:accent3>
      <a:accent4>
        <a:srgbClr val="000000"/>
      </a:accent4>
      <a:accent5>
        <a:srgbClr val="AAC1D8"/>
      </a:accent5>
      <a:accent6>
        <a:srgbClr val="A11616"/>
      </a:accent6>
      <a:hlink>
        <a:srgbClr val="83A2CF"/>
      </a:hlink>
      <a:folHlink>
        <a:srgbClr val="EFB525"/>
      </a:folHlink>
    </a:clrScheme>
    <a:fontScheme name="Oct_2006_Cisco White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9525" cap="flat" cmpd="sng" algn="ctr">
          <a:noFill/>
          <a:prstDash val="solid"/>
          <a:round/>
          <a:headEnd type="none" w="med" len="med"/>
          <a:tailEnd type="none" w="med" len="med"/>
        </a:ln>
        <a:effectLst/>
      </a:spPr>
      <a:bodyPr vert="horz" wrap="square" lIns="82124" tIns="41061" rIns="82124" bIns="41061" numCol="1" rtlCol="0" anchor="ctr" anchorCtr="0" compatLnSpc="1">
        <a:prstTxWarp prst="textNoShape">
          <a:avLst/>
        </a:prstTxWarp>
        <a:noAutofit/>
      </a:bodyPr>
      <a:lstStyle>
        <a:defPPr marL="0" marR="0" indent="0" algn="ctr" defTabSz="814388" rtl="0" eaLnBrk="0" fontAlgn="base" latinLnBrk="0" hangingPunct="0">
          <a:lnSpc>
            <a:spcPct val="90000"/>
          </a:lnSpc>
          <a:spcBef>
            <a:spcPct val="0"/>
          </a:spcBef>
          <a:spcAft>
            <a:spcPct val="0"/>
          </a:spcAft>
          <a:buClrTx/>
          <a:buSzTx/>
          <a:buFontTx/>
          <a:buNone/>
          <a:tabLst/>
          <a:defRPr kumimoji="0"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82124" tIns="41061" rIns="82124" bIns="41061" numCol="1" anchor="ctr" anchorCtr="0" compatLnSpc="1">
        <a:prstTxWarp prst="textNoShape">
          <a:avLst/>
        </a:prstTxWarp>
        <a:spAutoFit/>
      </a:bodyPr>
      <a:lstStyle>
        <a:defPPr marL="0" marR="0" indent="0" algn="ctr" defTabSz="814388" rtl="0" eaLnBrk="0" fontAlgn="base" latinLnBrk="0" hangingPunct="0">
          <a:lnSpc>
            <a:spcPct val="9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Oct_2006_Cisco White Template 1">
        <a:dk1>
          <a:srgbClr val="000000"/>
        </a:dk1>
        <a:lt1>
          <a:srgbClr val="FFFFFF"/>
        </a:lt1>
        <a:dk2>
          <a:srgbClr val="0183B7"/>
        </a:dk2>
        <a:lt2>
          <a:srgbClr val="000000"/>
        </a:lt2>
        <a:accent1>
          <a:srgbClr val="0183B7"/>
        </a:accent1>
        <a:accent2>
          <a:srgbClr val="B21A1A"/>
        </a:accent2>
        <a:accent3>
          <a:srgbClr val="FFFFFF"/>
        </a:accent3>
        <a:accent4>
          <a:srgbClr val="000000"/>
        </a:accent4>
        <a:accent5>
          <a:srgbClr val="AAC1D8"/>
        </a:accent5>
        <a:accent6>
          <a:srgbClr val="A11616"/>
        </a:accent6>
        <a:hlink>
          <a:srgbClr val="83A2CF"/>
        </a:hlink>
        <a:folHlink>
          <a:srgbClr val="EFB525"/>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NetAcad-4F_PPT-BLK_060408">
  <a:themeElements>
    <a:clrScheme name="2006_Title/Bullet_Cisco Black Temp 1">
      <a:dk1>
        <a:srgbClr val="000000"/>
      </a:dk1>
      <a:lt1>
        <a:srgbClr val="FFFFFF"/>
      </a:lt1>
      <a:dk2>
        <a:srgbClr val="000000"/>
      </a:dk2>
      <a:lt2>
        <a:srgbClr val="FFFFFF"/>
      </a:lt2>
      <a:accent1>
        <a:srgbClr val="0183B7"/>
      </a:accent1>
      <a:accent2>
        <a:srgbClr val="B21A1A"/>
      </a:accent2>
      <a:accent3>
        <a:srgbClr val="AAAAAA"/>
      </a:accent3>
      <a:accent4>
        <a:srgbClr val="DADADA"/>
      </a:accent4>
      <a:accent5>
        <a:srgbClr val="AAC1D8"/>
      </a:accent5>
      <a:accent6>
        <a:srgbClr val="A11616"/>
      </a:accent6>
      <a:hlink>
        <a:srgbClr val="83A2CF"/>
      </a:hlink>
      <a:folHlink>
        <a:srgbClr val="EFB525"/>
      </a:folHlink>
    </a:clrScheme>
    <a:fontScheme name="2006_Title/Bullet_Cisco Black Temp">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2"/>
          </a:solidFill>
          <a:prstDash val="solid"/>
          <a:round/>
          <a:headEnd type="none" w="med" len="med"/>
          <a:tailEnd type="none" w="med" len="med"/>
        </a:ln>
        <a:effectLst/>
      </a:spPr>
      <a:bodyPr vert="horz" wrap="none" lIns="82124" tIns="41061" rIns="82124" bIns="41061" numCol="1" anchor="ctr" anchorCtr="0" compatLnSpc="1">
        <a:prstTxWarp prst="textNoShape">
          <a:avLst/>
        </a:prstTxWarp>
        <a:spAutoFit/>
      </a:bodyPr>
      <a:lstStyle>
        <a:defPPr marL="0" marR="0" indent="0" algn="ctr" defTabSz="814388" rtl="0" eaLnBrk="0" fontAlgn="base" latinLnBrk="0" hangingPunct="0">
          <a:lnSpc>
            <a:spcPct val="90000"/>
          </a:lnSpc>
          <a:spcBef>
            <a:spcPct val="0"/>
          </a:spcBef>
          <a:spcAft>
            <a:spcPct val="0"/>
          </a:spcAft>
          <a:buClrTx/>
          <a:buSzTx/>
          <a:buFontTx/>
          <a:buNone/>
          <a:tabLst/>
          <a:defRPr kumimoji="0" lang="en-US" sz="2400" b="0" i="1"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2"/>
          </a:solidFill>
          <a:prstDash val="solid"/>
          <a:round/>
          <a:headEnd type="none" w="med" len="med"/>
          <a:tailEnd type="none" w="med" len="med"/>
        </a:ln>
        <a:effectLst/>
      </a:spPr>
      <a:bodyPr vert="horz" wrap="none" lIns="82124" tIns="41061" rIns="82124" bIns="41061" numCol="1" anchor="ctr" anchorCtr="0" compatLnSpc="1">
        <a:prstTxWarp prst="textNoShape">
          <a:avLst/>
        </a:prstTxWarp>
        <a:spAutoFit/>
      </a:bodyPr>
      <a:lstStyle>
        <a:defPPr marL="0" marR="0" indent="0" algn="ctr" defTabSz="814388" rtl="0" eaLnBrk="0" fontAlgn="base" latinLnBrk="0" hangingPunct="0">
          <a:lnSpc>
            <a:spcPct val="90000"/>
          </a:lnSpc>
          <a:spcBef>
            <a:spcPct val="0"/>
          </a:spcBef>
          <a:spcAft>
            <a:spcPct val="0"/>
          </a:spcAft>
          <a:buClrTx/>
          <a:buSzTx/>
          <a:buFontTx/>
          <a:buNone/>
          <a:tabLst/>
          <a:defRPr kumimoji="0" lang="en-US" sz="2400" b="0" i="1" u="none" strike="noStrike" cap="none" normalizeH="0" baseline="0" smtClean="0">
            <a:ln>
              <a:noFill/>
            </a:ln>
            <a:solidFill>
              <a:schemeClr val="tx1"/>
            </a:solidFill>
            <a:effectLst/>
            <a:latin typeface="Arial" charset="0"/>
          </a:defRPr>
        </a:defPPr>
      </a:lstStyle>
    </a:lnDef>
  </a:objectDefaults>
  <a:extraClrSchemeLst>
    <a:extraClrScheme>
      <a:clrScheme name="2006_Title/Bullet_Cisco Black Temp 1">
        <a:dk1>
          <a:srgbClr val="000000"/>
        </a:dk1>
        <a:lt1>
          <a:srgbClr val="FFFFFF"/>
        </a:lt1>
        <a:dk2>
          <a:srgbClr val="000000"/>
        </a:dk2>
        <a:lt2>
          <a:srgbClr val="FFFFFF"/>
        </a:lt2>
        <a:accent1>
          <a:srgbClr val="0183B7"/>
        </a:accent1>
        <a:accent2>
          <a:srgbClr val="B21A1A"/>
        </a:accent2>
        <a:accent3>
          <a:srgbClr val="AAAAAA"/>
        </a:accent3>
        <a:accent4>
          <a:srgbClr val="DADADA"/>
        </a:accent4>
        <a:accent5>
          <a:srgbClr val="AAC1D8"/>
        </a:accent5>
        <a:accent6>
          <a:srgbClr val="A11616"/>
        </a:accent6>
        <a:hlink>
          <a:srgbClr val="83A2CF"/>
        </a:hlink>
        <a:folHlink>
          <a:srgbClr val="EFB525"/>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1_NetAcad-4F_PPT-WHT_060408">
  <a:themeElements>
    <a:clrScheme name="Oct_2006_Cisco White Template 1">
      <a:dk1>
        <a:srgbClr val="000000"/>
      </a:dk1>
      <a:lt1>
        <a:srgbClr val="FFFFFF"/>
      </a:lt1>
      <a:dk2>
        <a:srgbClr val="0183B7"/>
      </a:dk2>
      <a:lt2>
        <a:srgbClr val="000000"/>
      </a:lt2>
      <a:accent1>
        <a:srgbClr val="0183B7"/>
      </a:accent1>
      <a:accent2>
        <a:srgbClr val="B21A1A"/>
      </a:accent2>
      <a:accent3>
        <a:srgbClr val="FFFFFF"/>
      </a:accent3>
      <a:accent4>
        <a:srgbClr val="000000"/>
      </a:accent4>
      <a:accent5>
        <a:srgbClr val="AAC1D8"/>
      </a:accent5>
      <a:accent6>
        <a:srgbClr val="A11616"/>
      </a:accent6>
      <a:hlink>
        <a:srgbClr val="83A2CF"/>
      </a:hlink>
      <a:folHlink>
        <a:srgbClr val="EFB525"/>
      </a:folHlink>
    </a:clrScheme>
    <a:fontScheme name="Oct_2006_Cisco White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82124" tIns="41061" rIns="82124" bIns="41061" numCol="1" anchor="ctr" anchorCtr="0" compatLnSpc="1">
        <a:prstTxWarp prst="textNoShape">
          <a:avLst/>
        </a:prstTxWarp>
        <a:spAutoFit/>
      </a:bodyPr>
      <a:lstStyle>
        <a:defPPr marL="0" marR="0" indent="0" algn="ctr" defTabSz="814388" rtl="0" eaLnBrk="0" fontAlgn="base" latinLnBrk="0" hangingPunct="0">
          <a:lnSpc>
            <a:spcPct val="9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82124" tIns="41061" rIns="82124" bIns="41061" numCol="1" anchor="ctr" anchorCtr="0" compatLnSpc="1">
        <a:prstTxWarp prst="textNoShape">
          <a:avLst/>
        </a:prstTxWarp>
        <a:spAutoFit/>
      </a:bodyPr>
      <a:lstStyle>
        <a:defPPr marL="0" marR="0" indent="0" algn="ctr" defTabSz="814388" rtl="0" eaLnBrk="0" fontAlgn="base" latinLnBrk="0" hangingPunct="0">
          <a:lnSpc>
            <a:spcPct val="9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Oct_2006_Cisco White Template 1">
        <a:dk1>
          <a:srgbClr val="000000"/>
        </a:dk1>
        <a:lt1>
          <a:srgbClr val="FFFFFF"/>
        </a:lt1>
        <a:dk2>
          <a:srgbClr val="0183B7"/>
        </a:dk2>
        <a:lt2>
          <a:srgbClr val="000000"/>
        </a:lt2>
        <a:accent1>
          <a:srgbClr val="0183B7"/>
        </a:accent1>
        <a:accent2>
          <a:srgbClr val="B21A1A"/>
        </a:accent2>
        <a:accent3>
          <a:srgbClr val="FFFFFF"/>
        </a:accent3>
        <a:accent4>
          <a:srgbClr val="000000"/>
        </a:accent4>
        <a:accent5>
          <a:srgbClr val="AAC1D8"/>
        </a:accent5>
        <a:accent6>
          <a:srgbClr val="A11616"/>
        </a:accent6>
        <a:hlink>
          <a:srgbClr val="83A2CF"/>
        </a:hlink>
        <a:folHlink>
          <a:srgbClr val="EFB525"/>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1_NetAcad-4F_PPT-BLK_060408">
  <a:themeElements>
    <a:clrScheme name="2006_Title/Bullet_Cisco Black Temp 1">
      <a:dk1>
        <a:srgbClr val="000000"/>
      </a:dk1>
      <a:lt1>
        <a:srgbClr val="FFFFFF"/>
      </a:lt1>
      <a:dk2>
        <a:srgbClr val="000000"/>
      </a:dk2>
      <a:lt2>
        <a:srgbClr val="FFFFFF"/>
      </a:lt2>
      <a:accent1>
        <a:srgbClr val="0183B7"/>
      </a:accent1>
      <a:accent2>
        <a:srgbClr val="B21A1A"/>
      </a:accent2>
      <a:accent3>
        <a:srgbClr val="AAAAAA"/>
      </a:accent3>
      <a:accent4>
        <a:srgbClr val="DADADA"/>
      </a:accent4>
      <a:accent5>
        <a:srgbClr val="AAC1D8"/>
      </a:accent5>
      <a:accent6>
        <a:srgbClr val="A11616"/>
      </a:accent6>
      <a:hlink>
        <a:srgbClr val="83A2CF"/>
      </a:hlink>
      <a:folHlink>
        <a:srgbClr val="EFB525"/>
      </a:folHlink>
    </a:clrScheme>
    <a:fontScheme name="2006_Title/Bullet_Cisco Black Temp">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2"/>
          </a:solidFill>
          <a:prstDash val="solid"/>
          <a:round/>
          <a:headEnd type="none" w="med" len="med"/>
          <a:tailEnd type="none" w="med" len="med"/>
        </a:ln>
        <a:effectLst/>
      </a:spPr>
      <a:bodyPr vert="horz" wrap="none" lIns="82124" tIns="41061" rIns="82124" bIns="41061" numCol="1" anchor="ctr" anchorCtr="0" compatLnSpc="1">
        <a:prstTxWarp prst="textNoShape">
          <a:avLst/>
        </a:prstTxWarp>
        <a:spAutoFit/>
      </a:bodyPr>
      <a:lstStyle>
        <a:defPPr marL="0" marR="0" indent="0" algn="ctr" defTabSz="814388" rtl="0" eaLnBrk="0" fontAlgn="base" latinLnBrk="0" hangingPunct="0">
          <a:lnSpc>
            <a:spcPct val="90000"/>
          </a:lnSpc>
          <a:spcBef>
            <a:spcPct val="0"/>
          </a:spcBef>
          <a:spcAft>
            <a:spcPct val="0"/>
          </a:spcAft>
          <a:buClrTx/>
          <a:buSzTx/>
          <a:buFontTx/>
          <a:buNone/>
          <a:tabLst/>
          <a:defRPr kumimoji="0" lang="en-US" sz="2400" b="0" i="1"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2"/>
          </a:solidFill>
          <a:prstDash val="solid"/>
          <a:round/>
          <a:headEnd type="none" w="med" len="med"/>
          <a:tailEnd type="none" w="med" len="med"/>
        </a:ln>
        <a:effectLst/>
      </a:spPr>
      <a:bodyPr vert="horz" wrap="none" lIns="82124" tIns="41061" rIns="82124" bIns="41061" numCol="1" anchor="ctr" anchorCtr="0" compatLnSpc="1">
        <a:prstTxWarp prst="textNoShape">
          <a:avLst/>
        </a:prstTxWarp>
        <a:spAutoFit/>
      </a:bodyPr>
      <a:lstStyle>
        <a:defPPr marL="0" marR="0" indent="0" algn="ctr" defTabSz="814388" rtl="0" eaLnBrk="0" fontAlgn="base" latinLnBrk="0" hangingPunct="0">
          <a:lnSpc>
            <a:spcPct val="90000"/>
          </a:lnSpc>
          <a:spcBef>
            <a:spcPct val="0"/>
          </a:spcBef>
          <a:spcAft>
            <a:spcPct val="0"/>
          </a:spcAft>
          <a:buClrTx/>
          <a:buSzTx/>
          <a:buFontTx/>
          <a:buNone/>
          <a:tabLst/>
          <a:defRPr kumimoji="0" lang="en-US" sz="2400" b="0" i="1" u="none" strike="noStrike" cap="none" normalizeH="0" baseline="0" smtClean="0">
            <a:ln>
              <a:noFill/>
            </a:ln>
            <a:solidFill>
              <a:schemeClr val="tx1"/>
            </a:solidFill>
            <a:effectLst/>
            <a:latin typeface="Arial" charset="0"/>
          </a:defRPr>
        </a:defPPr>
      </a:lstStyle>
    </a:lnDef>
  </a:objectDefaults>
  <a:extraClrSchemeLst>
    <a:extraClrScheme>
      <a:clrScheme name="2006_Title/Bullet_Cisco Black Temp 1">
        <a:dk1>
          <a:srgbClr val="000000"/>
        </a:dk1>
        <a:lt1>
          <a:srgbClr val="FFFFFF"/>
        </a:lt1>
        <a:dk2>
          <a:srgbClr val="000000"/>
        </a:dk2>
        <a:lt2>
          <a:srgbClr val="FFFFFF"/>
        </a:lt2>
        <a:accent1>
          <a:srgbClr val="0183B7"/>
        </a:accent1>
        <a:accent2>
          <a:srgbClr val="B21A1A"/>
        </a:accent2>
        <a:accent3>
          <a:srgbClr val="AAAAAA"/>
        </a:accent3>
        <a:accent4>
          <a:srgbClr val="DADADA"/>
        </a:accent4>
        <a:accent5>
          <a:srgbClr val="AAC1D8"/>
        </a:accent5>
        <a:accent6>
          <a:srgbClr val="A11616"/>
        </a:accent6>
        <a:hlink>
          <a:srgbClr val="83A2CF"/>
        </a:hlink>
        <a:folHlink>
          <a:srgbClr val="EFB525"/>
        </a:folHlink>
      </a:clrScheme>
      <a:clrMap bg1="dk2" tx1="lt1" bg2="dk1" tx2="lt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3_NetAcad-4F_PPT-WHT_060408">
  <a:themeElements>
    <a:clrScheme name="Oct_2006_Cisco White Template 1">
      <a:dk1>
        <a:srgbClr val="000000"/>
      </a:dk1>
      <a:lt1>
        <a:srgbClr val="FFFFFF"/>
      </a:lt1>
      <a:dk2>
        <a:srgbClr val="0183B7"/>
      </a:dk2>
      <a:lt2>
        <a:srgbClr val="000000"/>
      </a:lt2>
      <a:accent1>
        <a:srgbClr val="0183B7"/>
      </a:accent1>
      <a:accent2>
        <a:srgbClr val="B21A1A"/>
      </a:accent2>
      <a:accent3>
        <a:srgbClr val="FFFFFF"/>
      </a:accent3>
      <a:accent4>
        <a:srgbClr val="000000"/>
      </a:accent4>
      <a:accent5>
        <a:srgbClr val="AAC1D8"/>
      </a:accent5>
      <a:accent6>
        <a:srgbClr val="A11616"/>
      </a:accent6>
      <a:hlink>
        <a:srgbClr val="83A2CF"/>
      </a:hlink>
      <a:folHlink>
        <a:srgbClr val="EFB525"/>
      </a:folHlink>
    </a:clrScheme>
    <a:fontScheme name="Oct_2006_Cisco White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82124" tIns="41061" rIns="82124" bIns="41061" numCol="1" anchor="ctr" anchorCtr="0" compatLnSpc="1">
        <a:prstTxWarp prst="textNoShape">
          <a:avLst/>
        </a:prstTxWarp>
        <a:spAutoFit/>
      </a:bodyPr>
      <a:lstStyle>
        <a:defPPr marL="0" marR="0" indent="0" algn="ctr" defTabSz="814388" rtl="0" eaLnBrk="0" fontAlgn="base" latinLnBrk="0" hangingPunct="0">
          <a:lnSpc>
            <a:spcPct val="9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82124" tIns="41061" rIns="82124" bIns="41061" numCol="1" anchor="ctr" anchorCtr="0" compatLnSpc="1">
        <a:prstTxWarp prst="textNoShape">
          <a:avLst/>
        </a:prstTxWarp>
        <a:spAutoFit/>
      </a:bodyPr>
      <a:lstStyle>
        <a:defPPr marL="0" marR="0" indent="0" algn="ctr" defTabSz="814388" rtl="0" eaLnBrk="0" fontAlgn="base" latinLnBrk="0" hangingPunct="0">
          <a:lnSpc>
            <a:spcPct val="9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Oct_2006_Cisco White Template 1">
        <a:dk1>
          <a:srgbClr val="000000"/>
        </a:dk1>
        <a:lt1>
          <a:srgbClr val="FFFFFF"/>
        </a:lt1>
        <a:dk2>
          <a:srgbClr val="0183B7"/>
        </a:dk2>
        <a:lt2>
          <a:srgbClr val="000000"/>
        </a:lt2>
        <a:accent1>
          <a:srgbClr val="0183B7"/>
        </a:accent1>
        <a:accent2>
          <a:srgbClr val="B21A1A"/>
        </a:accent2>
        <a:accent3>
          <a:srgbClr val="FFFFFF"/>
        </a:accent3>
        <a:accent4>
          <a:srgbClr val="000000"/>
        </a:accent4>
        <a:accent5>
          <a:srgbClr val="AAC1D8"/>
        </a:accent5>
        <a:accent6>
          <a:srgbClr val="A11616"/>
        </a:accent6>
        <a:hlink>
          <a:srgbClr val="83A2CF"/>
        </a:hlink>
        <a:folHlink>
          <a:srgbClr val="EFB525"/>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4_NetAcad-4F_PPT-WHT_060408">
  <a:themeElements>
    <a:clrScheme name="Oct_2006_Cisco White Template 1">
      <a:dk1>
        <a:srgbClr val="000000"/>
      </a:dk1>
      <a:lt1>
        <a:srgbClr val="FFFFFF"/>
      </a:lt1>
      <a:dk2>
        <a:srgbClr val="0183B7"/>
      </a:dk2>
      <a:lt2>
        <a:srgbClr val="000000"/>
      </a:lt2>
      <a:accent1>
        <a:srgbClr val="0183B7"/>
      </a:accent1>
      <a:accent2>
        <a:srgbClr val="B21A1A"/>
      </a:accent2>
      <a:accent3>
        <a:srgbClr val="FFFFFF"/>
      </a:accent3>
      <a:accent4>
        <a:srgbClr val="000000"/>
      </a:accent4>
      <a:accent5>
        <a:srgbClr val="AAC1D8"/>
      </a:accent5>
      <a:accent6>
        <a:srgbClr val="A11616"/>
      </a:accent6>
      <a:hlink>
        <a:srgbClr val="83A2CF"/>
      </a:hlink>
      <a:folHlink>
        <a:srgbClr val="EFB525"/>
      </a:folHlink>
    </a:clrScheme>
    <a:fontScheme name="Oct_2006_Cisco White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82124" tIns="41061" rIns="82124" bIns="41061" numCol="1" anchor="ctr" anchorCtr="0" compatLnSpc="1">
        <a:prstTxWarp prst="textNoShape">
          <a:avLst/>
        </a:prstTxWarp>
        <a:spAutoFit/>
      </a:bodyPr>
      <a:lstStyle>
        <a:defPPr marL="0" marR="0" indent="0" algn="ctr" defTabSz="814388" rtl="0" eaLnBrk="0" fontAlgn="base" latinLnBrk="0" hangingPunct="0">
          <a:lnSpc>
            <a:spcPct val="9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82124" tIns="41061" rIns="82124" bIns="41061" numCol="1" anchor="ctr" anchorCtr="0" compatLnSpc="1">
        <a:prstTxWarp prst="textNoShape">
          <a:avLst/>
        </a:prstTxWarp>
        <a:spAutoFit/>
      </a:bodyPr>
      <a:lstStyle>
        <a:defPPr marL="0" marR="0" indent="0" algn="ctr" defTabSz="814388" rtl="0" eaLnBrk="0" fontAlgn="base" latinLnBrk="0" hangingPunct="0">
          <a:lnSpc>
            <a:spcPct val="9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Oct_2006_Cisco White Template 1">
        <a:dk1>
          <a:srgbClr val="000000"/>
        </a:dk1>
        <a:lt1>
          <a:srgbClr val="FFFFFF"/>
        </a:lt1>
        <a:dk2>
          <a:srgbClr val="0183B7"/>
        </a:dk2>
        <a:lt2>
          <a:srgbClr val="000000"/>
        </a:lt2>
        <a:accent1>
          <a:srgbClr val="0183B7"/>
        </a:accent1>
        <a:accent2>
          <a:srgbClr val="B21A1A"/>
        </a:accent2>
        <a:accent3>
          <a:srgbClr val="FFFFFF"/>
        </a:accent3>
        <a:accent4>
          <a:srgbClr val="000000"/>
        </a:accent4>
        <a:accent5>
          <a:srgbClr val="AAC1D8"/>
        </a:accent5>
        <a:accent6>
          <a:srgbClr val="A11616"/>
        </a:accent6>
        <a:hlink>
          <a:srgbClr val="83A2CF"/>
        </a:hlink>
        <a:folHlink>
          <a:srgbClr val="EFB525"/>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6462</TotalTime>
  <Pages>28</Pages>
  <Words>10304</Words>
  <Application>Microsoft Office PowerPoint</Application>
  <PresentationFormat>On-screen Show (4:3)</PresentationFormat>
  <Paragraphs>1590</Paragraphs>
  <Slides>109</Slides>
  <Notes>107</Notes>
  <HiddenSlides>0</HiddenSlides>
  <MMClips>0</MMClips>
  <ScaleCrop>false</ScaleCrop>
  <HeadingPairs>
    <vt:vector size="4" baseType="variant">
      <vt:variant>
        <vt:lpstr>Theme</vt:lpstr>
      </vt:variant>
      <vt:variant>
        <vt:i4>6</vt:i4>
      </vt:variant>
      <vt:variant>
        <vt:lpstr>Slide Titles</vt:lpstr>
      </vt:variant>
      <vt:variant>
        <vt:i4>109</vt:i4>
      </vt:variant>
    </vt:vector>
  </HeadingPairs>
  <TitlesOfParts>
    <vt:vector size="115" baseType="lpstr">
      <vt:lpstr>NetAcad-4F_PPT-WHT_060408</vt:lpstr>
      <vt:lpstr>NetAcad-4F_PPT-BLK_060408</vt:lpstr>
      <vt:lpstr>1_NetAcad-4F_PPT-WHT_060408</vt:lpstr>
      <vt:lpstr>1_NetAcad-4F_PPT-BLK_060408</vt:lpstr>
      <vt:lpstr>3_NetAcad-4F_PPT-WHT_060408</vt:lpstr>
      <vt:lpstr>4_NetAcad-4F_PPT-WHT_060408</vt:lpstr>
      <vt:lpstr>Slide 1</vt:lpstr>
      <vt:lpstr>CCNA Curricula Overview</vt:lpstr>
      <vt:lpstr>Contents</vt:lpstr>
      <vt:lpstr>Networking Academy  Curricula</vt:lpstr>
      <vt:lpstr>CCNA Curricula Meet Growing Demand</vt:lpstr>
      <vt:lpstr>CCNA Skills for Student Success</vt:lpstr>
      <vt:lpstr>The CCNA Learning Experience</vt:lpstr>
      <vt:lpstr>Slide 8</vt:lpstr>
      <vt:lpstr>Slide 9</vt:lpstr>
      <vt:lpstr>CCNA Curricula Overview</vt:lpstr>
      <vt:lpstr>Why Two CCNA Curricula?</vt:lpstr>
      <vt:lpstr>Core Skills for Certification and Careers</vt:lpstr>
      <vt:lpstr>Key Features of Both Curricula</vt:lpstr>
      <vt:lpstr>Skills for the 21st Century</vt:lpstr>
      <vt:lpstr>Innovative Assessments</vt:lpstr>
      <vt:lpstr>Assessments in CCNA Curricula</vt:lpstr>
      <vt:lpstr>CCNA Curricula Selection Considerations</vt:lpstr>
      <vt:lpstr>Different Methodologies</vt:lpstr>
      <vt:lpstr>Curricula Overview</vt:lpstr>
      <vt:lpstr>Curricula Overview</vt:lpstr>
      <vt:lpstr>Hands-On Labs</vt:lpstr>
      <vt:lpstr>Learning Environment</vt:lpstr>
      <vt:lpstr>Student Abilities and Learning Styles</vt:lpstr>
      <vt:lpstr>Student Goals</vt:lpstr>
      <vt:lpstr>Paths to CCNA Certification </vt:lpstr>
      <vt:lpstr>CCNA Curricula Articulation </vt:lpstr>
      <vt:lpstr>Slide 27</vt:lpstr>
      <vt:lpstr>CCNA Curricula Guide</vt:lpstr>
      <vt:lpstr>Resources on Academy Connection</vt:lpstr>
      <vt:lpstr>Academy Connection Homepage</vt:lpstr>
      <vt:lpstr>Instructor Materials </vt:lpstr>
      <vt:lpstr>Cisco Press Textbooks Available</vt:lpstr>
      <vt:lpstr>Packet Tracer Simulation-Based Learning</vt:lpstr>
      <vt:lpstr>Simulation, Visualization, Collaboration</vt:lpstr>
      <vt:lpstr>Integrated into CCNA Curricula</vt:lpstr>
      <vt:lpstr>Slide 36</vt:lpstr>
      <vt:lpstr>Practice Assessments for CCNA Courses</vt:lpstr>
      <vt:lpstr>Slide 38</vt:lpstr>
      <vt:lpstr>CCNA Discovery Course Sequence</vt:lpstr>
      <vt:lpstr>CCNA Discovery Course Outline</vt:lpstr>
      <vt:lpstr>CCNA Discovery:</vt:lpstr>
      <vt:lpstr>CCNA Discovery:</vt:lpstr>
      <vt:lpstr>CCNA Discovery:</vt:lpstr>
      <vt:lpstr>CCNA Discovery:</vt:lpstr>
      <vt:lpstr>CCNA Discovery:</vt:lpstr>
      <vt:lpstr>CCNA Discovery:</vt:lpstr>
      <vt:lpstr>CCNA Discovery:</vt:lpstr>
      <vt:lpstr>CCNA Discovery:</vt:lpstr>
      <vt:lpstr>CCNA Discovery </vt:lpstr>
      <vt:lpstr>CCNA Discovery Soft Skills</vt:lpstr>
      <vt:lpstr>Lab Activities</vt:lpstr>
      <vt:lpstr>Example of Network Services</vt:lpstr>
      <vt:lpstr>CCNA Discovery Server</vt:lpstr>
      <vt:lpstr>Slide 54</vt:lpstr>
      <vt:lpstr>CCNA Exploration Course Sequence</vt:lpstr>
      <vt:lpstr>CCNA Exploration Course Outline</vt:lpstr>
      <vt:lpstr>CCNA Exploration:</vt:lpstr>
      <vt:lpstr>CCNA Exploration:</vt:lpstr>
      <vt:lpstr>CCNA Exploration:</vt:lpstr>
      <vt:lpstr>CCNA Exploration:</vt:lpstr>
      <vt:lpstr>CCNA Exploration: </vt:lpstr>
      <vt:lpstr>CCNA Exploration:</vt:lpstr>
      <vt:lpstr>CCNA Exploration: </vt:lpstr>
      <vt:lpstr>CCNA Exploration </vt:lpstr>
      <vt:lpstr>CCNA Exploration </vt:lpstr>
      <vt:lpstr>CCNA Exploration Soft Skills</vt:lpstr>
      <vt:lpstr>Top Down Approach</vt:lpstr>
      <vt:lpstr>Labs and Packet Tracer Activities</vt:lpstr>
      <vt:lpstr>CCNA Eagle Server</vt:lpstr>
      <vt:lpstr>Slide 70</vt:lpstr>
      <vt:lpstr>Instructor Training</vt:lpstr>
      <vt:lpstr>In-Person Training for CCNA Curricula</vt:lpstr>
      <vt:lpstr>Instructor Training Resources Available</vt:lpstr>
      <vt:lpstr>Instructor Pacing Guide </vt:lpstr>
      <vt:lpstr>Interactive Course Guide </vt:lpstr>
      <vt:lpstr>Academy Connection: Curriculum Prerequisites</vt:lpstr>
      <vt:lpstr>CCNA Discovery  </vt:lpstr>
      <vt:lpstr>CCNA Discovery  </vt:lpstr>
      <vt:lpstr>CCNA Exploration   </vt:lpstr>
      <vt:lpstr>CCNA Exploration   </vt:lpstr>
      <vt:lpstr>Slide 81</vt:lpstr>
      <vt:lpstr>Improving Student Outcomes</vt:lpstr>
      <vt:lpstr>Cisco Networking Academy</vt:lpstr>
      <vt:lpstr>Collaborative Global Community </vt:lpstr>
      <vt:lpstr>Translated Teaching Resources</vt:lpstr>
      <vt:lpstr>Slide 86</vt:lpstr>
      <vt:lpstr>CCNA Curricula Equipment Requirements</vt:lpstr>
      <vt:lpstr>PC Hardware Recommendations </vt:lpstr>
      <vt:lpstr>PC Software Recommendations</vt:lpstr>
      <vt:lpstr>PC Software Recommendations (Cont.)</vt:lpstr>
      <vt:lpstr>CCNA Discovery:</vt:lpstr>
      <vt:lpstr>CCNA Discovery:</vt:lpstr>
      <vt:lpstr>CCNA Discovery:</vt:lpstr>
      <vt:lpstr>CCNA Exploration:</vt:lpstr>
      <vt:lpstr>CCNA Exploration:</vt:lpstr>
      <vt:lpstr>CCNA Exploration:</vt:lpstr>
      <vt:lpstr>CCNA Exploration:</vt:lpstr>
      <vt:lpstr>Slide 98</vt:lpstr>
      <vt:lpstr>Emergence of a Skills Gap</vt:lpstr>
      <vt:lpstr>Broad and Deep Talent Gap</vt:lpstr>
      <vt:lpstr>Cisco Career Certifications</vt:lpstr>
      <vt:lpstr>Cisco Certification and Training</vt:lpstr>
      <vt:lpstr> Cisco Certifications</vt:lpstr>
      <vt:lpstr>CCNA Curricula and Cisco Certifications</vt:lpstr>
      <vt:lpstr>Aligning Certifications to Jobs</vt:lpstr>
      <vt:lpstr>Certifications and Vouchers</vt:lpstr>
      <vt:lpstr>The Cisco Learning Network</vt:lpstr>
      <vt:lpstr>Slide 108</vt:lpstr>
      <vt:lpstr>Slide 109</vt:lpstr>
    </vt:vector>
  </TitlesOfParts>
  <Company>Genentech, Inc.</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 Size 30PT</dc:title>
  <dc:subject>Guide for Creating Powerpoint Presentations</dc:subject>
  <dc:creator>Arek</dc:creator>
  <cp:lastModifiedBy>Barbara Kelly</cp:lastModifiedBy>
  <cp:revision>690</cp:revision>
  <cp:lastPrinted>1999-01-27T00:54:54Z</cp:lastPrinted>
  <dcterms:created xsi:type="dcterms:W3CDTF">2008-06-05T18:08:35Z</dcterms:created>
  <dcterms:modified xsi:type="dcterms:W3CDTF">2011-06-27T15:17:42Z</dcterms:modified>
</cp:coreProperties>
</file>